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9" r:id="rId10"/>
    <p:sldId id="290" r:id="rId11"/>
    <p:sldId id="281" r:id="rId12"/>
    <p:sldId id="282" r:id="rId13"/>
    <p:sldId id="291" r:id="rId14"/>
    <p:sldId id="292" r:id="rId15"/>
    <p:sldId id="283" r:id="rId16"/>
    <p:sldId id="284" r:id="rId17"/>
    <p:sldId id="285" r:id="rId18"/>
    <p:sldId id="287" r:id="rId19"/>
    <p:sldId id="288" r:id="rId20"/>
    <p:sldId id="28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85962-713F-C93C-FF2C-A0FD8016C808}" v="170" dt="2024-12-05T19:34:56.815"/>
    <p1510:client id="{25D413B6-8DCC-2640-792F-302A7866204E}" v="116" dt="2024-12-05T17:21:02.276"/>
    <p1510:client id="{3C842F93-2F49-3E3E-F7DC-803FE7B9FFE1}" v="61" dt="2024-12-05T19:14:32.598"/>
    <p1510:client id="{526108FE-E293-E697-ED2A-218BF24D8ACE}" v="79" dt="2024-12-05T16:31:53.864"/>
    <p1510:client id="{81D78372-8EB9-7BFE-711B-1F4D8498F3C9}" v="1131" dt="2024-12-05T10:50:59.686"/>
    <p1510:client id="{AF6C5315-70AA-BC4F-E0E8-18E5254B6F1D}" v="952" dt="2024-12-05T22:57:59.955"/>
    <p1510:client id="{B92E6909-6FCB-1335-00B7-F138D6F64C6E}" v="3" dt="2024-12-05T16:32:49.366"/>
    <p1510:client id="{E652949F-05B1-65C1-AE88-01C610D7198E}" v="62" dt="2024-12-05T16:22:06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fe6f508e626355cca72dfdfe87aada19336337e9aaed8f1ece6159929842c230::" providerId="AD" clId="Web-{927B5E06-3EEE-D400-02C3-F031F1D32307}"/>
    <pc:docChg chg="modSld">
      <pc:chgData name="Usuario invitado" userId="S::urn:spo:anon#fe6f508e626355cca72dfdfe87aada19336337e9aaed8f1ece6159929842c230::" providerId="AD" clId="Web-{927B5E06-3EEE-D400-02C3-F031F1D32307}" dt="2024-11-13T14:21:44.186" v="9" actId="14100"/>
      <pc:docMkLst>
        <pc:docMk/>
      </pc:docMkLst>
      <pc:sldChg chg="addSp delSp modSp">
        <pc:chgData name="Usuario invitado" userId="S::urn:spo:anon#fe6f508e626355cca72dfdfe87aada19336337e9aaed8f1ece6159929842c230::" providerId="AD" clId="Web-{927B5E06-3EEE-D400-02C3-F031F1D32307}" dt="2024-11-13T14:21:44.186" v="9" actId="14100"/>
        <pc:sldMkLst>
          <pc:docMk/>
          <pc:sldMk cId="178485860" sldId="262"/>
        </pc:sldMkLst>
      </pc:sldChg>
    </pc:docChg>
  </pc:docChgLst>
  <pc:docChgLst>
    <pc:chgData name="RUBEN ROMERO SANCHEZ" userId="S::rubromsan@alum.us.es::940ecc6a-23f3-4993-8b03-b2e91e705b23" providerId="AD" clId="Web-{283FB941-5E31-9BEC-43A6-D253F627A0C2}"/>
    <pc:docChg chg="modSld">
      <pc:chgData name="RUBEN ROMERO SANCHEZ" userId="S::rubromsan@alum.us.es::940ecc6a-23f3-4993-8b03-b2e91e705b23" providerId="AD" clId="Web-{283FB941-5E31-9BEC-43A6-D253F627A0C2}" dt="2024-10-30T11:50:54.272" v="225"/>
      <pc:docMkLst>
        <pc:docMk/>
      </pc:docMkLst>
      <pc:sldChg chg="addSp delSp modSp">
        <pc:chgData name="RUBEN ROMERO SANCHEZ" userId="S::rubromsan@alum.us.es::940ecc6a-23f3-4993-8b03-b2e91e705b23" providerId="AD" clId="Web-{283FB941-5E31-9BEC-43A6-D253F627A0C2}" dt="2024-10-30T11:50:26.287" v="221" actId="20577"/>
        <pc:sldMkLst>
          <pc:docMk/>
          <pc:sldMk cId="3046214819" sldId="258"/>
        </pc:sldMkLst>
      </pc:sldChg>
      <pc:sldChg chg="delSp modSp">
        <pc:chgData name="RUBEN ROMERO SANCHEZ" userId="S::rubromsan@alum.us.es::940ecc6a-23f3-4993-8b03-b2e91e705b23" providerId="AD" clId="Web-{283FB941-5E31-9BEC-43A6-D253F627A0C2}" dt="2024-10-30T11:50:54.272" v="225"/>
        <pc:sldMkLst>
          <pc:docMk/>
          <pc:sldMk cId="1073435461" sldId="263"/>
        </pc:sldMkLst>
      </pc:sldChg>
      <pc:sldChg chg="modSp">
        <pc:chgData name="RUBEN ROMERO SANCHEZ" userId="S::rubromsan@alum.us.es::940ecc6a-23f3-4993-8b03-b2e91e705b23" providerId="AD" clId="Web-{283FB941-5E31-9BEC-43A6-D253F627A0C2}" dt="2024-10-30T11:49:55.349" v="203" actId="20577"/>
        <pc:sldMkLst>
          <pc:docMk/>
          <pc:sldMk cId="2634239279" sldId="264"/>
        </pc:sldMkLst>
      </pc:sldChg>
    </pc:docChg>
  </pc:docChgLst>
  <pc:docChgLst>
    <pc:chgData name="ALEJANDRO NICOLALDE BRAVO" userId="S::alenicbra@alum.us.es::108784d6-0ad0-47af-a6e0-0cb29cc22e29" providerId="AD" clId="Web-{22A0FBC8-A34D-98AB-54FB-CB0DB67B88E4}"/>
    <pc:docChg chg="addSld modSld">
      <pc:chgData name="ALEJANDRO NICOLALDE BRAVO" userId="S::alenicbra@alum.us.es::108784d6-0ad0-47af-a6e0-0cb29cc22e29" providerId="AD" clId="Web-{22A0FBC8-A34D-98AB-54FB-CB0DB67B88E4}" dt="2024-10-23T13:50:26.804" v="57" actId="1076"/>
      <pc:docMkLst>
        <pc:docMk/>
      </pc:docMkLst>
      <pc:sldChg chg="modSp">
        <pc:chgData name="ALEJANDRO NICOLALDE BRAVO" userId="S::alenicbra@alum.us.es::108784d6-0ad0-47af-a6e0-0cb29cc22e29" providerId="AD" clId="Web-{22A0FBC8-A34D-98AB-54FB-CB0DB67B88E4}" dt="2024-10-23T13:46:38.085" v="14" actId="20577"/>
        <pc:sldMkLst>
          <pc:docMk/>
          <pc:sldMk cId="774306380" sldId="257"/>
        </pc:sldMkLst>
      </pc:sldChg>
      <pc:sldChg chg="modSp">
        <pc:chgData name="ALEJANDRO NICOLALDE BRAVO" userId="S::alenicbra@alum.us.es::108784d6-0ad0-47af-a6e0-0cb29cc22e29" providerId="AD" clId="Web-{22A0FBC8-A34D-98AB-54FB-CB0DB67B88E4}" dt="2024-10-23T13:36:19.176" v="3" actId="20577"/>
        <pc:sldMkLst>
          <pc:docMk/>
          <pc:sldMk cId="4286628935" sldId="259"/>
        </pc:sldMkLst>
      </pc:sldChg>
      <pc:sldChg chg="addSp delSp modSp new">
        <pc:chgData name="ALEJANDRO NICOLALDE BRAVO" userId="S::alenicbra@alum.us.es::108784d6-0ad0-47af-a6e0-0cb29cc22e29" providerId="AD" clId="Web-{22A0FBC8-A34D-98AB-54FB-CB0DB67B88E4}" dt="2024-10-23T13:50:26.804" v="57" actId="1076"/>
        <pc:sldMkLst>
          <pc:docMk/>
          <pc:sldMk cId="2901261401" sldId="265"/>
        </pc:sldMkLst>
      </pc:sldChg>
    </pc:docChg>
  </pc:docChgLst>
  <pc:docChgLst>
    <pc:chgData clId="Web-{3EC8DA46-EB76-AD5C-4DBA-0ABE98CC103B}"/>
    <pc:docChg chg="addSld">
      <pc:chgData name="" userId="" providerId="" clId="Web-{3EC8DA46-EB76-AD5C-4DBA-0ABE98CC103B}" dt="2024-11-20T14:46:08.911" v="0"/>
      <pc:docMkLst>
        <pc:docMk/>
      </pc:docMkLst>
      <pc:sldChg chg="new">
        <pc:chgData name="" userId="" providerId="" clId="Web-{3EC8DA46-EB76-AD5C-4DBA-0ABE98CC103B}" dt="2024-11-20T14:46:08.911" v="0"/>
        <pc:sldMkLst>
          <pc:docMk/>
          <pc:sldMk cId="1526917326" sldId="282"/>
        </pc:sldMkLst>
      </pc:sldChg>
    </pc:docChg>
  </pc:docChgLst>
  <pc:docChgLst>
    <pc:chgData name="Usuario invitado" userId="S::urn:spo:anon#fe6f508e626355cca72dfdfe87aada19336337e9aaed8f1ece6159929842c230::" providerId="AD" clId="Web-{3DBA8781-6C3D-C5FF-1445-77288029BEB5}"/>
    <pc:docChg chg="modSld">
      <pc:chgData name="Usuario invitado" userId="S::urn:spo:anon#fe6f508e626355cca72dfdfe87aada19336337e9aaed8f1ece6159929842c230::" providerId="AD" clId="Web-{3DBA8781-6C3D-C5FF-1445-77288029BEB5}" dt="2024-11-27T12:43:30.263" v="9" actId="1076"/>
      <pc:docMkLst>
        <pc:docMk/>
      </pc:docMkLst>
      <pc:sldChg chg="addSp delSp modSp">
        <pc:chgData name="Usuario invitado" userId="S::urn:spo:anon#fe6f508e626355cca72dfdfe87aada19336337e9aaed8f1ece6159929842c230::" providerId="AD" clId="Web-{3DBA8781-6C3D-C5FF-1445-77288029BEB5}" dt="2024-11-27T12:43:30.263" v="9" actId="1076"/>
        <pc:sldMkLst>
          <pc:docMk/>
          <pc:sldMk cId="178485860" sldId="262"/>
        </pc:sldMkLst>
      </pc:sldChg>
      <pc:sldChg chg="addSp delSp modSp">
        <pc:chgData name="Usuario invitado" userId="S::urn:spo:anon#fe6f508e626355cca72dfdfe87aada19336337e9aaed8f1ece6159929842c230::" providerId="AD" clId="Web-{3DBA8781-6C3D-C5FF-1445-77288029BEB5}" dt="2024-11-27T12:42:27.433" v="3"/>
        <pc:sldMkLst>
          <pc:docMk/>
          <pc:sldMk cId="1526917326" sldId="282"/>
        </pc:sldMkLst>
      </pc:sldChg>
    </pc:docChg>
  </pc:docChgLst>
  <pc:docChgLst>
    <pc:chgData name="Usuario invitado" userId="S::urn:spo:anon#fe6f508e626355cca72dfdfe87aada19336337e9aaed8f1ece6159929842c230::" providerId="AD" clId="Web-{5077D103-9640-587A-5636-C77432FE17FB}"/>
    <pc:docChg chg="addSld delSld modSld">
      <pc:chgData name="Usuario invitado" userId="S::urn:spo:anon#fe6f508e626355cca72dfdfe87aada19336337e9aaed8f1ece6159929842c230::" providerId="AD" clId="Web-{5077D103-9640-587A-5636-C77432FE17FB}" dt="2024-11-13T13:06:53.725" v="535" actId="1076"/>
      <pc:docMkLst>
        <pc:docMk/>
      </pc:docMkLst>
      <pc:sldChg chg="addSp delSp modSp">
        <pc:chgData name="Usuario invitado" userId="S::urn:spo:anon#fe6f508e626355cca72dfdfe87aada19336337e9aaed8f1ece6159929842c230::" providerId="AD" clId="Web-{5077D103-9640-587A-5636-C77432FE17FB}" dt="2024-11-13T12:41:46.959" v="421" actId="20577"/>
        <pc:sldMkLst>
          <pc:docMk/>
          <pc:sldMk cId="774306380" sldId="257"/>
        </pc:sldMkLst>
      </pc:sldChg>
      <pc:sldChg chg="addSp delSp modSp">
        <pc:chgData name="Usuario invitado" userId="S::urn:spo:anon#fe6f508e626355cca72dfdfe87aada19336337e9aaed8f1ece6159929842c230::" providerId="AD" clId="Web-{5077D103-9640-587A-5636-C77432FE17FB}" dt="2024-11-13T12:25:35.444" v="258" actId="20577"/>
        <pc:sldMkLst>
          <pc:docMk/>
          <pc:sldMk cId="3046214819" sldId="258"/>
        </pc:sldMkLst>
      </pc:sldChg>
      <pc:sldChg chg="addSp delSp modSp">
        <pc:chgData name="Usuario invitado" userId="S::urn:spo:anon#fe6f508e626355cca72dfdfe87aada19336337e9aaed8f1ece6159929842c230::" providerId="AD" clId="Web-{5077D103-9640-587A-5636-C77432FE17FB}" dt="2024-11-13T12:53:43.457" v="495" actId="1076"/>
        <pc:sldMkLst>
          <pc:docMk/>
          <pc:sldMk cId="4286628935" sldId="259"/>
        </pc:sldMkLst>
      </pc:sldChg>
      <pc:sldChg chg="addSp delSp modSp">
        <pc:chgData name="Usuario invitado" userId="S::urn:spo:anon#fe6f508e626355cca72dfdfe87aada19336337e9aaed8f1ece6159929842c230::" providerId="AD" clId="Web-{5077D103-9640-587A-5636-C77432FE17FB}" dt="2024-11-13T12:33:04.332" v="324" actId="1076"/>
        <pc:sldMkLst>
          <pc:docMk/>
          <pc:sldMk cId="2125018163" sldId="261"/>
        </pc:sldMkLst>
      </pc:sldChg>
      <pc:sldChg chg="addSp delSp modSp">
        <pc:chgData name="Usuario invitado" userId="S::urn:spo:anon#fe6f508e626355cca72dfdfe87aada19336337e9aaed8f1ece6159929842c230::" providerId="AD" clId="Web-{5077D103-9640-587A-5636-C77432FE17FB}" dt="2024-11-13T13:06:53.725" v="535" actId="1076"/>
        <pc:sldMkLst>
          <pc:docMk/>
          <pc:sldMk cId="178485860" sldId="262"/>
        </pc:sldMkLst>
      </pc:sldChg>
      <pc:sldChg chg="del">
        <pc:chgData name="Usuario invitado" userId="S::urn:spo:anon#fe6f508e626355cca72dfdfe87aada19336337e9aaed8f1ece6159929842c230::" providerId="AD" clId="Web-{5077D103-9640-587A-5636-C77432FE17FB}" dt="2024-11-13T12:25:42.539" v="259"/>
        <pc:sldMkLst>
          <pc:docMk/>
          <pc:sldMk cId="1073435461" sldId="263"/>
        </pc:sldMkLst>
      </pc:sldChg>
      <pc:sldChg chg="modSp">
        <pc:chgData name="Usuario invitado" userId="S::urn:spo:anon#fe6f508e626355cca72dfdfe87aada19336337e9aaed8f1ece6159929842c230::" providerId="AD" clId="Web-{5077D103-9640-587A-5636-C77432FE17FB}" dt="2024-11-13T12:21:31.429" v="152" actId="20577"/>
        <pc:sldMkLst>
          <pc:docMk/>
          <pc:sldMk cId="2634239279" sldId="264"/>
        </pc:sldMkLst>
      </pc:sldChg>
      <pc:sldChg chg="modSp new">
        <pc:chgData name="Usuario invitado" userId="S::urn:spo:anon#fe6f508e626355cca72dfdfe87aada19336337e9aaed8f1ece6159929842c230::" providerId="AD" clId="Web-{5077D103-9640-587A-5636-C77432FE17FB}" dt="2024-11-13T12:38:04.429" v="380" actId="20577"/>
        <pc:sldMkLst>
          <pc:docMk/>
          <pc:sldMk cId="452444556" sldId="265"/>
        </pc:sldMkLst>
      </pc:sldChg>
      <pc:sldChg chg="delSp del">
        <pc:chgData name="Usuario invitado" userId="S::urn:spo:anon#fe6f508e626355cca72dfdfe87aada19336337e9aaed8f1ece6159929842c230::" providerId="AD" clId="Web-{5077D103-9640-587A-5636-C77432FE17FB}" dt="2024-11-13T12:37:50.069" v="368"/>
        <pc:sldMkLst>
          <pc:docMk/>
          <pc:sldMk cId="2901261401" sldId="265"/>
        </pc:sldMkLst>
      </pc:sldChg>
      <pc:sldChg chg="delSp modSp new">
        <pc:chgData name="Usuario invitado" userId="S::urn:spo:anon#fe6f508e626355cca72dfdfe87aada19336337e9aaed8f1ece6159929842c230::" providerId="AD" clId="Web-{5077D103-9640-587A-5636-C77432FE17FB}" dt="2024-11-13T12:46:36.399" v="487" actId="20577"/>
        <pc:sldMkLst>
          <pc:docMk/>
          <pc:sldMk cId="2752392282" sldId="266"/>
        </pc:sldMkLst>
      </pc:sldChg>
      <pc:sldChg chg="modSp new">
        <pc:chgData name="Usuario invitado" userId="S::urn:spo:anon#fe6f508e626355cca72dfdfe87aada19336337e9aaed8f1ece6159929842c230::" providerId="AD" clId="Web-{5077D103-9640-587A-5636-C77432FE17FB}" dt="2024-11-13T12:38:27.040" v="403" actId="20577"/>
        <pc:sldMkLst>
          <pc:docMk/>
          <pc:sldMk cId="2825509659" sldId="267"/>
        </pc:sldMkLst>
      </pc:sldChg>
      <pc:sldChg chg="modSp new">
        <pc:chgData name="Usuario invitado" userId="S::urn:spo:anon#fe6f508e626355cca72dfdfe87aada19336337e9aaed8f1ece6159929842c230::" providerId="AD" clId="Web-{5077D103-9640-587A-5636-C77432FE17FB}" dt="2024-11-13T12:40:40.689" v="415" actId="20577"/>
        <pc:sldMkLst>
          <pc:docMk/>
          <pc:sldMk cId="3901845587" sldId="268"/>
        </pc:sldMkLst>
      </pc:sldChg>
    </pc:docChg>
  </pc:docChgLst>
  <pc:docChgLst>
    <pc:chgData name="Usuario invitado" userId="S::urn:spo:anon#fe6f508e626355cca72dfdfe87aada19336337e9aaed8f1ece6159929842c230::" providerId="AD" clId="Web-{3EC8DA46-EB76-AD5C-4DBA-0ABE98CC103B}"/>
    <pc:docChg chg="modSld">
      <pc:chgData name="Usuario invitado" userId="S::urn:spo:anon#fe6f508e626355cca72dfdfe87aada19336337e9aaed8f1ece6159929842c230::" providerId="AD" clId="Web-{3EC8DA46-EB76-AD5C-4DBA-0ABE98CC103B}" dt="2024-11-20T14:46:57.741" v="7" actId="1076"/>
      <pc:docMkLst>
        <pc:docMk/>
      </pc:docMkLst>
      <pc:sldChg chg="addSp delSp modSp">
        <pc:chgData name="Usuario invitado" userId="S::urn:spo:anon#fe6f508e626355cca72dfdfe87aada19336337e9aaed8f1ece6159929842c230::" providerId="AD" clId="Web-{3EC8DA46-EB76-AD5C-4DBA-0ABE98CC103B}" dt="2024-11-20T14:46:57.741" v="7" actId="1076"/>
        <pc:sldMkLst>
          <pc:docMk/>
          <pc:sldMk cId="1526917326" sldId="282"/>
        </pc:sldMkLst>
      </pc:sldChg>
    </pc:docChg>
  </pc:docChgLst>
  <pc:docChgLst>
    <pc:chgData name="RAMON VERGARA GARRIDO" userId="S::ramvergar@alum.us.es::1f634e7a-5118-4b50-a752-2a94275b5a48" providerId="AD" clId="Web-{2BE71ADD-E6BA-9908-D6E0-D8F5DF5C062B}"/>
    <pc:docChg chg="addSld delSld modSld sldOrd addMainMaster delMainMaster modMainMaster">
      <pc:chgData name="RAMON VERGARA GARRIDO" userId="S::ramvergar@alum.us.es::1f634e7a-5118-4b50-a752-2a94275b5a48" providerId="AD" clId="Web-{2BE71ADD-E6BA-9908-D6E0-D8F5DF5C062B}" dt="2024-10-23T13:38:27.239" v="1036" actId="20577"/>
      <pc:docMkLst>
        <pc:docMk/>
      </pc:docMkLst>
      <pc:sldChg chg="addSp delSp modSp mod modTransition setBg modClrScheme setClrOvrMap chgLayout">
        <pc:chgData name="RAMON VERGARA GARRIDO" userId="S::ramvergar@alum.us.es::1f634e7a-5118-4b50-a752-2a94275b5a48" providerId="AD" clId="Web-{2BE71ADD-E6BA-9908-D6E0-D8F5DF5C062B}" dt="2024-10-23T13:38:27.239" v="1036" actId="20577"/>
        <pc:sldMkLst>
          <pc:docMk/>
          <pc:sldMk cId="2406273178" sldId="256"/>
        </pc:sldMkLst>
        <pc:spChg chg="mod">
          <ac:chgData name="RAMON VERGARA GARRIDO" userId="S::ramvergar@alum.us.es::1f634e7a-5118-4b50-a752-2a94275b5a48" providerId="AD" clId="Web-{2BE71ADD-E6BA-9908-D6E0-D8F5DF5C062B}" dt="2024-10-23T12:52:27.641" v="295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AMON VERGARA GARRIDO" userId="S::ramvergar@alum.us.es::1f634e7a-5118-4b50-a752-2a94275b5a48" providerId="AD" clId="Web-{2BE71ADD-E6BA-9908-D6E0-D8F5DF5C062B}" dt="2024-10-23T13:38:27.239" v="1036" actId="20577"/>
          <ac:spMkLst>
            <pc:docMk/>
            <pc:sldMk cId="2406273178" sldId="256"/>
            <ac:spMk id="3" creationId="{00000000-0000-0000-0000-000000000000}"/>
          </ac:spMkLst>
        </pc:spChg>
        <pc:picChg chg="add mod ord">
          <ac:chgData name="RAMON VERGARA GARRIDO" userId="S::ramvergar@alum.us.es::1f634e7a-5118-4b50-a752-2a94275b5a48" providerId="AD" clId="Web-{2BE71ADD-E6BA-9908-D6E0-D8F5DF5C062B}" dt="2024-10-23T12:52:27.641" v="295"/>
          <ac:picMkLst>
            <pc:docMk/>
            <pc:sldMk cId="2406273178" sldId="256"/>
            <ac:picMk id="4" creationId="{F21DB44E-94A5-32D0-A502-DC4203000827}"/>
          </ac:picMkLst>
        </pc:picChg>
      </pc:sldChg>
      <pc:sldChg chg="modSp new modTransition">
        <pc:chgData name="RAMON VERGARA GARRIDO" userId="S::ramvergar@alum.us.es::1f634e7a-5118-4b50-a752-2a94275b5a48" providerId="AD" clId="Web-{2BE71ADD-E6BA-9908-D6E0-D8F5DF5C062B}" dt="2024-10-23T13:36:49.642" v="1034"/>
        <pc:sldMkLst>
          <pc:docMk/>
          <pc:sldMk cId="774306380" sldId="257"/>
        </pc:sldMkLst>
      </pc:sldChg>
      <pc:sldChg chg="addSp delSp modSp add ord replId modTransition">
        <pc:chgData name="RAMON VERGARA GARRIDO" userId="S::ramvergar@alum.us.es::1f634e7a-5118-4b50-a752-2a94275b5a48" providerId="AD" clId="Web-{2BE71ADD-E6BA-9908-D6E0-D8F5DF5C062B}" dt="2024-10-23T13:36:49.642" v="1034"/>
        <pc:sldMkLst>
          <pc:docMk/>
          <pc:sldMk cId="3046214819" sldId="258"/>
        </pc:sldMkLst>
      </pc:sldChg>
      <pc:sldChg chg="addSp delSp modSp add ord replId modTransition">
        <pc:chgData name="RAMON VERGARA GARRIDO" userId="S::ramvergar@alum.us.es::1f634e7a-5118-4b50-a752-2a94275b5a48" providerId="AD" clId="Web-{2BE71ADD-E6BA-9908-D6E0-D8F5DF5C062B}" dt="2024-10-23T13:36:49.642" v="1034"/>
        <pc:sldMkLst>
          <pc:docMk/>
          <pc:sldMk cId="4286628935" sldId="259"/>
        </pc:sldMkLst>
      </pc:sldChg>
      <pc:sldChg chg="addSp delSp modSp new del mod setBg">
        <pc:chgData name="RAMON VERGARA GARRIDO" userId="S::ramvergar@alum.us.es::1f634e7a-5118-4b50-a752-2a94275b5a48" providerId="AD" clId="Web-{2BE71ADD-E6BA-9908-D6E0-D8F5DF5C062B}" dt="2024-10-23T13:33:40.978" v="1032"/>
        <pc:sldMkLst>
          <pc:docMk/>
          <pc:sldMk cId="3180634807" sldId="260"/>
        </pc:sldMkLst>
      </pc:sldChg>
      <pc:sldChg chg="addSp delSp modSp new modTransition">
        <pc:chgData name="RAMON VERGARA GARRIDO" userId="S::ramvergar@alum.us.es::1f634e7a-5118-4b50-a752-2a94275b5a48" providerId="AD" clId="Web-{2BE71ADD-E6BA-9908-D6E0-D8F5DF5C062B}" dt="2024-10-23T13:36:49.642" v="1034"/>
        <pc:sldMkLst>
          <pc:docMk/>
          <pc:sldMk cId="2125018163" sldId="261"/>
        </pc:sldMkLst>
      </pc:sldChg>
      <pc:sldChg chg="addSp modSp new modTransition">
        <pc:chgData name="RAMON VERGARA GARRIDO" userId="S::ramvergar@alum.us.es::1f634e7a-5118-4b50-a752-2a94275b5a48" providerId="AD" clId="Web-{2BE71ADD-E6BA-9908-D6E0-D8F5DF5C062B}" dt="2024-10-23T13:36:49.642" v="1034"/>
        <pc:sldMkLst>
          <pc:docMk/>
          <pc:sldMk cId="178485860" sldId="262"/>
        </pc:sldMkLst>
      </pc:sldChg>
      <pc:sldChg chg="addSp delSp modSp new mod modTransition setBg">
        <pc:chgData name="RAMON VERGARA GARRIDO" userId="S::ramvergar@alum.us.es::1f634e7a-5118-4b50-a752-2a94275b5a48" providerId="AD" clId="Web-{2BE71ADD-E6BA-9908-D6E0-D8F5DF5C062B}" dt="2024-10-23T13:36:49.642" v="1034"/>
        <pc:sldMkLst>
          <pc:docMk/>
          <pc:sldMk cId="1073435461" sldId="263"/>
        </pc:sldMkLst>
      </pc:sldChg>
      <pc:sldMasterChg chg="del delSldLayout">
        <pc:chgData name="RAMON VERGARA GARRIDO" userId="S::ramvergar@alum.us.es::1f634e7a-5118-4b50-a752-2a94275b5a48" providerId="AD" clId="Web-{2BE71ADD-E6BA-9908-D6E0-D8F5DF5C062B}" dt="2024-10-23T11:55:55.932" v="0"/>
        <pc:sldMasterMkLst>
          <pc:docMk/>
          <pc:sldMasterMk cId="2933118997" sldId="2147483648"/>
        </pc:sldMasterMkLst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RAMON VERGARA GARRIDO" userId="S::ramvergar@alum.us.es::1f634e7a-5118-4b50-a752-2a94275b5a48" providerId="AD" clId="Web-{2BE71ADD-E6BA-9908-D6E0-D8F5DF5C062B}" dt="2024-10-23T11:55:55.932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modTransition addSldLayout modSldLayout">
        <pc:chgData name="RAMON VERGARA GARRIDO" userId="S::ramvergar@alum.us.es::1f634e7a-5118-4b50-a752-2a94275b5a48" providerId="AD" clId="Web-{2BE71ADD-E6BA-9908-D6E0-D8F5DF5C062B}" dt="2024-10-23T13:36:49.642" v="1034"/>
        <pc:sldMasterMkLst>
          <pc:docMk/>
          <pc:sldMasterMk cId="1167581560" sldId="2147483699"/>
        </pc:sldMasterMkLst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2403796067" sldId="2147483688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4237801814" sldId="2147483689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1735894858" sldId="2147483690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2385991374" sldId="2147483691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2365571703" sldId="2147483692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3136083299" sldId="2147483693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3302177253" sldId="2147483694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2261591783" sldId="2147483695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1651751631" sldId="2147483696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1002374290" sldId="2147483697"/>
          </pc:sldLayoutMkLst>
        </pc:sldLayoutChg>
        <pc:sldLayoutChg chg="add modTransition">
          <pc:chgData name="RAMON VERGARA GARRIDO" userId="S::ramvergar@alum.us.es::1f634e7a-5118-4b50-a752-2a94275b5a48" providerId="AD" clId="Web-{2BE71ADD-E6BA-9908-D6E0-D8F5DF5C062B}" dt="2024-10-23T13:36:49.642" v="1034"/>
          <pc:sldLayoutMkLst>
            <pc:docMk/>
            <pc:sldMasterMk cId="1167581560" sldId="2147483699"/>
            <pc:sldLayoutMk cId="3376694396" sldId="2147483698"/>
          </pc:sldLayoutMkLst>
        </pc:sldLayoutChg>
      </pc:sldMasterChg>
    </pc:docChg>
  </pc:docChgLst>
  <pc:docChgLst>
    <pc:chgData name="ALEJANDRO NICOLALDE BRAVO" userId="S::alenicbra@alum.us.es::108784d6-0ad0-47af-a6e0-0cb29cc22e29" providerId="AD" clId="Web-{00CAD086-01FF-3177-7E4F-2AC96D43E1F4}"/>
    <pc:docChg chg="addSld delSld modSld">
      <pc:chgData name="ALEJANDRO NICOLALDE BRAVO" userId="S::alenicbra@alum.us.es::108784d6-0ad0-47af-a6e0-0cb29cc22e29" providerId="AD" clId="Web-{00CAD086-01FF-3177-7E4F-2AC96D43E1F4}" dt="2024-11-13T14:39:32.857" v="221" actId="1076"/>
      <pc:docMkLst>
        <pc:docMk/>
      </pc:docMkLst>
      <pc:sldChg chg="del">
        <pc:chgData name="ALEJANDRO NICOLALDE BRAVO" userId="S::alenicbra@alum.us.es::108784d6-0ad0-47af-a6e0-0cb29cc22e29" providerId="AD" clId="Web-{00CAD086-01FF-3177-7E4F-2AC96D43E1F4}" dt="2024-11-13T14:33:52.344" v="1"/>
        <pc:sldMkLst>
          <pc:docMk/>
          <pc:sldMk cId="774306380" sldId="257"/>
        </pc:sldMkLst>
      </pc:sldChg>
      <pc:sldChg chg="del">
        <pc:chgData name="ALEJANDRO NICOLALDE BRAVO" userId="S::alenicbra@alum.us.es::108784d6-0ad0-47af-a6e0-0cb29cc22e29" providerId="AD" clId="Web-{00CAD086-01FF-3177-7E4F-2AC96D43E1F4}" dt="2024-11-13T14:34:17.001" v="7"/>
        <pc:sldMkLst>
          <pc:docMk/>
          <pc:sldMk cId="2634239279" sldId="264"/>
        </pc:sldMkLst>
      </pc:sldChg>
      <pc:sldChg chg="del">
        <pc:chgData name="ALEJANDRO NICOLALDE BRAVO" userId="S::alenicbra@alum.us.es::108784d6-0ad0-47af-a6e0-0cb29cc22e29" providerId="AD" clId="Web-{00CAD086-01FF-3177-7E4F-2AC96D43E1F4}" dt="2024-11-13T14:33:49.016" v="0"/>
        <pc:sldMkLst>
          <pc:docMk/>
          <pc:sldMk cId="452444556" sldId="265"/>
        </pc:sldMkLst>
      </pc:sldChg>
      <pc:sldChg chg="addSp delSp modSp new mod setBg">
        <pc:chgData name="ALEJANDRO NICOLALDE BRAVO" userId="S::alenicbra@alum.us.es::108784d6-0ad0-47af-a6e0-0cb29cc22e29" providerId="AD" clId="Web-{00CAD086-01FF-3177-7E4F-2AC96D43E1F4}" dt="2024-11-13T14:34:57.206" v="20" actId="1076"/>
        <pc:sldMkLst>
          <pc:docMk/>
          <pc:sldMk cId="2592467127" sldId="267"/>
        </pc:sldMkLst>
      </pc:sldChg>
      <pc:sldChg chg="modSp del">
        <pc:chgData name="ALEJANDRO NICOLALDE BRAVO" userId="S::alenicbra@alum.us.es::108784d6-0ad0-47af-a6e0-0cb29cc22e29" providerId="AD" clId="Web-{00CAD086-01FF-3177-7E4F-2AC96D43E1F4}" dt="2024-11-13T14:33:58.219" v="3"/>
        <pc:sldMkLst>
          <pc:docMk/>
          <pc:sldMk cId="2825509659" sldId="267"/>
        </pc:sldMkLst>
      </pc:sldChg>
      <pc:sldChg chg="addSp delSp modSp new mod setBg">
        <pc:chgData name="ALEJANDRO NICOLALDE BRAVO" userId="S::alenicbra@alum.us.es::108784d6-0ad0-47af-a6e0-0cb29cc22e29" providerId="AD" clId="Web-{00CAD086-01FF-3177-7E4F-2AC96D43E1F4}" dt="2024-11-13T14:35:22.269" v="30" actId="1076"/>
        <pc:sldMkLst>
          <pc:docMk/>
          <pc:sldMk cId="1381399063" sldId="268"/>
        </pc:sldMkLst>
      </pc:sldChg>
      <pc:sldChg chg="del">
        <pc:chgData name="ALEJANDRO NICOLALDE BRAVO" userId="S::alenicbra@alum.us.es::108784d6-0ad0-47af-a6e0-0cb29cc22e29" providerId="AD" clId="Web-{00CAD086-01FF-3177-7E4F-2AC96D43E1F4}" dt="2024-11-13T14:33:59.813" v="4"/>
        <pc:sldMkLst>
          <pc:docMk/>
          <pc:sldMk cId="3901845587" sldId="268"/>
        </pc:sldMkLst>
      </pc:sldChg>
      <pc:sldChg chg="addSp delSp modSp new">
        <pc:chgData name="ALEJANDRO NICOLALDE BRAVO" userId="S::alenicbra@alum.us.es::108784d6-0ad0-47af-a6e0-0cb29cc22e29" providerId="AD" clId="Web-{00CAD086-01FF-3177-7E4F-2AC96D43E1F4}" dt="2024-11-13T14:35:59.208" v="44" actId="1076"/>
        <pc:sldMkLst>
          <pc:docMk/>
          <pc:sldMk cId="3643638077" sldId="269"/>
        </pc:sldMkLst>
      </pc:sldChg>
      <pc:sldChg chg="addSp delSp modSp new mod setBg">
        <pc:chgData name="ALEJANDRO NICOLALDE BRAVO" userId="S::alenicbra@alum.us.es::108784d6-0ad0-47af-a6e0-0cb29cc22e29" providerId="AD" clId="Web-{00CAD086-01FF-3177-7E4F-2AC96D43E1F4}" dt="2024-11-13T14:36:32.069" v="56" actId="1076"/>
        <pc:sldMkLst>
          <pc:docMk/>
          <pc:sldMk cId="669281709" sldId="270"/>
        </pc:sldMkLst>
      </pc:sldChg>
      <pc:sldChg chg="addSp delSp modSp new mod setBg">
        <pc:chgData name="ALEJANDRO NICOLALDE BRAVO" userId="S::alenicbra@alum.us.es::108784d6-0ad0-47af-a6e0-0cb29cc22e29" providerId="AD" clId="Web-{00CAD086-01FF-3177-7E4F-2AC96D43E1F4}" dt="2024-11-13T14:36:56.101" v="69" actId="1076"/>
        <pc:sldMkLst>
          <pc:docMk/>
          <pc:sldMk cId="1460124544" sldId="271"/>
        </pc:sldMkLst>
      </pc:sldChg>
      <pc:sldChg chg="addSp modSp new">
        <pc:chgData name="ALEJANDRO NICOLALDE BRAVO" userId="S::alenicbra@alum.us.es::108784d6-0ad0-47af-a6e0-0cb29cc22e29" providerId="AD" clId="Web-{00CAD086-01FF-3177-7E4F-2AC96D43E1F4}" dt="2024-11-13T14:39:32.857" v="221" actId="1076"/>
        <pc:sldMkLst>
          <pc:docMk/>
          <pc:sldMk cId="67356659" sldId="272"/>
        </pc:sldMkLst>
      </pc:sldChg>
      <pc:sldChg chg="addSp delSp modSp new del">
        <pc:chgData name="ALEJANDRO NICOLALDE BRAVO" userId="S::alenicbra@alum.us.es::108784d6-0ad0-47af-a6e0-0cb29cc22e29" providerId="AD" clId="Web-{00CAD086-01FF-3177-7E4F-2AC96D43E1F4}" dt="2024-11-13T14:37:31.509" v="97"/>
        <pc:sldMkLst>
          <pc:docMk/>
          <pc:sldMk cId="3524416050" sldId="272"/>
        </pc:sldMkLst>
      </pc:sldChg>
    </pc:docChg>
  </pc:docChgLst>
  <pc:docChgLst>
    <pc:chgData name="JOSÉ MANUEL MIRET MARTÍN" userId="S::josmirmar2@alum.us.es::daf71dc2-f8d2-4822-8809-e8243c621735" providerId="AD" clId="Web-{3C842F93-2F49-3E3E-F7DC-803FE7B9FFE1}"/>
    <pc:docChg chg="modSld">
      <pc:chgData name="JOSÉ MANUEL MIRET MARTÍN" userId="S::josmirmar2@alum.us.es::daf71dc2-f8d2-4822-8809-e8243c621735" providerId="AD" clId="Web-{3C842F93-2F49-3E3E-F7DC-803FE7B9FFE1}" dt="2024-12-05T19:14:32.598" v="49" actId="20577"/>
      <pc:docMkLst>
        <pc:docMk/>
      </pc:docMkLst>
      <pc:sldChg chg="addSp modSp">
        <pc:chgData name="JOSÉ MANUEL MIRET MARTÍN" userId="S::josmirmar2@alum.us.es::daf71dc2-f8d2-4822-8809-e8243c621735" providerId="AD" clId="Web-{3C842F93-2F49-3E3E-F7DC-803FE7B9FFE1}" dt="2024-12-05T19:12:11.811" v="43" actId="20577"/>
        <pc:sldMkLst>
          <pc:docMk/>
          <pc:sldMk cId="946238810" sldId="274"/>
        </pc:sldMkLst>
        <pc:spChg chg="mod">
          <ac:chgData name="JOSÉ MANUEL MIRET MARTÍN" userId="S::josmirmar2@alum.us.es::daf71dc2-f8d2-4822-8809-e8243c621735" providerId="AD" clId="Web-{3C842F93-2F49-3E3E-F7DC-803FE7B9FFE1}" dt="2024-12-05T19:11:49.325" v="37" actId="20577"/>
          <ac:spMkLst>
            <pc:docMk/>
            <pc:sldMk cId="946238810" sldId="274"/>
            <ac:spMk id="2" creationId="{F5083022-57DB-B8FF-6370-A18AB472C56A}"/>
          </ac:spMkLst>
        </pc:spChg>
        <pc:spChg chg="mod">
          <ac:chgData name="JOSÉ MANUEL MIRET MARTÍN" userId="S::josmirmar2@alum.us.es::daf71dc2-f8d2-4822-8809-e8243c621735" providerId="AD" clId="Web-{3C842F93-2F49-3E3E-F7DC-803FE7B9FFE1}" dt="2024-12-05T19:12:11.811" v="43" actId="20577"/>
          <ac:spMkLst>
            <pc:docMk/>
            <pc:sldMk cId="946238810" sldId="274"/>
            <ac:spMk id="3" creationId="{2EDDA2AB-879C-B904-045E-75A913D6E800}"/>
          </ac:spMkLst>
        </pc:spChg>
        <pc:spChg chg="add mod">
          <ac:chgData name="JOSÉ MANUEL MIRET MARTÍN" userId="S::josmirmar2@alum.us.es::daf71dc2-f8d2-4822-8809-e8243c621735" providerId="AD" clId="Web-{3C842F93-2F49-3E3E-F7DC-803FE7B9FFE1}" dt="2024-12-05T19:12:06.451" v="41" actId="20577"/>
          <ac:spMkLst>
            <pc:docMk/>
            <pc:sldMk cId="946238810" sldId="274"/>
            <ac:spMk id="5" creationId="{D63C33E1-6BCD-D4A8-61CC-2620D9C9FDE7}"/>
          </ac:spMkLst>
        </pc:spChg>
      </pc:sldChg>
      <pc:sldChg chg="modSp">
        <pc:chgData name="JOSÉ MANUEL MIRET MARTÍN" userId="S::josmirmar2@alum.us.es::daf71dc2-f8d2-4822-8809-e8243c621735" providerId="AD" clId="Web-{3C842F93-2F49-3E3E-F7DC-803FE7B9FFE1}" dt="2024-12-05T19:14:32.598" v="49" actId="20577"/>
        <pc:sldMkLst>
          <pc:docMk/>
          <pc:sldMk cId="1978175653" sldId="275"/>
        </pc:sldMkLst>
        <pc:spChg chg="mod">
          <ac:chgData name="JOSÉ MANUEL MIRET MARTÍN" userId="S::josmirmar2@alum.us.es::daf71dc2-f8d2-4822-8809-e8243c621735" providerId="AD" clId="Web-{3C842F93-2F49-3E3E-F7DC-803FE7B9FFE1}" dt="2024-12-05T19:14:32.598" v="49" actId="20577"/>
          <ac:spMkLst>
            <pc:docMk/>
            <pc:sldMk cId="1978175653" sldId="275"/>
            <ac:spMk id="4" creationId="{B29948C6-783E-FCF4-0526-0C2CEAD518AE}"/>
          </ac:spMkLst>
        </pc:spChg>
      </pc:sldChg>
    </pc:docChg>
  </pc:docChgLst>
  <pc:docChgLst>
    <pc:chgData name="RAMON VERGARA GARRIDO" userId="S::ramvergar@alum.us.es::1f634e7a-5118-4b50-a752-2a94275b5a48" providerId="AD" clId="Web-{E869C1FF-58B4-51C9-83D9-2A25E7AC490F}"/>
    <pc:docChg chg="modSld">
      <pc:chgData name="RAMON VERGARA GARRIDO" userId="S::ramvergar@alum.us.es::1f634e7a-5118-4b50-a752-2a94275b5a48" providerId="AD" clId="Web-{E869C1FF-58B4-51C9-83D9-2A25E7AC490F}" dt="2024-11-27T14:36:15.161" v="1" actId="14100"/>
      <pc:docMkLst>
        <pc:docMk/>
      </pc:docMkLst>
      <pc:sldChg chg="modSp">
        <pc:chgData name="RAMON VERGARA GARRIDO" userId="S::ramvergar@alum.us.es::1f634e7a-5118-4b50-a752-2a94275b5a48" providerId="AD" clId="Web-{E869C1FF-58B4-51C9-83D9-2A25E7AC490F}" dt="2024-11-27T14:36:15.161" v="1" actId="14100"/>
        <pc:sldMkLst>
          <pc:docMk/>
          <pc:sldMk cId="197999858" sldId="275"/>
        </pc:sldMkLst>
      </pc:sldChg>
    </pc:docChg>
  </pc:docChgLst>
  <pc:docChgLst>
    <pc:chgData name="RUBEN ROMERO SANCHEZ" userId="S::rubromsan@alum.us.es::940ecc6a-23f3-4993-8b03-b2e91e705b23" providerId="AD" clId="Web-{F988D9C4-7E6A-5BD0-C024-F9B403DE94EF}"/>
    <pc:docChg chg="modSld">
      <pc:chgData name="RUBEN ROMERO SANCHEZ" userId="S::rubromsan@alum.us.es::940ecc6a-23f3-4993-8b03-b2e91e705b23" providerId="AD" clId="Web-{F988D9C4-7E6A-5BD0-C024-F9B403DE94EF}" dt="2024-11-27T14:48:40.067" v="136" actId="20577"/>
      <pc:docMkLst>
        <pc:docMk/>
      </pc:docMkLst>
      <pc:sldChg chg="modSp">
        <pc:chgData name="RUBEN ROMERO SANCHEZ" userId="S::rubromsan@alum.us.es::940ecc6a-23f3-4993-8b03-b2e91e705b23" providerId="AD" clId="Web-{F988D9C4-7E6A-5BD0-C024-F9B403DE94EF}" dt="2024-11-27T14:48:40.067" v="136" actId="20577"/>
        <pc:sldMkLst>
          <pc:docMk/>
          <pc:sldMk cId="3046214819" sldId="258"/>
        </pc:sldMkLst>
      </pc:sldChg>
      <pc:sldChg chg="modSp">
        <pc:chgData name="RUBEN ROMERO SANCHEZ" userId="S::rubromsan@alum.us.es::940ecc6a-23f3-4993-8b03-b2e91e705b23" providerId="AD" clId="Web-{F988D9C4-7E6A-5BD0-C024-F9B403DE94EF}" dt="2024-11-27T14:46:31.251" v="70" actId="20577"/>
        <pc:sldMkLst>
          <pc:docMk/>
          <pc:sldMk cId="2125018163" sldId="261"/>
        </pc:sldMkLst>
      </pc:sldChg>
    </pc:docChg>
  </pc:docChgLst>
  <pc:docChgLst>
    <pc:chgData name="RUBEN ROMERO SANCHEZ" userId="S::rubromsan@alum.us.es::940ecc6a-23f3-4993-8b03-b2e91e705b23" providerId="AD" clId="Web-{81D78372-8EB9-7BFE-711B-1F4D8498F3C9}"/>
    <pc:docChg chg="addSld delSld modSld addMainMaster delMainMaster modMainMaster">
      <pc:chgData name="RUBEN ROMERO SANCHEZ" userId="S::rubromsan@alum.us.es::940ecc6a-23f3-4993-8b03-b2e91e705b23" providerId="AD" clId="Web-{81D78372-8EB9-7BFE-711B-1F4D8498F3C9}" dt="2024-12-05T10:50:59.686" v="1134" actId="1076"/>
      <pc:docMkLst>
        <pc:docMk/>
      </pc:docMkLst>
      <pc:sldChg chg="addSp delSp modSp mod modClrScheme setClrOvrMap delDesignElem chgLayout">
        <pc:chgData name="RUBEN ROMERO SANCHEZ" userId="S::rubromsan@alum.us.es::940ecc6a-23f3-4993-8b03-b2e91e705b23" providerId="AD" clId="Web-{81D78372-8EB9-7BFE-711B-1F4D8498F3C9}" dt="2024-12-05T10:50:59.686" v="1134" actId="1076"/>
        <pc:sldMkLst>
          <pc:docMk/>
          <pc:sldMk cId="2406273178" sldId="256"/>
        </pc:sldMkLst>
        <pc:spChg chg="mod ord">
          <ac:chgData name="RUBEN ROMERO SANCHEZ" userId="S::rubromsan@alum.us.es::940ecc6a-23f3-4993-8b03-b2e91e705b23" providerId="AD" clId="Web-{81D78372-8EB9-7BFE-711B-1F4D8498F3C9}" dt="2024-12-05T10:50:36.076" v="1131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10:50:36.076" v="1131"/>
          <ac:spMkLst>
            <pc:docMk/>
            <pc:sldMk cId="2406273178" sldId="256"/>
            <ac:spMk id="3" creationId="{00000000-0000-0000-0000-000000000000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10:50:36.076" v="1131"/>
          <ac:spMkLst>
            <pc:docMk/>
            <pc:sldMk cId="2406273178" sldId="256"/>
            <ac:spMk id="5" creationId="{043FF06A-848C-5F9F-615C-AC9E9E765822}"/>
          </ac:spMkLst>
        </pc:spChg>
        <pc:spChg chg="add">
          <ac:chgData name="RUBEN ROMERO SANCHEZ" userId="S::rubromsan@alum.us.es::940ecc6a-23f3-4993-8b03-b2e91e705b23" providerId="AD" clId="Web-{81D78372-8EB9-7BFE-711B-1F4D8498F3C9}" dt="2024-12-05T10:50:36.076" v="1131"/>
          <ac:spMkLst>
            <pc:docMk/>
            <pc:sldMk cId="2406273178" sldId="256"/>
            <ac:spMk id="10" creationId="{1F94DC1C-47D1-41D7-8B1B-9A036D614027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406273178" sldId="256"/>
            <ac:spMk id="13" creationId="{7A875D55-4A80-43E9-38F6-27E3664939B0}"/>
          </ac:spMkLst>
        </pc:spChg>
        <pc:spChg chg="add">
          <ac:chgData name="RUBEN ROMERO SANCHEZ" userId="S::rubromsan@alum.us.es::940ecc6a-23f3-4993-8b03-b2e91e705b23" providerId="AD" clId="Web-{81D78372-8EB9-7BFE-711B-1F4D8498F3C9}" dt="2024-12-05T10:50:36.076" v="1131"/>
          <ac:spMkLst>
            <pc:docMk/>
            <pc:sldMk cId="2406273178" sldId="256"/>
            <ac:spMk id="14" creationId="{AC12A592-C02D-46EF-8E1F-9335DB8D71DF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406273178" sldId="256"/>
            <ac:spMk id="15" creationId="{3D572980-FB84-8C29-1FAC-FAC5ECE29A39}"/>
          </ac:spMkLst>
        </pc:spChg>
        <pc:spChg chg="add">
          <ac:chgData name="RUBEN ROMERO SANCHEZ" userId="S::rubromsan@alum.us.es::940ecc6a-23f3-4993-8b03-b2e91e705b23" providerId="AD" clId="Web-{81D78372-8EB9-7BFE-711B-1F4D8498F3C9}" dt="2024-12-05T10:50:36.076" v="1131"/>
          <ac:spMkLst>
            <pc:docMk/>
            <pc:sldMk cId="2406273178" sldId="256"/>
            <ac:spMk id="16" creationId="{24005816-5BCA-4665-8A58-5580F8E9C84A}"/>
          </ac:spMkLst>
        </pc:spChg>
        <pc:grpChg chg="add">
          <ac:chgData name="RUBEN ROMERO SANCHEZ" userId="S::rubromsan@alum.us.es::940ecc6a-23f3-4993-8b03-b2e91e705b23" providerId="AD" clId="Web-{81D78372-8EB9-7BFE-711B-1F4D8498F3C9}" dt="2024-12-05T10:50:36.076" v="1131"/>
          <ac:grpSpMkLst>
            <pc:docMk/>
            <pc:sldMk cId="2406273178" sldId="256"/>
            <ac:grpSpMk id="18" creationId="{BF07F359-8CA3-4854-91E7-EE6004020511}"/>
          </ac:grpSpMkLst>
        </pc:grpChg>
        <pc:picChg chg="mod ord">
          <ac:chgData name="RUBEN ROMERO SANCHEZ" userId="S::rubromsan@alum.us.es::940ecc6a-23f3-4993-8b03-b2e91e705b23" providerId="AD" clId="Web-{81D78372-8EB9-7BFE-711B-1F4D8498F3C9}" dt="2024-12-05T10:50:59.686" v="1134" actId="1076"/>
          <ac:picMkLst>
            <pc:docMk/>
            <pc:sldMk cId="2406273178" sldId="256"/>
            <ac:picMk id="4" creationId="{F21DB44E-94A5-32D0-A502-DC4203000827}"/>
          </ac:picMkLst>
        </pc:picChg>
        <pc:picChg chg="add">
          <ac:chgData name="RUBEN ROMERO SANCHEZ" userId="S::rubromsan@alum.us.es::940ecc6a-23f3-4993-8b03-b2e91e705b23" providerId="AD" clId="Web-{81D78372-8EB9-7BFE-711B-1F4D8498F3C9}" dt="2024-12-05T10:50:36.076" v="1131"/>
          <ac:picMkLst>
            <pc:docMk/>
            <pc:sldMk cId="2406273178" sldId="256"/>
            <ac:picMk id="12" creationId="{811383CE-CE86-4E1C-B289-798EB9E6E0E5}"/>
          </ac:picMkLst>
        </pc:pic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19.523" v="377"/>
        <pc:sldMkLst>
          <pc:docMk/>
          <pc:sldMk cId="3046214819" sldId="258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3046214819" sldId="258"/>
            <ac:spMk id="4" creationId="{2E9BB4BF-D6B3-5797-BEF7-5ED239D57E5B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3046214819" sldId="258"/>
            <ac:spMk id="47" creationId="{51542864-DF61-5F39-9EBA-A574488CD765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3046214819" sldId="258"/>
            <ac:spMk id="66" creationId="{7A49FBF1-043D-B81A-A093-29555C9A358F}"/>
          </ac:spMkLst>
        </pc:sp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21.851" v="379"/>
        <pc:sldMkLst>
          <pc:docMk/>
          <pc:sldMk cId="4286628935" sldId="259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4286628935" sldId="259"/>
            <ac:spMk id="5" creationId="{408176BE-7905-1E16-0A16-7F342D3B2E22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4286628935" sldId="259"/>
            <ac:spMk id="7" creationId="{CF42431D-E677-8919-F9A3-3724A20284C1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4286628935" sldId="259"/>
            <ac:spMk id="18" creationId="{FBAE5247-A271-F08F-81E0-114DD409C672}"/>
          </ac:spMkLst>
        </pc:sp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20.632" v="378"/>
        <pc:sldMkLst>
          <pc:docMk/>
          <pc:sldMk cId="2125018163" sldId="261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125018163" sldId="261"/>
            <ac:spMk id="19" creationId="{54C7B282-15EC-2C13-D32B-C0BC3D7E9399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125018163" sldId="261"/>
            <ac:spMk id="25" creationId="{8FE80071-2273-8D7E-3A8C-5E1A48A538E4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125018163" sldId="261"/>
            <ac:spMk id="43" creationId="{0300DD65-6E5C-20BC-7AB0-B600F56769E7}"/>
          </ac:spMkLst>
        </pc:sp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23.007" v="380"/>
        <pc:sldMkLst>
          <pc:docMk/>
          <pc:sldMk cId="178485860" sldId="262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78485860" sldId="262"/>
            <ac:spMk id="7" creationId="{A31B8887-184E-FE6A-F6D2-1CCAEB90C9CE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78485860" sldId="262"/>
            <ac:spMk id="11" creationId="{7F4F566A-4FA1-2421-B87C-6C4E9E1F0A44}"/>
          </ac:spMkLst>
        </pc:sp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10.913" v="373"/>
        <pc:sldMkLst>
          <pc:docMk/>
          <pc:sldMk cId="2752392282" sldId="266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752392282" sldId="266"/>
            <ac:spMk id="2" creationId="{A243700D-F12C-ECC1-FBE1-66597BD42D5C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752392282" sldId="266"/>
            <ac:spMk id="4" creationId="{13DC6853-2878-6669-1CA8-D26487C45109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752392282" sldId="266"/>
            <ac:spMk id="6" creationId="{CF6EE1AC-D561-B078-53BC-683794F49922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752392282" sldId="266"/>
            <ac:spMk id="7" creationId="{289C0F2B-48FF-1021-6C1E-6AF50EC62A0D}"/>
          </ac:spMkLst>
        </pc:spChg>
      </pc:sldChg>
      <pc:sldChg chg="delSp modSp del mod modClrScheme delDesignElem chgLayout">
        <pc:chgData name="RUBEN ROMERO SANCHEZ" userId="S::rubromsan@alum.us.es::940ecc6a-23f3-4993-8b03-b2e91e705b23" providerId="AD" clId="Web-{81D78372-8EB9-7BFE-711B-1F4D8498F3C9}" dt="2024-12-05T09:32:26.289" v="383"/>
        <pc:sldMkLst>
          <pc:docMk/>
          <pc:sldMk cId="1460124544" sldId="271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460124544" sldId="271"/>
            <ac:spMk id="7" creationId="{E5EF1EF7-5C0F-967C-BB95-6B8913BD10CA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460124544" sldId="271"/>
            <ac:spMk id="28" creationId="{35D3817B-01DA-DCDA-FA18-49D6FF003762}"/>
          </ac:spMkLst>
        </pc:sp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17.835" v="376"/>
        <pc:sldMkLst>
          <pc:docMk/>
          <pc:sldMk cId="67356659" sldId="272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67356659" sldId="272"/>
            <ac:spMk id="2" creationId="{45723FAA-BD12-A86C-798D-AC96DE43FA0D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67356659" sldId="272"/>
            <ac:spMk id="3" creationId="{AF19A38A-EC49-2EE5-BB75-451BE62B2822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67356659" sldId="272"/>
            <ac:spMk id="4" creationId="{E777F666-91C9-B186-478F-D83CB505A063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67356659" sldId="272"/>
            <ac:spMk id="5" creationId="{C901E2E7-FE19-F9E4-6046-C4CF70569AB9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67356659" sldId="272"/>
            <ac:spMk id="6" creationId="{835CF7F2-B4FE-09AF-B357-C60A0B972CE2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67356659" sldId="272"/>
            <ac:spMk id="7" creationId="{8438413F-B592-58E5-D723-DDE1B04B2DC6}"/>
          </ac:spMkLst>
        </pc:spChg>
      </pc:sldChg>
      <pc:sldChg chg="delSp modSp del mod modClrScheme delDesignElem chgLayout">
        <pc:chgData name="RUBEN ROMERO SANCHEZ" userId="S::rubromsan@alum.us.es::940ecc6a-23f3-4993-8b03-b2e91e705b23" providerId="AD" clId="Web-{81D78372-8EB9-7BFE-711B-1F4D8498F3C9}" dt="2024-12-05T09:32:25.867" v="382"/>
        <pc:sldMkLst>
          <pc:docMk/>
          <pc:sldMk cId="1885592612" sldId="273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885592612" sldId="273"/>
            <ac:spMk id="7" creationId="{748F471C-38E7-EDE0-7DE8-674885080332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885592612" sldId="273"/>
            <ac:spMk id="14" creationId="{223B85F9-9CA8-2B5F-4522-0B5D742E722F}"/>
          </ac:spMkLst>
        </pc:spChg>
      </pc:sldChg>
      <pc:sldChg chg="addSp delSp modSp mod setBg modClrScheme chgLayout">
        <pc:chgData name="RUBEN ROMERO SANCHEZ" userId="S::rubromsan@alum.us.es::940ecc6a-23f3-4993-8b03-b2e91e705b23" providerId="AD" clId="Web-{81D78372-8EB9-7BFE-711B-1F4D8498F3C9}" dt="2024-12-05T10:50:13.044" v="1130" actId="1076"/>
        <pc:sldMkLst>
          <pc:docMk/>
          <pc:sldMk cId="946238810" sldId="274"/>
        </pc:sldMkLst>
        <pc:spChg chg="mod ord">
          <ac:chgData name="RUBEN ROMERO SANCHEZ" userId="S::rubromsan@alum.us.es::940ecc6a-23f3-4993-8b03-b2e91e705b23" providerId="AD" clId="Web-{81D78372-8EB9-7BFE-711B-1F4D8498F3C9}" dt="2024-12-05T10:50:13.044" v="1130" actId="1076"/>
          <ac:spMkLst>
            <pc:docMk/>
            <pc:sldMk cId="946238810" sldId="274"/>
            <ac:spMk id="2" creationId="{F5083022-57DB-B8FF-6370-A18AB472C56A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10:50:06.966" v="1129" actId="1076"/>
          <ac:spMkLst>
            <pc:docMk/>
            <pc:sldMk cId="946238810" sldId="274"/>
            <ac:spMk id="3" creationId="{2EDDA2AB-879C-B904-045E-75A913D6E800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10:08:51.816" v="794"/>
          <ac:spMkLst>
            <pc:docMk/>
            <pc:sldMk cId="946238810" sldId="274"/>
            <ac:spMk id="4" creationId="{BB94BEE0-66FB-2EFD-45D9-78D7191D3508}"/>
          </ac:spMkLst>
        </pc:spChg>
        <pc:spChg chg="add del">
          <ac:chgData name="RUBEN ROMERO SANCHEZ" userId="S::rubromsan@alum.us.es::940ecc6a-23f3-4993-8b03-b2e91e705b23" providerId="AD" clId="Web-{81D78372-8EB9-7BFE-711B-1F4D8498F3C9}" dt="2024-12-05T10:08:51.816" v="794"/>
          <ac:spMkLst>
            <pc:docMk/>
            <pc:sldMk cId="946238810" sldId="274"/>
            <ac:spMk id="9" creationId="{C1709A45-C6F3-4CEE-AA0F-887FAC5CAE7D}"/>
          </ac:spMkLst>
        </pc:spChg>
        <pc:cxnChg chg="add del">
          <ac:chgData name="RUBEN ROMERO SANCHEZ" userId="S::rubromsan@alum.us.es::940ecc6a-23f3-4993-8b03-b2e91e705b23" providerId="AD" clId="Web-{81D78372-8EB9-7BFE-711B-1F4D8498F3C9}" dt="2024-12-05T10:08:51.816" v="794"/>
          <ac:cxnSpMkLst>
            <pc:docMk/>
            <pc:sldMk cId="946238810" sldId="274"/>
            <ac:cxnSpMk id="11" creationId="{26E963D7-0A73-484A-B8A2-DDBFEA123C2F}"/>
          </ac:cxnSpMkLst>
        </pc:cxnChg>
      </pc:sldChg>
      <pc:sldChg chg="addSp delSp modSp del mod modClrScheme chgLayout">
        <pc:chgData name="RUBEN ROMERO SANCHEZ" userId="S::rubromsan@alum.us.es::940ecc6a-23f3-4993-8b03-b2e91e705b23" providerId="AD" clId="Web-{81D78372-8EB9-7BFE-711B-1F4D8498F3C9}" dt="2024-12-05T09:32:07.835" v="372"/>
        <pc:sldMkLst>
          <pc:docMk/>
          <pc:sldMk cId="197999858" sldId="275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97999858" sldId="275"/>
            <ac:spMk id="2" creationId="{FBA41105-10F7-36B5-5B57-86D356DBA12D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97999858" sldId="275"/>
            <ac:spMk id="4" creationId="{4BC88DFD-D82F-CD00-8769-D759D490C974}"/>
          </ac:spMkLst>
        </pc:spChg>
        <pc:spChg chg="add mod">
          <ac:chgData name="RUBEN ROMERO SANCHEZ" userId="S::rubromsan@alum.us.es::940ecc6a-23f3-4993-8b03-b2e91e705b23" providerId="AD" clId="Web-{81D78372-8EB9-7BFE-711B-1F4D8498F3C9}" dt="2024-12-05T09:31:53.631" v="371"/>
          <ac:spMkLst>
            <pc:docMk/>
            <pc:sldMk cId="197999858" sldId="275"/>
            <ac:spMk id="5" creationId="{4A0A7939-C086-EEAC-8CE2-616E2A1C89BE}"/>
          </ac:spMkLst>
        </pc:spChg>
        <pc:picChg chg="del mod ord">
          <ac:chgData name="RUBEN ROMERO SANCHEZ" userId="S::rubromsan@alum.us.es::940ecc6a-23f3-4993-8b03-b2e91e705b23" providerId="AD" clId="Web-{81D78372-8EB9-7BFE-711B-1F4D8498F3C9}" dt="2024-12-05T09:31:53.631" v="371"/>
          <ac:picMkLst>
            <pc:docMk/>
            <pc:sldMk cId="197999858" sldId="275"/>
            <ac:picMk id="9" creationId="{16CE1B0B-28B5-515A-D52B-43AFF110FC6F}"/>
          </ac:picMkLst>
        </pc:picChg>
      </pc:sldChg>
      <pc:sldChg chg="addSp delSp modSp new mod setBg modClrScheme chgLayout">
        <pc:chgData name="RUBEN ROMERO SANCHEZ" userId="S::rubromsan@alum.us.es::940ecc6a-23f3-4993-8b03-b2e91e705b23" providerId="AD" clId="Web-{81D78372-8EB9-7BFE-711B-1F4D8498F3C9}" dt="2024-12-05T09:54:07.076" v="681"/>
        <pc:sldMkLst>
          <pc:docMk/>
          <pc:sldMk cId="1978175653" sldId="275"/>
        </pc:sldMkLst>
        <pc:spChg chg="mod ord">
          <ac:chgData name="RUBEN ROMERO SANCHEZ" userId="S::rubromsan@alum.us.es::940ecc6a-23f3-4993-8b03-b2e91e705b23" providerId="AD" clId="Web-{81D78372-8EB9-7BFE-711B-1F4D8498F3C9}" dt="2024-12-05T09:54:07.076" v="681"/>
          <ac:spMkLst>
            <pc:docMk/>
            <pc:sldMk cId="1978175653" sldId="275"/>
            <ac:spMk id="2" creationId="{BF6DEEA8-F8B8-55F7-8D80-011078F22E10}"/>
          </ac:spMkLst>
        </pc:spChg>
        <pc:spChg chg="del mod">
          <ac:chgData name="RUBEN ROMERO SANCHEZ" userId="S::rubromsan@alum.us.es::940ecc6a-23f3-4993-8b03-b2e91e705b23" providerId="AD" clId="Web-{81D78372-8EB9-7BFE-711B-1F4D8498F3C9}" dt="2024-12-05T09:46:51.309" v="624"/>
          <ac:spMkLst>
            <pc:docMk/>
            <pc:sldMk cId="1978175653" sldId="275"/>
            <ac:spMk id="3" creationId="{10D4E172-ACCA-63FE-B3A6-A5E7055E2E1E}"/>
          </ac:spMkLst>
        </pc:spChg>
        <pc:spChg chg="add mod ord">
          <ac:chgData name="RUBEN ROMERO SANCHEZ" userId="S::rubromsan@alum.us.es::940ecc6a-23f3-4993-8b03-b2e91e705b23" providerId="AD" clId="Web-{81D78372-8EB9-7BFE-711B-1F4D8498F3C9}" dt="2024-12-05T09:54:07.076" v="681"/>
          <ac:spMkLst>
            <pc:docMk/>
            <pc:sldMk cId="1978175653" sldId="275"/>
            <ac:spMk id="4" creationId="{B29948C6-783E-FCF4-0526-0C2CEAD518AE}"/>
          </ac:spMkLst>
        </pc:spChg>
        <pc:spChg chg="add del mod ord">
          <ac:chgData name="RUBEN ROMERO SANCHEZ" userId="S::rubromsan@alum.us.es::940ecc6a-23f3-4993-8b03-b2e91e705b23" providerId="AD" clId="Web-{81D78372-8EB9-7BFE-711B-1F4D8498F3C9}" dt="2024-12-05T09:49:21.299" v="660"/>
          <ac:spMkLst>
            <pc:docMk/>
            <pc:sldMk cId="1978175653" sldId="275"/>
            <ac:spMk id="5" creationId="{6D89E0DF-C018-35C4-7209-B53DB5F84CC3}"/>
          </ac:spMkLst>
        </pc:spChg>
        <pc:spChg chg="add">
          <ac:chgData name="RUBEN ROMERO SANCHEZ" userId="S::rubromsan@alum.us.es::940ecc6a-23f3-4993-8b03-b2e91e705b23" providerId="AD" clId="Web-{81D78372-8EB9-7BFE-711B-1F4D8498F3C9}" dt="2024-12-05T09:54:07.076" v="681"/>
          <ac:spMkLst>
            <pc:docMk/>
            <pc:sldMk cId="1978175653" sldId="275"/>
            <ac:spMk id="9" creationId="{50E53EDA-3B94-4F6B-9E86-D3BB9EBB9616}"/>
          </ac:spMkLst>
        </pc:spChg>
        <pc:cxnChg chg="add">
          <ac:chgData name="RUBEN ROMERO SANCHEZ" userId="S::rubromsan@alum.us.es::940ecc6a-23f3-4993-8b03-b2e91e705b23" providerId="AD" clId="Web-{81D78372-8EB9-7BFE-711B-1F4D8498F3C9}" dt="2024-12-05T09:54:07.076" v="681"/>
          <ac:cxnSpMkLst>
            <pc:docMk/>
            <pc:sldMk cId="1978175653" sldId="275"/>
            <ac:cxnSpMk id="11" creationId="{30EFD79F-7790-479B-B7DB-BD0D8C101DDD}"/>
          </ac:cxnSpMkLst>
        </pc:cxnChg>
      </pc:sldChg>
      <pc:sldChg chg="addSp delSp modSp new mod setBg">
        <pc:chgData name="RUBEN ROMERO SANCHEZ" userId="S::rubromsan@alum.us.es::940ecc6a-23f3-4993-8b03-b2e91e705b23" providerId="AD" clId="Web-{81D78372-8EB9-7BFE-711B-1F4D8498F3C9}" dt="2024-12-05T10:08:22.283" v="792"/>
        <pc:sldMkLst>
          <pc:docMk/>
          <pc:sldMk cId="869075443" sldId="276"/>
        </pc:sldMkLst>
        <pc:spChg chg="mod">
          <ac:chgData name="RUBEN ROMERO SANCHEZ" userId="S::rubromsan@alum.us.es::940ecc6a-23f3-4993-8b03-b2e91e705b23" providerId="AD" clId="Web-{81D78372-8EB9-7BFE-711B-1F4D8498F3C9}" dt="2024-12-05T10:08:22.283" v="792"/>
          <ac:spMkLst>
            <pc:docMk/>
            <pc:sldMk cId="869075443" sldId="276"/>
            <ac:spMk id="2" creationId="{F96FD9F9-5FCF-C629-021A-425F2529A132}"/>
          </ac:spMkLst>
        </pc:spChg>
        <pc:spChg chg="mod">
          <ac:chgData name="RUBEN ROMERO SANCHEZ" userId="S::rubromsan@alum.us.es::940ecc6a-23f3-4993-8b03-b2e91e705b23" providerId="AD" clId="Web-{81D78372-8EB9-7BFE-711B-1F4D8498F3C9}" dt="2024-12-05T10:08:22.283" v="792"/>
          <ac:spMkLst>
            <pc:docMk/>
            <pc:sldMk cId="869075443" sldId="276"/>
            <ac:spMk id="3" creationId="{3748E025-B83F-3396-BF91-BCA325E35914}"/>
          </ac:spMkLst>
        </pc:spChg>
        <pc:spChg chg="add">
          <ac:chgData name="RUBEN ROMERO SANCHEZ" userId="S::rubromsan@alum.us.es::940ecc6a-23f3-4993-8b03-b2e91e705b23" providerId="AD" clId="Web-{81D78372-8EB9-7BFE-711B-1F4D8498F3C9}" dt="2024-12-05T10:08:22.283" v="792"/>
          <ac:spMkLst>
            <pc:docMk/>
            <pc:sldMk cId="869075443" sldId="276"/>
            <ac:spMk id="8" creationId="{50E53EDA-3B94-4F6B-9E86-D3BB9EBB9616}"/>
          </ac:spMkLst>
        </pc:spChg>
        <pc:picChg chg="add del">
          <ac:chgData name="RUBEN ROMERO SANCHEZ" userId="S::rubromsan@alum.us.es::940ecc6a-23f3-4993-8b03-b2e91e705b23" providerId="AD" clId="Web-{81D78372-8EB9-7BFE-711B-1F4D8498F3C9}" dt="2024-12-05T10:08:12.845" v="791"/>
          <ac:picMkLst>
            <pc:docMk/>
            <pc:sldMk cId="869075443" sldId="276"/>
            <ac:picMk id="7" creationId="{343E810D-B2D7-FB77-C142-FA9047DC4DDF}"/>
          </ac:picMkLst>
        </pc:picChg>
        <pc:cxnChg chg="add">
          <ac:chgData name="RUBEN ROMERO SANCHEZ" userId="S::rubromsan@alum.us.es::940ecc6a-23f3-4993-8b03-b2e91e705b23" providerId="AD" clId="Web-{81D78372-8EB9-7BFE-711B-1F4D8498F3C9}" dt="2024-12-05T10:08:22.283" v="792"/>
          <ac:cxnSpMkLst>
            <pc:docMk/>
            <pc:sldMk cId="869075443" sldId="276"/>
            <ac:cxnSpMk id="10" creationId="{30EFD79F-7790-479B-B7DB-BD0D8C101DDD}"/>
          </ac:cxnSpMkLst>
        </pc:cxn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12.726" v="374"/>
        <pc:sldMkLst>
          <pc:docMk/>
          <pc:sldMk cId="1305577080" sldId="276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305577080" sldId="276"/>
            <ac:spMk id="2" creationId="{6333EF72-0577-DE08-1A58-543A98CBB567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305577080" sldId="276"/>
            <ac:spMk id="3" creationId="{DB3E7D49-2DA5-84CC-9B2B-91C0431A0523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305577080" sldId="276"/>
            <ac:spMk id="4" creationId="{4945D00A-CC68-80FF-814C-8626ED4C1EC2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305577080" sldId="276"/>
            <ac:spMk id="7" creationId="{3183A7B1-5A42-88A4-FD58-0609AC3DA9E6}"/>
          </ac:spMkLst>
        </pc:spChg>
        <pc:picChg chg="mod ord">
          <ac:chgData name="RUBEN ROMERO SANCHEZ" userId="S::rubromsan@alum.us.es::940ecc6a-23f3-4993-8b03-b2e91e705b23" providerId="AD" clId="Web-{81D78372-8EB9-7BFE-711B-1F4D8498F3C9}" dt="2024-12-05T09:14:03.322" v="0"/>
          <ac:picMkLst>
            <pc:docMk/>
            <pc:sldMk cId="1305577080" sldId="276"/>
            <ac:picMk id="11" creationId="{FE6D49BF-678F-22CE-5762-CCC80D0A1D64}"/>
          </ac:picMkLst>
        </pc:picChg>
      </pc:sldChg>
      <pc:sldChg chg="addSp delSp modSp new mod setBg">
        <pc:chgData name="RUBEN ROMERO SANCHEZ" userId="S::rubromsan@alum.us.es::940ecc6a-23f3-4993-8b03-b2e91e705b23" providerId="AD" clId="Web-{81D78372-8EB9-7BFE-711B-1F4D8498F3C9}" dt="2024-12-05T10:18:02.463" v="894" actId="1076"/>
        <pc:sldMkLst>
          <pc:docMk/>
          <pc:sldMk cId="182525537" sldId="277"/>
        </pc:sldMkLst>
        <pc:spChg chg="mod">
          <ac:chgData name="RUBEN ROMERO SANCHEZ" userId="S::rubromsan@alum.us.es::940ecc6a-23f3-4993-8b03-b2e91e705b23" providerId="AD" clId="Web-{81D78372-8EB9-7BFE-711B-1F4D8498F3C9}" dt="2024-12-05T10:18:02.463" v="894" actId="1076"/>
          <ac:spMkLst>
            <pc:docMk/>
            <pc:sldMk cId="182525537" sldId="277"/>
            <ac:spMk id="2" creationId="{3BC05774-57F7-A77D-FF69-8A322E987193}"/>
          </ac:spMkLst>
        </pc:spChg>
        <pc:spChg chg="add del mod">
          <ac:chgData name="RUBEN ROMERO SANCHEZ" userId="S::rubromsan@alum.us.es::940ecc6a-23f3-4993-8b03-b2e91e705b23" providerId="AD" clId="Web-{81D78372-8EB9-7BFE-711B-1F4D8498F3C9}" dt="2024-12-05T10:17:38.415" v="888"/>
          <ac:spMkLst>
            <pc:docMk/>
            <pc:sldMk cId="182525537" sldId="277"/>
            <ac:spMk id="3" creationId="{0E4295E3-B82D-EE5A-F222-0F5EDB667C09}"/>
          </ac:spMkLst>
        </pc:spChg>
        <pc:spChg chg="add del">
          <ac:chgData name="RUBEN ROMERO SANCHEZ" userId="S::rubromsan@alum.us.es::940ecc6a-23f3-4993-8b03-b2e91e705b23" providerId="AD" clId="Web-{81D78372-8EB9-7BFE-711B-1F4D8498F3C9}" dt="2024-12-05T10:13:25.874" v="803"/>
          <ac:spMkLst>
            <pc:docMk/>
            <pc:sldMk cId="182525537" sldId="277"/>
            <ac:spMk id="8" creationId="{0E4295E3-B82D-EE5A-F222-0F5EDB667C09}"/>
          </ac:spMkLst>
        </pc:spChg>
        <pc:graphicFrameChg chg="add del">
          <ac:chgData name="RUBEN ROMERO SANCHEZ" userId="S::rubromsan@alum.us.es::940ecc6a-23f3-4993-8b03-b2e91e705b23" providerId="AD" clId="Web-{81D78372-8EB9-7BFE-711B-1F4D8498F3C9}" dt="2024-12-05T10:13:04.389" v="801"/>
          <ac:graphicFrameMkLst>
            <pc:docMk/>
            <pc:sldMk cId="182525537" sldId="277"/>
            <ac:graphicFrameMk id="5" creationId="{CAC5AEE7-C7FB-745B-CC8E-394261E884DA}"/>
          </ac:graphicFrameMkLst>
        </pc:graphicFrameChg>
        <pc:graphicFrameChg chg="add mod modGraphic">
          <ac:chgData name="RUBEN ROMERO SANCHEZ" userId="S::rubromsan@alum.us.es::940ecc6a-23f3-4993-8b03-b2e91e705b23" providerId="AD" clId="Web-{81D78372-8EB9-7BFE-711B-1F4D8498F3C9}" dt="2024-12-05T10:17:38.415" v="888"/>
          <ac:graphicFrameMkLst>
            <pc:docMk/>
            <pc:sldMk cId="182525537" sldId="277"/>
            <ac:graphicFrameMk id="15" creationId="{1CC3068F-0CD9-7F1B-B976-92F6AD34A93A}"/>
          </ac:graphicFrameMkLst>
        </pc:graphicFrameChg>
        <pc:picChg chg="add del">
          <ac:chgData name="RUBEN ROMERO SANCHEZ" userId="S::rubromsan@alum.us.es::940ecc6a-23f3-4993-8b03-b2e91e705b23" providerId="AD" clId="Web-{81D78372-8EB9-7BFE-711B-1F4D8498F3C9}" dt="2024-12-05T10:13:25.874" v="803"/>
          <ac:picMkLst>
            <pc:docMk/>
            <pc:sldMk cId="182525537" sldId="277"/>
            <ac:picMk id="7" creationId="{9ACF63E7-0105-7FDE-AF9F-86A96BC8A3A7}"/>
          </ac:picMkLst>
        </pc:picChg>
      </pc:sldChg>
      <pc:sldChg chg="modSp new">
        <pc:chgData name="RUBEN ROMERO SANCHEZ" userId="S::rubromsan@alum.us.es::940ecc6a-23f3-4993-8b03-b2e91e705b23" providerId="AD" clId="Web-{81D78372-8EB9-7BFE-711B-1F4D8498F3C9}" dt="2024-12-05T10:24:16.448" v="916" actId="20577"/>
        <pc:sldMkLst>
          <pc:docMk/>
          <pc:sldMk cId="1572780328" sldId="278"/>
        </pc:sldMkLst>
        <pc:spChg chg="mod">
          <ac:chgData name="RUBEN ROMERO SANCHEZ" userId="S::rubromsan@alum.us.es::940ecc6a-23f3-4993-8b03-b2e91e705b23" providerId="AD" clId="Web-{81D78372-8EB9-7BFE-711B-1F4D8498F3C9}" dt="2024-12-05T10:24:13.885" v="915" actId="20577"/>
          <ac:spMkLst>
            <pc:docMk/>
            <pc:sldMk cId="1572780328" sldId="278"/>
            <ac:spMk id="2" creationId="{AB2CCF62-57B6-BE87-B62B-FF5A94FB861F}"/>
          </ac:spMkLst>
        </pc:spChg>
        <pc:spChg chg="mod">
          <ac:chgData name="RUBEN ROMERO SANCHEZ" userId="S::rubromsan@alum.us.es::940ecc6a-23f3-4993-8b03-b2e91e705b23" providerId="AD" clId="Web-{81D78372-8EB9-7BFE-711B-1F4D8498F3C9}" dt="2024-12-05T10:24:16.448" v="916" actId="20577"/>
          <ac:spMkLst>
            <pc:docMk/>
            <pc:sldMk cId="1572780328" sldId="278"/>
            <ac:spMk id="3" creationId="{C11520ED-2235-CAAF-737C-298114B999D2}"/>
          </ac:spMkLst>
        </pc:spChg>
      </pc:sldChg>
      <pc:sldChg chg="delSp modSp del mod modClrScheme delDesignElem chgLayout">
        <pc:chgData name="RUBEN ROMERO SANCHEZ" userId="S::rubromsan@alum.us.es::940ecc6a-23f3-4993-8b03-b2e91e705b23" providerId="AD" clId="Web-{81D78372-8EB9-7BFE-711B-1F4D8498F3C9}" dt="2024-12-05T09:32:26.992" v="384"/>
        <pc:sldMkLst>
          <pc:docMk/>
          <pc:sldMk cId="2894213507" sldId="278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894213507" sldId="278"/>
            <ac:spMk id="7" creationId="{8A8228E0-608C-508F-28CC-37DCB4560C56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894213507" sldId="278"/>
            <ac:spMk id="28" creationId="{79A008B6-FCF1-F8E2-1EF1-EF310E8AF550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894213507" sldId="278"/>
            <ac:spMk id="29" creationId="{ADE76C0F-9C90-A83B-79C8-FD4794C11F47}"/>
          </ac:spMkLst>
        </pc:spChg>
      </pc:sldChg>
      <pc:sldChg chg="modSp new">
        <pc:chgData name="RUBEN ROMERO SANCHEZ" userId="S::rubromsan@alum.us.es::940ecc6a-23f3-4993-8b03-b2e91e705b23" providerId="AD" clId="Web-{81D78372-8EB9-7BFE-711B-1F4D8498F3C9}" dt="2024-12-05T09:34:48.966" v="479" actId="20577"/>
        <pc:sldMkLst>
          <pc:docMk/>
          <pc:sldMk cId="82633415" sldId="279"/>
        </pc:sldMkLst>
        <pc:spChg chg="mod">
          <ac:chgData name="RUBEN ROMERO SANCHEZ" userId="S::rubromsan@alum.us.es::940ecc6a-23f3-4993-8b03-b2e91e705b23" providerId="AD" clId="Web-{81D78372-8EB9-7BFE-711B-1F4D8498F3C9}" dt="2024-12-05T09:34:48.966" v="479" actId="20577"/>
          <ac:spMkLst>
            <pc:docMk/>
            <pc:sldMk cId="82633415" sldId="279"/>
            <ac:spMk id="2" creationId="{C0351595-E59E-A4FD-EE32-4316C07EC4B9}"/>
          </ac:spMkLst>
        </pc:spChg>
      </pc:sldChg>
      <pc:sldChg chg="delSp modSp del mod modClrScheme delDesignElem chgLayout">
        <pc:chgData name="RUBEN ROMERO SANCHEZ" userId="S::rubromsan@alum.us.es::940ecc6a-23f3-4993-8b03-b2e91e705b23" providerId="AD" clId="Web-{81D78372-8EB9-7BFE-711B-1F4D8498F3C9}" dt="2024-12-05T09:32:27.804" v="385"/>
        <pc:sldMkLst>
          <pc:docMk/>
          <pc:sldMk cId="1273020849" sldId="279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273020849" sldId="279"/>
            <ac:spMk id="7" creationId="{8A8228E0-608C-508F-28CC-37DCB4560C56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273020849" sldId="279"/>
            <ac:spMk id="12" creationId="{35D3817B-01DA-DCDA-FA18-49D6FF003762}"/>
          </ac:spMkLst>
        </pc:spChg>
      </pc:sldChg>
      <pc:sldChg chg="addSp modSp new mod setBg">
        <pc:chgData name="RUBEN ROMERO SANCHEZ" userId="S::rubromsan@alum.us.es::940ecc6a-23f3-4993-8b03-b2e91e705b23" providerId="AD" clId="Web-{81D78372-8EB9-7BFE-711B-1F4D8498F3C9}" dt="2024-12-05T10:40:19.363" v="1128" actId="20577"/>
        <pc:sldMkLst>
          <pc:docMk/>
          <pc:sldMk cId="231064841" sldId="280"/>
        </pc:sldMkLst>
        <pc:spChg chg="mod">
          <ac:chgData name="RUBEN ROMERO SANCHEZ" userId="S::rubromsan@alum.us.es::940ecc6a-23f3-4993-8b03-b2e91e705b23" providerId="AD" clId="Web-{81D78372-8EB9-7BFE-711B-1F4D8498F3C9}" dt="2024-12-05T10:36:56.229" v="1003"/>
          <ac:spMkLst>
            <pc:docMk/>
            <pc:sldMk cId="231064841" sldId="280"/>
            <ac:spMk id="2" creationId="{C242036F-6E66-CB2A-7270-AAE377507CD3}"/>
          </ac:spMkLst>
        </pc:spChg>
        <pc:spChg chg="mod">
          <ac:chgData name="RUBEN ROMERO SANCHEZ" userId="S::rubromsan@alum.us.es::940ecc6a-23f3-4993-8b03-b2e91e705b23" providerId="AD" clId="Web-{81D78372-8EB9-7BFE-711B-1F4D8498F3C9}" dt="2024-12-05T10:40:19.363" v="1128" actId="20577"/>
          <ac:spMkLst>
            <pc:docMk/>
            <pc:sldMk cId="231064841" sldId="280"/>
            <ac:spMk id="3" creationId="{B78F998B-A337-6858-B3F2-C78F123EC324}"/>
          </ac:spMkLst>
        </pc:spChg>
        <pc:spChg chg="add">
          <ac:chgData name="RUBEN ROMERO SANCHEZ" userId="S::rubromsan@alum.us.es::940ecc6a-23f3-4993-8b03-b2e91e705b23" providerId="AD" clId="Web-{81D78372-8EB9-7BFE-711B-1F4D8498F3C9}" dt="2024-12-05T10:36:56.229" v="1003"/>
          <ac:spMkLst>
            <pc:docMk/>
            <pc:sldMk cId="231064841" sldId="280"/>
            <ac:spMk id="8" creationId="{50E53EDA-3B94-4F6B-9E86-D3BB9EBB9616}"/>
          </ac:spMkLst>
        </pc:spChg>
        <pc:cxnChg chg="add">
          <ac:chgData name="RUBEN ROMERO SANCHEZ" userId="S::rubromsan@alum.us.es::940ecc6a-23f3-4993-8b03-b2e91e705b23" providerId="AD" clId="Web-{81D78372-8EB9-7BFE-711B-1F4D8498F3C9}" dt="2024-12-05T10:36:56.229" v="1003"/>
          <ac:cxnSpMkLst>
            <pc:docMk/>
            <pc:sldMk cId="231064841" sldId="280"/>
            <ac:cxnSpMk id="10" creationId="{30EFD79F-7790-479B-B7DB-BD0D8C101DDD}"/>
          </ac:cxnSpMkLst>
        </pc:cxnChg>
      </pc:sldChg>
      <pc:sldChg chg="modSp new">
        <pc:chgData name="RUBEN ROMERO SANCHEZ" userId="S::rubromsan@alum.us.es::940ecc6a-23f3-4993-8b03-b2e91e705b23" providerId="AD" clId="Web-{81D78372-8EB9-7BFE-711B-1F4D8498F3C9}" dt="2024-12-05T09:35:57.469" v="532" actId="20577"/>
        <pc:sldMkLst>
          <pc:docMk/>
          <pc:sldMk cId="4034176625" sldId="281"/>
        </pc:sldMkLst>
        <pc:spChg chg="mod">
          <ac:chgData name="RUBEN ROMERO SANCHEZ" userId="S::rubromsan@alum.us.es::940ecc6a-23f3-4993-8b03-b2e91e705b23" providerId="AD" clId="Web-{81D78372-8EB9-7BFE-711B-1F4D8498F3C9}" dt="2024-12-05T09:35:57.469" v="532" actId="20577"/>
          <ac:spMkLst>
            <pc:docMk/>
            <pc:sldMk cId="4034176625" sldId="281"/>
            <ac:spMk id="2" creationId="{7905D6C5-10E3-7D22-E627-9A6CED897BE8}"/>
          </ac:spMkLst>
        </pc:spChg>
      </pc:sldChg>
      <pc:sldChg chg="delSp modSp del mod modClrScheme delDesignElem chgLayout">
        <pc:chgData name="RUBEN ROMERO SANCHEZ" userId="S::rubromsan@alum.us.es::940ecc6a-23f3-4993-8b03-b2e91e705b23" providerId="AD" clId="Web-{81D78372-8EB9-7BFE-711B-1F4D8498F3C9}" dt="2024-12-05T09:32:24.054" v="381"/>
        <pc:sldMkLst>
          <pc:docMk/>
          <pc:sldMk cId="1526917326" sldId="282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526917326" sldId="282"/>
            <ac:spMk id="2" creationId="{6AE545D4-2F8A-F744-D680-58662AFC43A6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526917326" sldId="282"/>
            <ac:spMk id="4" creationId="{5205B086-6E66-E6AD-D8C5-1855C4DF308E}"/>
          </ac:spMkLst>
        </pc:spChg>
        <pc:spChg chg="del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1526917326" sldId="282"/>
            <ac:spMk id="10" creationId="{35A92A98-187D-1D81-86FD-8D40CC69B622}"/>
          </ac:spMkLst>
        </pc:spChg>
      </pc:sldChg>
      <pc:sldChg chg="modSp new">
        <pc:chgData name="RUBEN ROMERO SANCHEZ" userId="S::rubromsan@alum.us.es::940ecc6a-23f3-4993-8b03-b2e91e705b23" providerId="AD" clId="Web-{81D78372-8EB9-7BFE-711B-1F4D8498F3C9}" dt="2024-12-05T09:36:20.705" v="554" actId="20577"/>
        <pc:sldMkLst>
          <pc:docMk/>
          <pc:sldMk cId="2334287510" sldId="282"/>
        </pc:sldMkLst>
        <pc:spChg chg="mod">
          <ac:chgData name="RUBEN ROMERO SANCHEZ" userId="S::rubromsan@alum.us.es::940ecc6a-23f3-4993-8b03-b2e91e705b23" providerId="AD" clId="Web-{81D78372-8EB9-7BFE-711B-1F4D8498F3C9}" dt="2024-12-05T09:36:20.705" v="554" actId="20577"/>
          <ac:spMkLst>
            <pc:docMk/>
            <pc:sldMk cId="2334287510" sldId="282"/>
            <ac:spMk id="2" creationId="{F48EC43C-D683-7BBF-6239-0E347D2328DE}"/>
          </ac:spMkLst>
        </pc:spChg>
      </pc:sldChg>
      <pc:sldChg chg="modSp del mod modClrScheme chgLayout">
        <pc:chgData name="RUBEN ROMERO SANCHEZ" userId="S::rubromsan@alum.us.es::940ecc6a-23f3-4993-8b03-b2e91e705b23" providerId="AD" clId="Web-{81D78372-8EB9-7BFE-711B-1F4D8498F3C9}" dt="2024-12-05T09:32:16.179" v="375"/>
        <pc:sldMkLst>
          <pc:docMk/>
          <pc:sldMk cId="2120718726" sldId="283"/>
        </pc:sldMkLst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120718726" sldId="283"/>
            <ac:spMk id="2" creationId="{6333EF72-0577-DE08-1A58-543A98CBB567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120718726" sldId="283"/>
            <ac:spMk id="3" creationId="{DB3E7D49-2DA5-84CC-9B2B-91C0431A0523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120718726" sldId="283"/>
            <ac:spMk id="4" creationId="{4945D00A-CC68-80FF-814C-8626ED4C1EC2}"/>
          </ac:spMkLst>
        </pc:spChg>
        <pc:spChg chg="mod ord">
          <ac:chgData name="RUBEN ROMERO SANCHEZ" userId="S::rubromsan@alum.us.es::940ecc6a-23f3-4993-8b03-b2e91e705b23" providerId="AD" clId="Web-{81D78372-8EB9-7BFE-711B-1F4D8498F3C9}" dt="2024-12-05T09:14:03.322" v="0"/>
          <ac:spMkLst>
            <pc:docMk/>
            <pc:sldMk cId="2120718726" sldId="283"/>
            <ac:spMk id="7" creationId="{3183A7B1-5A42-88A4-FD58-0609AC3DA9E6}"/>
          </ac:spMkLst>
        </pc:spChg>
        <pc:picChg chg="mod ord">
          <ac:chgData name="RUBEN ROMERO SANCHEZ" userId="S::rubromsan@alum.us.es::940ecc6a-23f3-4993-8b03-b2e91e705b23" providerId="AD" clId="Web-{81D78372-8EB9-7BFE-711B-1F4D8498F3C9}" dt="2024-12-05T09:14:03.322" v="0"/>
          <ac:picMkLst>
            <pc:docMk/>
            <pc:sldMk cId="2120718726" sldId="283"/>
            <ac:picMk id="11" creationId="{FE6D49BF-678F-22CE-5762-CCC80D0A1D64}"/>
          </ac:picMkLst>
        </pc:picChg>
      </pc:sldChg>
      <pc:sldChg chg="modSp new">
        <pc:chgData name="RUBEN ROMERO SANCHEZ" userId="S::rubromsan@alum.us.es::940ecc6a-23f3-4993-8b03-b2e91e705b23" providerId="AD" clId="Web-{81D78372-8EB9-7BFE-711B-1F4D8498F3C9}" dt="2024-12-05T09:36:34.065" v="562" actId="20577"/>
        <pc:sldMkLst>
          <pc:docMk/>
          <pc:sldMk cId="2459792461" sldId="283"/>
        </pc:sldMkLst>
        <pc:spChg chg="mod">
          <ac:chgData name="RUBEN ROMERO SANCHEZ" userId="S::rubromsan@alum.us.es::940ecc6a-23f3-4993-8b03-b2e91e705b23" providerId="AD" clId="Web-{81D78372-8EB9-7BFE-711B-1F4D8498F3C9}" dt="2024-12-05T09:36:34.065" v="562" actId="20577"/>
          <ac:spMkLst>
            <pc:docMk/>
            <pc:sldMk cId="2459792461" sldId="283"/>
            <ac:spMk id="2" creationId="{61D120EB-2AA9-DB14-DB63-08D3B16F953A}"/>
          </ac:spMkLst>
        </pc:spChg>
      </pc:sldChg>
      <pc:sldChg chg="modSp new">
        <pc:chgData name="RUBEN ROMERO SANCHEZ" userId="S::rubromsan@alum.us.es::940ecc6a-23f3-4993-8b03-b2e91e705b23" providerId="AD" clId="Web-{81D78372-8EB9-7BFE-711B-1F4D8498F3C9}" dt="2024-12-05T09:36:59.300" v="591" actId="20577"/>
        <pc:sldMkLst>
          <pc:docMk/>
          <pc:sldMk cId="1486182326" sldId="284"/>
        </pc:sldMkLst>
        <pc:spChg chg="mod">
          <ac:chgData name="RUBEN ROMERO SANCHEZ" userId="S::rubromsan@alum.us.es::940ecc6a-23f3-4993-8b03-b2e91e705b23" providerId="AD" clId="Web-{81D78372-8EB9-7BFE-711B-1F4D8498F3C9}" dt="2024-12-05T09:36:59.300" v="591" actId="20577"/>
          <ac:spMkLst>
            <pc:docMk/>
            <pc:sldMk cId="1486182326" sldId="284"/>
            <ac:spMk id="2" creationId="{3BB07562-4044-95FA-DC99-9ED73E8CE0BF}"/>
          </ac:spMkLst>
        </pc:spChg>
      </pc:sldChg>
      <pc:sldChg chg="modSp new">
        <pc:chgData name="RUBEN ROMERO SANCHEZ" userId="S::rubromsan@alum.us.es::940ecc6a-23f3-4993-8b03-b2e91e705b23" providerId="AD" clId="Web-{81D78372-8EB9-7BFE-711B-1F4D8498F3C9}" dt="2024-12-05T09:37:27.254" v="609" actId="20577"/>
        <pc:sldMkLst>
          <pc:docMk/>
          <pc:sldMk cId="4210588725" sldId="285"/>
        </pc:sldMkLst>
        <pc:spChg chg="mod">
          <ac:chgData name="RUBEN ROMERO SANCHEZ" userId="S::rubromsan@alum.us.es::940ecc6a-23f3-4993-8b03-b2e91e705b23" providerId="AD" clId="Web-{81D78372-8EB9-7BFE-711B-1F4D8498F3C9}" dt="2024-12-05T09:37:27.254" v="609" actId="20577"/>
          <ac:spMkLst>
            <pc:docMk/>
            <pc:sldMk cId="4210588725" sldId="285"/>
            <ac:spMk id="2" creationId="{4DEAC1F7-F974-4E69-ED3D-C80825E96137}"/>
          </ac:spMkLst>
        </pc:spChg>
      </pc:sldChg>
      <pc:sldChg chg="modSp new">
        <pc:chgData name="RUBEN ROMERO SANCHEZ" userId="S::rubromsan@alum.us.es::940ecc6a-23f3-4993-8b03-b2e91e705b23" providerId="AD" clId="Web-{81D78372-8EB9-7BFE-711B-1F4D8498F3C9}" dt="2024-12-05T09:37:43.942" v="618" actId="20577"/>
        <pc:sldMkLst>
          <pc:docMk/>
          <pc:sldMk cId="2413047099" sldId="286"/>
        </pc:sldMkLst>
        <pc:spChg chg="mod">
          <ac:chgData name="RUBEN ROMERO SANCHEZ" userId="S::rubromsan@alum.us.es::940ecc6a-23f3-4993-8b03-b2e91e705b23" providerId="AD" clId="Web-{81D78372-8EB9-7BFE-711B-1F4D8498F3C9}" dt="2024-12-05T09:37:43.942" v="618" actId="20577"/>
          <ac:spMkLst>
            <pc:docMk/>
            <pc:sldMk cId="2413047099" sldId="286"/>
            <ac:spMk id="2" creationId="{527EBA9A-3E7D-CF64-B0C0-CE47FAD6BA49}"/>
          </ac:spMkLst>
        </pc:spChg>
      </pc:sldChg>
      <pc:sldMasterChg chg="del delSldLayout">
        <pc:chgData name="RUBEN ROMERO SANCHEZ" userId="S::rubromsan@alum.us.es::940ecc6a-23f3-4993-8b03-b2e91e705b23" providerId="AD" clId="Web-{81D78372-8EB9-7BFE-711B-1F4D8498F3C9}" dt="2024-12-05T09:14:03.322" v="0"/>
        <pc:sldMasterMkLst>
          <pc:docMk/>
          <pc:sldMasterMk cId="1167581560" sldId="2147483699"/>
        </pc:sldMasterMkLst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2403796067" sldId="2147483688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4237801814" sldId="2147483689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1735894858" sldId="2147483690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2385991374" sldId="2147483691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2365571703" sldId="2147483692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3136083299" sldId="2147483693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3302177253" sldId="2147483694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2261591783" sldId="2147483695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1651751631" sldId="2147483696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1002374290" sldId="2147483697"/>
          </pc:sldLayoutMkLst>
        </pc:sldLayoutChg>
        <pc:sldLayoutChg chg="del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167581560" sldId="2147483699"/>
            <pc:sldLayoutMk cId="3376694396" sldId="2147483698"/>
          </pc:sldLayoutMkLst>
        </pc:sldLayoutChg>
      </pc:sldMasterChg>
      <pc:sldMasterChg chg="add modTransition addSldLayout modSldLayout">
        <pc:chgData name="RUBEN ROMERO SANCHEZ" userId="S::rubromsan@alum.us.es::940ecc6a-23f3-4993-8b03-b2e91e705b23" providerId="AD" clId="Web-{81D78372-8EB9-7BFE-711B-1F4D8498F3C9}" dt="2024-12-05T09:14:03.322" v="0"/>
        <pc:sldMasterMkLst>
          <pc:docMk/>
          <pc:sldMasterMk cId="1555268279" sldId="2147483700"/>
        </pc:sldMasterMkLst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2859429397" sldId="2147483701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2695277813" sldId="2147483702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3641442779" sldId="2147483703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1003343739" sldId="2147483704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1715260616" sldId="2147483705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2001776462" sldId="2147483706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1972813621" sldId="2147483707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407562720" sldId="2147483708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2612834838" sldId="2147483709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1512237681" sldId="2147483710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2987748011" sldId="2147483711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297237024" sldId="2147483712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1133792765" sldId="2147483713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3095084257" sldId="2147483714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1888592325" sldId="2147483715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3357087145" sldId="2147483716"/>
          </pc:sldLayoutMkLst>
        </pc:sldLayoutChg>
        <pc:sldLayoutChg chg="add mod replId">
          <pc:chgData name="RUBEN ROMERO SANCHEZ" userId="S::rubromsan@alum.us.es::940ecc6a-23f3-4993-8b03-b2e91e705b23" providerId="AD" clId="Web-{81D78372-8EB9-7BFE-711B-1F4D8498F3C9}" dt="2024-12-05T09:14:03.322" v="0"/>
          <pc:sldLayoutMkLst>
            <pc:docMk/>
            <pc:sldMasterMk cId="1555268279" sldId="2147483700"/>
            <pc:sldLayoutMk cId="1232725045" sldId="2147483717"/>
          </pc:sldLayoutMkLst>
        </pc:sldLayoutChg>
      </pc:sldMasterChg>
    </pc:docChg>
  </pc:docChgLst>
  <pc:docChgLst>
    <pc:chgData name="RUBEN ROMERO SANCHEZ" userId="S::rubromsan@alum.us.es::940ecc6a-23f3-4993-8b03-b2e91e705b23" providerId="AD" clId="Web-{ABE225A6-B9A4-95FC-19A6-C1611281FD22}"/>
    <pc:docChg chg="modSld">
      <pc:chgData name="RUBEN ROMERO SANCHEZ" userId="S::rubromsan@alum.us.es::940ecc6a-23f3-4993-8b03-b2e91e705b23" providerId="AD" clId="Web-{ABE225A6-B9A4-95FC-19A6-C1611281FD22}" dt="2024-11-20T14:44:07.021" v="141" actId="20577"/>
      <pc:docMkLst>
        <pc:docMk/>
      </pc:docMkLst>
      <pc:sldChg chg="modSp">
        <pc:chgData name="RUBEN ROMERO SANCHEZ" userId="S::rubromsan@alum.us.es::940ecc6a-23f3-4993-8b03-b2e91e705b23" providerId="AD" clId="Web-{ABE225A6-B9A4-95FC-19A6-C1611281FD22}" dt="2024-11-20T14:44:07.021" v="141" actId="20577"/>
        <pc:sldMkLst>
          <pc:docMk/>
          <pc:sldMk cId="3046214819" sldId="258"/>
        </pc:sldMkLst>
      </pc:sldChg>
    </pc:docChg>
  </pc:docChgLst>
  <pc:docChgLst>
    <pc:chgData name="Usuario invitado" userId="S::urn:spo:anon#fe6f508e626355cca72dfdfe87aada19336337e9aaed8f1ece6159929842c230::" providerId="AD" clId="Web-{781902FA-E77D-2C38-C0A7-24050C0D771B}"/>
    <pc:docChg chg="modSld">
      <pc:chgData name="Usuario invitado" userId="S::urn:spo:anon#fe6f508e626355cca72dfdfe87aada19336337e9aaed8f1ece6159929842c230::" providerId="AD" clId="Web-{781902FA-E77D-2C38-C0A7-24050C0D771B}" dt="2024-11-20T12:17:36.923" v="151" actId="1076"/>
      <pc:docMkLst>
        <pc:docMk/>
      </pc:docMkLst>
      <pc:sldChg chg="addSp delSp modSp">
        <pc:chgData name="Usuario invitado" userId="S::urn:spo:anon#fe6f508e626355cca72dfdfe87aada19336337e9aaed8f1ece6159929842c230::" providerId="AD" clId="Web-{781902FA-E77D-2C38-C0A7-24050C0D771B}" dt="2024-11-20T12:01:30.627" v="17" actId="1076"/>
        <pc:sldMkLst>
          <pc:docMk/>
          <pc:sldMk cId="178485860" sldId="262"/>
        </pc:sldMkLst>
      </pc:sldChg>
      <pc:sldChg chg="addSp delSp modSp">
        <pc:chgData name="Usuario invitado" userId="S::urn:spo:anon#fe6f508e626355cca72dfdfe87aada19336337e9aaed8f1ece6159929842c230::" providerId="AD" clId="Web-{781902FA-E77D-2C38-C0A7-24050C0D771B}" dt="2024-11-20T12:17:36.923" v="151" actId="1076"/>
        <pc:sldMkLst>
          <pc:docMk/>
          <pc:sldMk cId="1885592612" sldId="273"/>
        </pc:sldMkLst>
      </pc:sldChg>
    </pc:docChg>
  </pc:docChgLst>
  <pc:docChgLst>
    <pc:chgData name="RAMON VERGARA GARRIDO" userId="S::ramvergar@alum.us.es::1f634e7a-5118-4b50-a752-2a94275b5a48" providerId="AD" clId="Web-{B92E6909-6FCB-1335-00B7-F138D6F64C6E}"/>
    <pc:docChg chg="addSld modSld">
      <pc:chgData name="RAMON VERGARA GARRIDO" userId="S::ramvergar@alum.us.es::1f634e7a-5118-4b50-a752-2a94275b5a48" providerId="AD" clId="Web-{B92E6909-6FCB-1335-00B7-F138D6F64C6E}" dt="2024-12-05T16:32:49.366" v="2"/>
      <pc:docMkLst>
        <pc:docMk/>
      </pc:docMkLst>
      <pc:sldChg chg="delSp new">
        <pc:chgData name="RAMON VERGARA GARRIDO" userId="S::ramvergar@alum.us.es::1f634e7a-5118-4b50-a752-2a94275b5a48" providerId="AD" clId="Web-{B92E6909-6FCB-1335-00B7-F138D6F64C6E}" dt="2024-12-05T16:32:49.366" v="2"/>
        <pc:sldMkLst>
          <pc:docMk/>
          <pc:sldMk cId="3538120091" sldId="289"/>
        </pc:sldMkLst>
        <pc:spChg chg="del">
          <ac:chgData name="RAMON VERGARA GARRIDO" userId="S::ramvergar@alum.us.es::1f634e7a-5118-4b50-a752-2a94275b5a48" providerId="AD" clId="Web-{B92E6909-6FCB-1335-00B7-F138D6F64C6E}" dt="2024-12-05T16:32:48.273" v="1"/>
          <ac:spMkLst>
            <pc:docMk/>
            <pc:sldMk cId="3538120091" sldId="289"/>
            <ac:spMk id="2" creationId="{EE24B3A1-F069-FC01-765C-2B4934382724}"/>
          </ac:spMkLst>
        </pc:spChg>
        <pc:spChg chg="del">
          <ac:chgData name="RAMON VERGARA GARRIDO" userId="S::ramvergar@alum.us.es::1f634e7a-5118-4b50-a752-2a94275b5a48" providerId="AD" clId="Web-{B92E6909-6FCB-1335-00B7-F138D6F64C6E}" dt="2024-12-05T16:32:49.366" v="2"/>
          <ac:spMkLst>
            <pc:docMk/>
            <pc:sldMk cId="3538120091" sldId="289"/>
            <ac:spMk id="3" creationId="{AF3F8B6D-2369-F81B-F48F-14378AB4C993}"/>
          </ac:spMkLst>
        </pc:spChg>
      </pc:sldChg>
    </pc:docChg>
  </pc:docChgLst>
  <pc:docChgLst>
    <pc:chgData name="RAMON VERGARA GARRIDO" userId="S::ramvergar@alum.us.es::1f634e7a-5118-4b50-a752-2a94275b5a48" providerId="AD" clId="Web-{62FEDAA7-DA28-839D-AF24-EA80D9E6BC68}"/>
    <pc:docChg chg="modSld">
      <pc:chgData name="RAMON VERGARA GARRIDO" userId="S::ramvergar@alum.us.es::1f634e7a-5118-4b50-a752-2a94275b5a48" providerId="AD" clId="Web-{62FEDAA7-DA28-839D-AF24-EA80D9E6BC68}" dt="2024-11-27T14:31:26.682" v="52" actId="1076"/>
      <pc:docMkLst>
        <pc:docMk/>
      </pc:docMkLst>
      <pc:sldChg chg="modSp">
        <pc:chgData name="RAMON VERGARA GARRIDO" userId="S::ramvergar@alum.us.es::1f634e7a-5118-4b50-a752-2a94275b5a48" providerId="AD" clId="Web-{62FEDAA7-DA28-839D-AF24-EA80D9E6BC68}" dt="2024-11-27T14:31:26.682" v="52" actId="1076"/>
        <pc:sldMkLst>
          <pc:docMk/>
          <pc:sldMk cId="67356659" sldId="272"/>
        </pc:sldMkLst>
      </pc:sldChg>
      <pc:sldChg chg="addSp delSp modSp">
        <pc:chgData name="RAMON VERGARA GARRIDO" userId="S::ramvergar@alum.us.es::1f634e7a-5118-4b50-a752-2a94275b5a48" providerId="AD" clId="Web-{62FEDAA7-DA28-839D-AF24-EA80D9E6BC68}" dt="2024-11-27T14:29:00.095" v="47" actId="1076"/>
        <pc:sldMkLst>
          <pc:docMk/>
          <pc:sldMk cId="197999858" sldId="275"/>
        </pc:sldMkLst>
      </pc:sldChg>
    </pc:docChg>
  </pc:docChgLst>
  <pc:docChgLst>
    <pc:chgData name="ALEJANDRO NICOLALDE BRAVO" userId="S::alenicbra@alum.us.es::108784d6-0ad0-47af-a6e0-0cb29cc22e29" providerId="AD" clId="Web-{45C63534-59BA-4893-AA46-EB8D711467C7}"/>
    <pc:docChg chg="delSld modSld">
      <pc:chgData name="ALEJANDRO NICOLALDE BRAVO" userId="S::alenicbra@alum.us.es::108784d6-0ad0-47af-a6e0-0cb29cc22e29" providerId="AD" clId="Web-{45C63534-59BA-4893-AA46-EB8D711467C7}" dt="2024-11-27T12:55:59.093" v="34"/>
      <pc:docMkLst>
        <pc:docMk/>
      </pc:docMkLst>
      <pc:sldChg chg="addSp delSp modSp">
        <pc:chgData name="ALEJANDRO NICOLALDE BRAVO" userId="S::alenicbra@alum.us.es::108784d6-0ad0-47af-a6e0-0cb29cc22e29" providerId="AD" clId="Web-{45C63534-59BA-4893-AA46-EB8D711467C7}" dt="2024-11-27T12:54:19.608" v="7"/>
        <pc:sldMkLst>
          <pc:docMk/>
          <pc:sldMk cId="1460124544" sldId="271"/>
        </pc:sldMkLst>
      </pc:sldChg>
      <pc:sldChg chg="delSp del">
        <pc:chgData name="ALEJANDRO NICOLALDE BRAVO" userId="S::alenicbra@alum.us.es::108784d6-0ad0-47af-a6e0-0cb29cc22e29" providerId="AD" clId="Web-{45C63534-59BA-4893-AA46-EB8D711467C7}" dt="2024-11-27T12:55:55.952" v="32"/>
        <pc:sldMkLst>
          <pc:docMk/>
          <pc:sldMk cId="2391926680" sldId="277"/>
        </pc:sldMkLst>
      </pc:sldChg>
      <pc:sldChg chg="addSp delSp modSp">
        <pc:chgData name="ALEJANDRO NICOLALDE BRAVO" userId="S::alenicbra@alum.us.es::108784d6-0ad0-47af-a6e0-0cb29cc22e29" providerId="AD" clId="Web-{45C63534-59BA-4893-AA46-EB8D711467C7}" dt="2024-11-27T12:54:48.015" v="17"/>
        <pc:sldMkLst>
          <pc:docMk/>
          <pc:sldMk cId="2894213507" sldId="278"/>
        </pc:sldMkLst>
      </pc:sldChg>
      <pc:sldChg chg="addSp delSp modSp">
        <pc:chgData name="ALEJANDRO NICOLALDE BRAVO" userId="S::alenicbra@alum.us.es::108784d6-0ad0-47af-a6e0-0cb29cc22e29" providerId="AD" clId="Web-{45C63534-59BA-4893-AA46-EB8D711467C7}" dt="2024-11-27T12:55:50.015" v="31" actId="1076"/>
        <pc:sldMkLst>
          <pc:docMk/>
          <pc:sldMk cId="1273020849" sldId="279"/>
        </pc:sldMkLst>
      </pc:sldChg>
      <pc:sldChg chg="delSp del">
        <pc:chgData name="ALEJANDRO NICOLALDE BRAVO" userId="S::alenicbra@alum.us.es::108784d6-0ad0-47af-a6e0-0cb29cc22e29" providerId="AD" clId="Web-{45C63534-59BA-4893-AA46-EB8D711467C7}" dt="2024-11-27T12:55:59.093" v="34"/>
        <pc:sldMkLst>
          <pc:docMk/>
          <pc:sldMk cId="3642708059" sldId="280"/>
        </pc:sldMkLst>
      </pc:sldChg>
      <pc:sldChg chg="delSp del">
        <pc:chgData name="ALEJANDRO NICOLALDE BRAVO" userId="S::alenicbra@alum.us.es::108784d6-0ad0-47af-a6e0-0cb29cc22e29" providerId="AD" clId="Web-{45C63534-59BA-4893-AA46-EB8D711467C7}" dt="2024-11-27T12:55:56.999" v="33"/>
        <pc:sldMkLst>
          <pc:docMk/>
          <pc:sldMk cId="3210293661" sldId="281"/>
        </pc:sldMkLst>
      </pc:sldChg>
    </pc:docChg>
  </pc:docChgLst>
  <pc:docChgLst>
    <pc:chgData name="RUBEN ROMERO SANCHEZ" userId="S::rubromsan@alum.us.es::940ecc6a-23f3-4993-8b03-b2e91e705b23" providerId="AD" clId="Web-{FE4CCE81-79CB-3FD7-87A1-E3D4FD11A30B}"/>
    <pc:docChg chg="addSld modSld">
      <pc:chgData name="RUBEN ROMERO SANCHEZ" userId="S::rubromsan@alum.us.es::940ecc6a-23f3-4993-8b03-b2e91e705b23" providerId="AD" clId="Web-{FE4CCE81-79CB-3FD7-87A1-E3D4FD11A30B}" dt="2024-11-19T18:15:32.982" v="4" actId="20577"/>
      <pc:docMkLst>
        <pc:docMk/>
      </pc:docMkLst>
      <pc:sldChg chg="modSp new">
        <pc:chgData name="RUBEN ROMERO SANCHEZ" userId="S::rubromsan@alum.us.es::940ecc6a-23f3-4993-8b03-b2e91e705b23" providerId="AD" clId="Web-{FE4CCE81-79CB-3FD7-87A1-E3D4FD11A30B}" dt="2024-11-19T18:15:32.982" v="4" actId="20577"/>
        <pc:sldMkLst>
          <pc:docMk/>
          <pc:sldMk cId="946238810" sldId="274"/>
        </pc:sldMkLst>
        <pc:spChg chg="mod">
          <ac:chgData name="RUBEN ROMERO SANCHEZ" userId="S::rubromsan@alum.us.es::940ecc6a-23f3-4993-8b03-b2e91e705b23" providerId="AD" clId="Web-{FE4CCE81-79CB-3FD7-87A1-E3D4FD11A30B}" dt="2024-11-19T18:15:28.278" v="3" actId="20577"/>
          <ac:spMkLst>
            <pc:docMk/>
            <pc:sldMk cId="946238810" sldId="274"/>
            <ac:spMk id="2" creationId="{F5083022-57DB-B8FF-6370-A18AB472C56A}"/>
          </ac:spMkLst>
        </pc:spChg>
        <pc:spChg chg="mod">
          <ac:chgData name="RUBEN ROMERO SANCHEZ" userId="S::rubromsan@alum.us.es::940ecc6a-23f3-4993-8b03-b2e91e705b23" providerId="AD" clId="Web-{FE4CCE81-79CB-3FD7-87A1-E3D4FD11A30B}" dt="2024-11-19T18:15:32.982" v="4" actId="20577"/>
          <ac:spMkLst>
            <pc:docMk/>
            <pc:sldMk cId="946238810" sldId="274"/>
            <ac:spMk id="3" creationId="{2EDDA2AB-879C-B904-045E-75A913D6E800}"/>
          </ac:spMkLst>
        </pc:spChg>
      </pc:sldChg>
    </pc:docChg>
  </pc:docChgLst>
  <pc:docChgLst>
    <pc:chgData name="RUBEN ROMERO SANCHEZ" userId="S::rubromsan@alum.us.es::940ecc6a-23f3-4993-8b03-b2e91e705b23" providerId="AD" clId="Web-{280CCEE2-8583-D6D5-6F16-0DA691D18571}"/>
    <pc:docChg chg="modSld">
      <pc:chgData name="RUBEN ROMERO SANCHEZ" userId="S::rubromsan@alum.us.es::940ecc6a-23f3-4993-8b03-b2e91e705b23" providerId="AD" clId="Web-{280CCEE2-8583-D6D5-6F16-0DA691D18571}" dt="2024-11-27T12:04:19.058" v="52" actId="20577"/>
      <pc:docMkLst>
        <pc:docMk/>
      </pc:docMkLst>
      <pc:sldChg chg="modSp">
        <pc:chgData name="RUBEN ROMERO SANCHEZ" userId="S::rubromsan@alum.us.es::940ecc6a-23f3-4993-8b03-b2e91e705b23" providerId="AD" clId="Web-{280CCEE2-8583-D6D5-6F16-0DA691D18571}" dt="2024-11-27T12:03:11.681" v="40" actId="20577"/>
        <pc:sldMkLst>
          <pc:docMk/>
          <pc:sldMk cId="3046214819" sldId="258"/>
        </pc:sldMkLst>
      </pc:sldChg>
      <pc:sldChg chg="modSp">
        <pc:chgData name="RUBEN ROMERO SANCHEZ" userId="S::rubromsan@alum.us.es::940ecc6a-23f3-4993-8b03-b2e91e705b23" providerId="AD" clId="Web-{280CCEE2-8583-D6D5-6F16-0DA691D18571}" dt="2024-11-27T12:04:19.058" v="52" actId="20577"/>
        <pc:sldMkLst>
          <pc:docMk/>
          <pc:sldMk cId="4286628935" sldId="259"/>
        </pc:sldMkLst>
      </pc:sldChg>
      <pc:sldChg chg="modSp">
        <pc:chgData name="RUBEN ROMERO SANCHEZ" userId="S::rubromsan@alum.us.es::940ecc6a-23f3-4993-8b03-b2e91e705b23" providerId="AD" clId="Web-{280CCEE2-8583-D6D5-6F16-0DA691D18571}" dt="2024-11-27T12:03:46.932" v="46" actId="20577"/>
        <pc:sldMkLst>
          <pc:docMk/>
          <pc:sldMk cId="2125018163" sldId="261"/>
        </pc:sldMkLst>
      </pc:sldChg>
    </pc:docChg>
  </pc:docChgLst>
  <pc:docChgLst>
    <pc:chgData name="PABLO RODRIGUEZ SANCHEZ" userId="S::pabrodsan11@alum.us.es::440dcec9-9bb5-4b14-9a18-0dd85faa7960" providerId="AD" clId="Web-{E0EE2100-BA99-168D-19FD-BFF8B62CC45E}"/>
    <pc:docChg chg="addSld modSld">
      <pc:chgData name="PABLO RODRIGUEZ SANCHEZ" userId="S::pabrodsan11@alum.us.es::440dcec9-9bb5-4b14-9a18-0dd85faa7960" providerId="AD" clId="Web-{E0EE2100-BA99-168D-19FD-BFF8B62CC45E}" dt="2024-11-27T14:45:34.084" v="469" actId="20577"/>
      <pc:docMkLst>
        <pc:docMk/>
      </pc:docMkLst>
      <pc:sldChg chg="modSp">
        <pc:chgData name="PABLO RODRIGUEZ SANCHEZ" userId="S::pabrodsan11@alum.us.es::440dcec9-9bb5-4b14-9a18-0dd85faa7960" providerId="AD" clId="Web-{E0EE2100-BA99-168D-19FD-BFF8B62CC45E}" dt="2024-11-27T14:45:34.084" v="469" actId="20577"/>
        <pc:sldMkLst>
          <pc:docMk/>
          <pc:sldMk cId="2752392282" sldId="266"/>
        </pc:sldMkLst>
      </pc:sldChg>
      <pc:sldChg chg="addSp modSp">
        <pc:chgData name="PABLO RODRIGUEZ SANCHEZ" userId="S::pabrodsan11@alum.us.es::440dcec9-9bb5-4b14-9a18-0dd85faa7960" providerId="AD" clId="Web-{E0EE2100-BA99-168D-19FD-BFF8B62CC45E}" dt="2024-11-27T14:36:53.241" v="26"/>
        <pc:sldMkLst>
          <pc:docMk/>
          <pc:sldMk cId="1305577080" sldId="276"/>
        </pc:sldMkLst>
      </pc:sldChg>
      <pc:sldChg chg="addSp delSp modSp add replId">
        <pc:chgData name="PABLO RODRIGUEZ SANCHEZ" userId="S::pabrodsan11@alum.us.es::440dcec9-9bb5-4b14-9a18-0dd85faa7960" providerId="AD" clId="Web-{E0EE2100-BA99-168D-19FD-BFF8B62CC45E}" dt="2024-11-27T14:38:44.166" v="56"/>
        <pc:sldMkLst>
          <pc:docMk/>
          <pc:sldMk cId="2120718726" sldId="283"/>
        </pc:sldMkLst>
      </pc:sldChg>
    </pc:docChg>
  </pc:docChgLst>
  <pc:docChgLst>
    <pc:chgData name="RUBEN ROMERO SANCHEZ" userId="S::rubromsan@alum.us.es::940ecc6a-23f3-4993-8b03-b2e91e705b23" providerId="AD" clId="Web-{64811544-E5AF-7775-D73B-A8840301ADC5}"/>
    <pc:docChg chg="addSld modSld sldOrd">
      <pc:chgData name="RUBEN ROMERO SANCHEZ" userId="S::rubromsan@alum.us.es::940ecc6a-23f3-4993-8b03-b2e91e705b23" providerId="AD" clId="Web-{64811544-E5AF-7775-D73B-A8840301ADC5}" dt="2024-11-20T10:15:29.049" v="232" actId="20577"/>
      <pc:docMkLst>
        <pc:docMk/>
      </pc:docMkLst>
      <pc:sldChg chg="modSp">
        <pc:chgData name="RUBEN ROMERO SANCHEZ" userId="S::rubromsan@alum.us.es::940ecc6a-23f3-4993-8b03-b2e91e705b23" providerId="AD" clId="Web-{64811544-E5AF-7775-D73B-A8840301ADC5}" dt="2024-11-20T10:14:28.485" v="225" actId="20577"/>
        <pc:sldMkLst>
          <pc:docMk/>
          <pc:sldMk cId="3046214819" sldId="258"/>
        </pc:sldMkLst>
      </pc:sldChg>
      <pc:sldChg chg="modSp">
        <pc:chgData name="RUBEN ROMERO SANCHEZ" userId="S::rubromsan@alum.us.es::940ecc6a-23f3-4993-8b03-b2e91e705b23" providerId="AD" clId="Web-{64811544-E5AF-7775-D73B-A8840301ADC5}" dt="2024-11-20T10:13:28.045" v="176" actId="20577"/>
        <pc:sldMkLst>
          <pc:docMk/>
          <pc:sldMk cId="4286628935" sldId="259"/>
        </pc:sldMkLst>
      </pc:sldChg>
      <pc:sldChg chg="modSp">
        <pc:chgData name="RUBEN ROMERO SANCHEZ" userId="S::rubromsan@alum.us.es::940ecc6a-23f3-4993-8b03-b2e91e705b23" providerId="AD" clId="Web-{64811544-E5AF-7775-D73B-A8840301ADC5}" dt="2024-11-20T10:15:29.049" v="232" actId="20577"/>
        <pc:sldMkLst>
          <pc:docMk/>
          <pc:sldMk cId="2125018163" sldId="261"/>
        </pc:sldMkLst>
      </pc:sldChg>
      <pc:sldChg chg="ord">
        <pc:chgData name="RUBEN ROMERO SANCHEZ" userId="S::rubromsan@alum.us.es::940ecc6a-23f3-4993-8b03-b2e91e705b23" providerId="AD" clId="Web-{64811544-E5AF-7775-D73B-A8840301ADC5}" dt="2024-11-20T10:12:12.950" v="148"/>
        <pc:sldMkLst>
          <pc:docMk/>
          <pc:sldMk cId="2752392282" sldId="266"/>
        </pc:sldMkLst>
      </pc:sldChg>
      <pc:sldChg chg="ord">
        <pc:chgData name="RUBEN ROMERO SANCHEZ" userId="S::rubromsan@alum.us.es::940ecc6a-23f3-4993-8b03-b2e91e705b23" providerId="AD" clId="Web-{64811544-E5AF-7775-D73B-A8840301ADC5}" dt="2024-11-20T10:12:44.466" v="169"/>
        <pc:sldMkLst>
          <pc:docMk/>
          <pc:sldMk cId="67356659" sldId="272"/>
        </pc:sldMkLst>
      </pc:sldChg>
      <pc:sldChg chg="modSp">
        <pc:chgData name="RUBEN ROMERO SANCHEZ" userId="S::rubromsan@alum.us.es::940ecc6a-23f3-4993-8b03-b2e91e705b23" providerId="AD" clId="Web-{64811544-E5AF-7775-D73B-A8840301ADC5}" dt="2024-11-20T10:13:02.670" v="174" actId="20577"/>
        <pc:sldMkLst>
          <pc:docMk/>
          <pc:sldMk cId="946238810" sldId="274"/>
        </pc:sldMkLst>
        <pc:spChg chg="mod">
          <ac:chgData name="RUBEN ROMERO SANCHEZ" userId="S::rubromsan@alum.us.es::940ecc6a-23f3-4993-8b03-b2e91e705b23" providerId="AD" clId="Web-{64811544-E5AF-7775-D73B-A8840301ADC5}" dt="2024-11-20T10:13:02.670" v="174" actId="20577"/>
          <ac:spMkLst>
            <pc:docMk/>
            <pc:sldMk cId="946238810" sldId="274"/>
            <ac:spMk id="3" creationId="{2EDDA2AB-879C-B904-045E-75A913D6E800}"/>
          </ac:spMkLst>
        </pc:spChg>
      </pc:sldChg>
      <pc:sldChg chg="modSp new">
        <pc:chgData name="RUBEN ROMERO SANCHEZ" userId="S::rubromsan@alum.us.es::940ecc6a-23f3-4993-8b03-b2e91e705b23" providerId="AD" clId="Web-{64811544-E5AF-7775-D73B-A8840301ADC5}" dt="2024-11-20T10:11:51.277" v="147" actId="20577"/>
        <pc:sldMkLst>
          <pc:docMk/>
          <pc:sldMk cId="197999858" sldId="275"/>
        </pc:sldMkLst>
      </pc:sldChg>
      <pc:sldChg chg="modSp new">
        <pc:chgData name="RUBEN ROMERO SANCHEZ" userId="S::rubromsan@alum.us.es::940ecc6a-23f3-4993-8b03-b2e91e705b23" providerId="AD" clId="Web-{64811544-E5AF-7775-D73B-A8840301ADC5}" dt="2024-11-20T10:12:31.075" v="168" actId="20577"/>
        <pc:sldMkLst>
          <pc:docMk/>
          <pc:sldMk cId="1305577080" sldId="276"/>
        </pc:sldMkLst>
      </pc:sldChg>
    </pc:docChg>
  </pc:docChgLst>
  <pc:docChgLst>
    <pc:chgData name="JOSÉ MANUEL MIRET MARTÍN" userId="S::josmirmar2@alum.us.es::daf71dc2-f8d2-4822-8809-e8243c621735" providerId="AD" clId="Web-{13085962-713F-C93C-FF2C-A0FD8016C808}"/>
    <pc:docChg chg="modSld">
      <pc:chgData name="JOSÉ MANUEL MIRET MARTÍN" userId="S::josmirmar2@alum.us.es::daf71dc2-f8d2-4822-8809-e8243c621735" providerId="AD" clId="Web-{13085962-713F-C93C-FF2C-A0FD8016C808}" dt="2024-12-05T19:34:53.111" v="173" actId="20577"/>
      <pc:docMkLst>
        <pc:docMk/>
      </pc:docMkLst>
      <pc:sldChg chg="modSp">
        <pc:chgData name="JOSÉ MANUEL MIRET MARTÍN" userId="S::josmirmar2@alum.us.es::daf71dc2-f8d2-4822-8809-e8243c621735" providerId="AD" clId="Web-{13085962-713F-C93C-FF2C-A0FD8016C808}" dt="2024-12-05T19:32:09.387" v="78" actId="20577"/>
        <pc:sldMkLst>
          <pc:docMk/>
          <pc:sldMk cId="1572780328" sldId="278"/>
        </pc:sldMkLst>
        <pc:spChg chg="mod">
          <ac:chgData name="JOSÉ MANUEL MIRET MARTÍN" userId="S::josmirmar2@alum.us.es::daf71dc2-f8d2-4822-8809-e8243c621735" providerId="AD" clId="Web-{13085962-713F-C93C-FF2C-A0FD8016C808}" dt="2024-12-05T19:32:09.387" v="78" actId="20577"/>
          <ac:spMkLst>
            <pc:docMk/>
            <pc:sldMk cId="1572780328" sldId="278"/>
            <ac:spMk id="3" creationId="{C11520ED-2235-CAAF-737C-298114B999D2}"/>
          </ac:spMkLst>
        </pc:spChg>
      </pc:sldChg>
      <pc:sldChg chg="modSp">
        <pc:chgData name="JOSÉ MANUEL MIRET MARTÍN" userId="S::josmirmar2@alum.us.es::daf71dc2-f8d2-4822-8809-e8243c621735" providerId="AD" clId="Web-{13085962-713F-C93C-FF2C-A0FD8016C808}" dt="2024-12-05T19:34:25.220" v="165" actId="20577"/>
        <pc:sldMkLst>
          <pc:docMk/>
          <pc:sldMk cId="82633415" sldId="279"/>
        </pc:sldMkLst>
        <pc:spChg chg="mod">
          <ac:chgData name="JOSÉ MANUEL MIRET MARTÍN" userId="S::josmirmar2@alum.us.es::daf71dc2-f8d2-4822-8809-e8243c621735" providerId="AD" clId="Web-{13085962-713F-C93C-FF2C-A0FD8016C808}" dt="2024-12-05T19:34:25.220" v="165" actId="20577"/>
          <ac:spMkLst>
            <pc:docMk/>
            <pc:sldMk cId="82633415" sldId="279"/>
            <ac:spMk id="3" creationId="{0D2896AB-1B97-2099-2B37-B9963BB17873}"/>
          </ac:spMkLst>
        </pc:spChg>
      </pc:sldChg>
      <pc:sldChg chg="modSp">
        <pc:chgData name="JOSÉ MANUEL MIRET MARTÍN" userId="S::josmirmar2@alum.us.es::daf71dc2-f8d2-4822-8809-e8243c621735" providerId="AD" clId="Web-{13085962-713F-C93C-FF2C-A0FD8016C808}" dt="2024-12-05T19:34:53.111" v="173" actId="20577"/>
        <pc:sldMkLst>
          <pc:docMk/>
          <pc:sldMk cId="1850573264" sldId="289"/>
        </pc:sldMkLst>
        <pc:spChg chg="mod">
          <ac:chgData name="JOSÉ MANUEL MIRET MARTÍN" userId="S::josmirmar2@alum.us.es::daf71dc2-f8d2-4822-8809-e8243c621735" providerId="AD" clId="Web-{13085962-713F-C93C-FF2C-A0FD8016C808}" dt="2024-12-05T19:34:53.111" v="173" actId="20577"/>
          <ac:spMkLst>
            <pc:docMk/>
            <pc:sldMk cId="1850573264" sldId="289"/>
            <ac:spMk id="3" creationId="{C3276AC3-5539-0CE8-E90B-25D63EB61353}"/>
          </ac:spMkLst>
        </pc:spChg>
      </pc:sldChg>
    </pc:docChg>
  </pc:docChgLst>
  <pc:docChgLst>
    <pc:chgData name="RUBEN ROMERO SANCHEZ" userId="S::rubromsan@alum.us.es::940ecc6a-23f3-4993-8b03-b2e91e705b23" providerId="AD" clId="Web-{466C8B1B-B1A4-2D75-860A-AAB1774FCFBD}"/>
    <pc:docChg chg="addSld modSld modMainMaster">
      <pc:chgData name="RUBEN ROMERO SANCHEZ" userId="S::rubromsan@alum.us.es::940ecc6a-23f3-4993-8b03-b2e91e705b23" providerId="AD" clId="Web-{466C8B1B-B1A4-2D75-860A-AAB1774FCFBD}" dt="2024-10-23T13:51:18.081" v="266" actId="1076"/>
      <pc:docMkLst>
        <pc:docMk/>
      </pc:docMkLst>
      <pc:sldChg chg="addSp modSp">
        <pc:chgData name="RUBEN ROMERO SANCHEZ" userId="S::rubromsan@alum.us.es::940ecc6a-23f3-4993-8b03-b2e91e705b23" providerId="AD" clId="Web-{466C8B1B-B1A4-2D75-860A-AAB1774FCFBD}" dt="2024-10-23T13:41:37.813" v="147"/>
        <pc:sldMkLst>
          <pc:docMk/>
          <pc:sldMk cId="2406273178" sldId="256"/>
        </pc:sldMkLst>
        <pc:spChg chg="add mod">
          <ac:chgData name="RUBEN ROMERO SANCHEZ" userId="S::rubromsan@alum.us.es::940ecc6a-23f3-4993-8b03-b2e91e705b23" providerId="AD" clId="Web-{466C8B1B-B1A4-2D75-860A-AAB1774FCFBD}" dt="2024-10-23T13:41:37.813" v="147"/>
          <ac:spMkLst>
            <pc:docMk/>
            <pc:sldMk cId="2406273178" sldId="256"/>
            <ac:spMk id="5" creationId="{043FF06A-848C-5F9F-615C-AC9E9E765822}"/>
          </ac:spMkLst>
        </pc:spChg>
      </pc:sldChg>
      <pc:sldChg chg="addSp modSp">
        <pc:chgData name="RUBEN ROMERO SANCHEZ" userId="S::rubromsan@alum.us.es::940ecc6a-23f3-4993-8b03-b2e91e705b23" providerId="AD" clId="Web-{466C8B1B-B1A4-2D75-860A-AAB1774FCFBD}" dt="2024-10-23T13:41:37.813" v="147"/>
        <pc:sldMkLst>
          <pc:docMk/>
          <pc:sldMk cId="774306380" sldId="257"/>
        </pc:sldMkLst>
      </pc:sldChg>
      <pc:sldChg chg="addSp modSp">
        <pc:chgData name="RUBEN ROMERO SANCHEZ" userId="S::rubromsan@alum.us.es::940ecc6a-23f3-4993-8b03-b2e91e705b23" providerId="AD" clId="Web-{466C8B1B-B1A4-2D75-860A-AAB1774FCFBD}" dt="2024-10-23T13:51:18.081" v="266" actId="1076"/>
        <pc:sldMkLst>
          <pc:docMk/>
          <pc:sldMk cId="3046214819" sldId="258"/>
        </pc:sldMkLst>
      </pc:sldChg>
      <pc:sldChg chg="addSp modSp">
        <pc:chgData name="RUBEN ROMERO SANCHEZ" userId="S::rubromsan@alum.us.es::940ecc6a-23f3-4993-8b03-b2e91e705b23" providerId="AD" clId="Web-{466C8B1B-B1A4-2D75-860A-AAB1774FCFBD}" dt="2024-10-23T13:41:37.813" v="147"/>
        <pc:sldMkLst>
          <pc:docMk/>
          <pc:sldMk cId="4286628935" sldId="259"/>
        </pc:sldMkLst>
      </pc:sldChg>
      <pc:sldChg chg="addSp delSp modSp">
        <pc:chgData name="RUBEN ROMERO SANCHEZ" userId="S::rubromsan@alum.us.es::940ecc6a-23f3-4993-8b03-b2e91e705b23" providerId="AD" clId="Web-{466C8B1B-B1A4-2D75-860A-AAB1774FCFBD}" dt="2024-10-23T13:48:17.107" v="169" actId="20577"/>
        <pc:sldMkLst>
          <pc:docMk/>
          <pc:sldMk cId="2125018163" sldId="261"/>
        </pc:sldMkLst>
      </pc:sldChg>
      <pc:sldChg chg="addSp modSp">
        <pc:chgData name="RUBEN ROMERO SANCHEZ" userId="S::rubromsan@alum.us.es::940ecc6a-23f3-4993-8b03-b2e91e705b23" providerId="AD" clId="Web-{466C8B1B-B1A4-2D75-860A-AAB1774FCFBD}" dt="2024-10-23T13:41:37.813" v="147"/>
        <pc:sldMkLst>
          <pc:docMk/>
          <pc:sldMk cId="178485860" sldId="262"/>
        </pc:sldMkLst>
      </pc:sldChg>
      <pc:sldChg chg="addSp modSp">
        <pc:chgData name="RUBEN ROMERO SANCHEZ" userId="S::rubromsan@alum.us.es::940ecc6a-23f3-4993-8b03-b2e91e705b23" providerId="AD" clId="Web-{466C8B1B-B1A4-2D75-860A-AAB1774FCFBD}" dt="2024-10-23T13:41:37.813" v="147"/>
        <pc:sldMkLst>
          <pc:docMk/>
          <pc:sldMk cId="1073435461" sldId="263"/>
        </pc:sldMkLst>
      </pc:sldChg>
      <pc:sldChg chg="addSp modSp new">
        <pc:chgData name="RUBEN ROMERO SANCHEZ" userId="S::rubromsan@alum.us.es::940ecc6a-23f3-4993-8b03-b2e91e705b23" providerId="AD" clId="Web-{466C8B1B-B1A4-2D75-860A-AAB1774FCFBD}" dt="2024-10-23T13:41:32.922" v="146"/>
        <pc:sldMkLst>
          <pc:docMk/>
          <pc:sldMk cId="2634239279" sldId="264"/>
        </pc:sldMkLst>
      </pc:sldChg>
      <pc:sldMasterChg chg="mod modSldLayout">
        <pc:chgData name="RUBEN ROMERO SANCHEZ" userId="S::rubromsan@alum.us.es::940ecc6a-23f3-4993-8b03-b2e91e705b23" providerId="AD" clId="Web-{466C8B1B-B1A4-2D75-860A-AAB1774FCFBD}" dt="2024-10-23T13:41:37.813" v="147"/>
        <pc:sldMasterMkLst>
          <pc:docMk/>
          <pc:sldMasterMk cId="1167581560" sldId="2147483699"/>
        </pc:sldMasterMkLst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2403796067" sldId="2147483688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4237801814" sldId="2147483689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1735894858" sldId="2147483690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2385991374" sldId="2147483691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2365571703" sldId="2147483692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3136083299" sldId="2147483693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3302177253" sldId="2147483694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2261591783" sldId="2147483695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1651751631" sldId="2147483696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1002374290" sldId="2147483697"/>
          </pc:sldLayoutMkLst>
        </pc:sldLayoutChg>
        <pc:sldLayoutChg chg="mod">
          <pc:chgData name="RUBEN ROMERO SANCHEZ" userId="S::rubromsan@alum.us.es::940ecc6a-23f3-4993-8b03-b2e91e705b23" providerId="AD" clId="Web-{466C8B1B-B1A4-2D75-860A-AAB1774FCFBD}" dt="2024-10-23T13:41:37.813" v="147"/>
          <pc:sldLayoutMkLst>
            <pc:docMk/>
            <pc:sldMasterMk cId="1167581560" sldId="2147483699"/>
            <pc:sldLayoutMk cId="3376694396" sldId="2147483698"/>
          </pc:sldLayoutMkLst>
        </pc:sldLayoutChg>
      </pc:sldMasterChg>
    </pc:docChg>
  </pc:docChgLst>
  <pc:docChgLst>
    <pc:chgData name="PABLO RODRIGUEZ SANCHEZ" userId="S::pabrodsan11@alum.us.es::440dcec9-9bb5-4b14-9a18-0dd85faa7960" providerId="AD" clId="Web-{9C6122F9-BB0E-0E67-450C-F15178285821}"/>
    <pc:docChg chg="modSld">
      <pc:chgData name="PABLO RODRIGUEZ SANCHEZ" userId="S::pabrodsan11@alum.us.es::440dcec9-9bb5-4b14-9a18-0dd85faa7960" providerId="AD" clId="Web-{9C6122F9-BB0E-0E67-450C-F15178285821}" dt="2024-11-20T10:47:06.732" v="98" actId="1076"/>
      <pc:docMkLst>
        <pc:docMk/>
      </pc:docMkLst>
      <pc:sldChg chg="modSp">
        <pc:chgData name="PABLO RODRIGUEZ SANCHEZ" userId="S::pabrodsan11@alum.us.es::440dcec9-9bb5-4b14-9a18-0dd85faa7960" providerId="AD" clId="Web-{9C6122F9-BB0E-0E67-450C-F15178285821}" dt="2024-11-20T10:42:59.273" v="6" actId="20577"/>
        <pc:sldMkLst>
          <pc:docMk/>
          <pc:sldMk cId="2752392282" sldId="266"/>
        </pc:sldMkLst>
      </pc:sldChg>
      <pc:sldChg chg="addSp delSp modSp">
        <pc:chgData name="PABLO RODRIGUEZ SANCHEZ" userId="S::pabrodsan11@alum.us.es::440dcec9-9bb5-4b14-9a18-0dd85faa7960" providerId="AD" clId="Web-{9C6122F9-BB0E-0E67-450C-F15178285821}" dt="2024-11-20T10:47:06.732" v="98" actId="1076"/>
        <pc:sldMkLst>
          <pc:docMk/>
          <pc:sldMk cId="1305577080" sldId="276"/>
        </pc:sldMkLst>
      </pc:sldChg>
    </pc:docChg>
  </pc:docChgLst>
  <pc:docChgLst>
    <pc:chgData name="RAMON VERGARA GARRIDO" userId="S::ramvergar@alum.us.es::1f634e7a-5118-4b50-a752-2a94275b5a48" providerId="AD" clId="Web-{1AC1671D-9E0B-BB33-FAAA-C18C21412374}"/>
    <pc:docChg chg="modSld sldOrd">
      <pc:chgData name="RAMON VERGARA GARRIDO" userId="S::ramvergar@alum.us.es::1f634e7a-5118-4b50-a752-2a94275b5a48" providerId="AD" clId="Web-{1AC1671D-9E0B-BB33-FAAA-C18C21412374}" dt="2024-11-13T14:50:42.162" v="4" actId="20577"/>
      <pc:docMkLst>
        <pc:docMk/>
      </pc:docMkLst>
      <pc:sldChg chg="modSp">
        <pc:chgData name="RAMON VERGARA GARRIDO" userId="S::ramvergar@alum.us.es::1f634e7a-5118-4b50-a752-2a94275b5a48" providerId="AD" clId="Web-{1AC1671D-9E0B-BB33-FAAA-C18C21412374}" dt="2024-11-13T14:50:42.162" v="4" actId="20577"/>
        <pc:sldMkLst>
          <pc:docMk/>
          <pc:sldMk cId="2752392282" sldId="266"/>
        </pc:sldMkLst>
      </pc:sldChg>
      <pc:sldChg chg="ord">
        <pc:chgData name="RAMON VERGARA GARRIDO" userId="S::ramvergar@alum.us.es::1f634e7a-5118-4b50-a752-2a94275b5a48" providerId="AD" clId="Web-{1AC1671D-9E0B-BB33-FAAA-C18C21412374}" dt="2024-11-13T14:49:49.911" v="0"/>
        <pc:sldMkLst>
          <pc:docMk/>
          <pc:sldMk cId="67356659" sldId="272"/>
        </pc:sldMkLst>
      </pc:sldChg>
    </pc:docChg>
  </pc:docChgLst>
  <pc:docChgLst>
    <pc:chgData name="RAMON VERGARA GARRIDO" userId="S::ramvergar@alum.us.es::1f634e7a-5118-4b50-a752-2a94275b5a48" providerId="AD" clId="Web-{9EC6F807-494B-2ECC-EA15-7E1983885288}"/>
    <pc:docChg chg="modSld">
      <pc:chgData name="RAMON VERGARA GARRIDO" userId="S::ramvergar@alum.us.es::1f634e7a-5118-4b50-a752-2a94275b5a48" providerId="AD" clId="Web-{9EC6F807-494B-2ECC-EA15-7E1983885288}" dt="2024-11-20T14:21:27.814" v="176" actId="1076"/>
      <pc:docMkLst>
        <pc:docMk/>
      </pc:docMkLst>
      <pc:sldChg chg="addSp modSp">
        <pc:chgData name="RAMON VERGARA GARRIDO" userId="S::ramvergar@alum.us.es::1f634e7a-5118-4b50-a752-2a94275b5a48" providerId="AD" clId="Web-{9EC6F807-494B-2ECC-EA15-7E1983885288}" dt="2024-11-20T14:19:52.811" v="128" actId="1076"/>
        <pc:sldMkLst>
          <pc:docMk/>
          <pc:sldMk cId="2752392282" sldId="266"/>
        </pc:sldMkLst>
      </pc:sldChg>
      <pc:sldChg chg="delSp modSp">
        <pc:chgData name="RAMON VERGARA GARRIDO" userId="S::ramvergar@alum.us.es::1f634e7a-5118-4b50-a752-2a94275b5a48" providerId="AD" clId="Web-{9EC6F807-494B-2ECC-EA15-7E1983885288}" dt="2024-11-20T14:17:53.996" v="123" actId="20577"/>
        <pc:sldMkLst>
          <pc:docMk/>
          <pc:sldMk cId="67356659" sldId="272"/>
        </pc:sldMkLst>
      </pc:sldChg>
      <pc:sldChg chg="addSp delSp modSp">
        <pc:chgData name="RAMON VERGARA GARRIDO" userId="S::ramvergar@alum.us.es::1f634e7a-5118-4b50-a752-2a94275b5a48" providerId="AD" clId="Web-{9EC6F807-494B-2ECC-EA15-7E1983885288}" dt="2024-11-20T14:21:27.814" v="176" actId="1076"/>
        <pc:sldMkLst>
          <pc:docMk/>
          <pc:sldMk cId="197999858" sldId="275"/>
        </pc:sldMkLst>
      </pc:sldChg>
    </pc:docChg>
  </pc:docChgLst>
  <pc:docChgLst>
    <pc:chgData name="RAMON VERGARA GARRIDO" userId="S::ramvergar@alum.us.es::1f634e7a-5118-4b50-a752-2a94275b5a48" providerId="AD" clId="Web-{526108FE-E293-E697-ED2A-218BF24D8ACE}"/>
    <pc:docChg chg="addSld delSld modSld modMainMaster">
      <pc:chgData name="RAMON VERGARA GARRIDO" userId="S::ramvergar@alum.us.es::1f634e7a-5118-4b50-a752-2a94275b5a48" providerId="AD" clId="Web-{526108FE-E293-E697-ED2A-218BF24D8ACE}" dt="2024-12-05T16:31:53.864" v="57"/>
      <pc:docMkLst>
        <pc:docMk/>
      </pc:docMkLst>
      <pc:sldChg chg="addSp delSp modSp mod modTransition setBg setClrOvrMap">
        <pc:chgData name="RAMON VERGARA GARRIDO" userId="S::ramvergar@alum.us.es::1f634e7a-5118-4b50-a752-2a94275b5a48" providerId="AD" clId="Web-{526108FE-E293-E697-ED2A-218BF24D8ACE}" dt="2024-12-05T16:31:00.439" v="54"/>
        <pc:sldMkLst>
          <pc:docMk/>
          <pc:sldMk cId="2406273178" sldId="256"/>
        </pc:sldMkLst>
        <pc:spChg chg="mod">
          <ac:chgData name="RAMON VERGARA GARRIDO" userId="S::ramvergar@alum.us.es::1f634e7a-5118-4b50-a752-2a94275b5a48" providerId="AD" clId="Web-{526108FE-E293-E697-ED2A-218BF24D8ACE}" dt="2024-12-05T16:31:00.439" v="54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AMON VERGARA GARRIDO" userId="S::ramvergar@alum.us.es::1f634e7a-5118-4b50-a752-2a94275b5a48" providerId="AD" clId="Web-{526108FE-E293-E697-ED2A-218BF24D8ACE}" dt="2024-12-05T16:31:00.439" v="54"/>
          <ac:spMkLst>
            <pc:docMk/>
            <pc:sldMk cId="2406273178" sldId="256"/>
            <ac:spMk id="3" creationId="{00000000-0000-0000-0000-000000000000}"/>
          </ac:spMkLst>
        </pc:spChg>
        <pc:spChg chg="mod">
          <ac:chgData name="RAMON VERGARA GARRIDO" userId="S::ramvergar@alum.us.es::1f634e7a-5118-4b50-a752-2a94275b5a48" providerId="AD" clId="Web-{526108FE-E293-E697-ED2A-218BF24D8ACE}" dt="2024-12-05T16:31:00.439" v="54"/>
          <ac:spMkLst>
            <pc:docMk/>
            <pc:sldMk cId="2406273178" sldId="256"/>
            <ac:spMk id="5" creationId="{043FF06A-848C-5F9F-615C-AC9E9E765822}"/>
          </ac:spMkLst>
        </pc:spChg>
        <pc:spChg chg="del">
          <ac:chgData name="RAMON VERGARA GARRIDO" userId="S::ramvergar@alum.us.es::1f634e7a-5118-4b50-a752-2a94275b5a48" providerId="AD" clId="Web-{526108FE-E293-E697-ED2A-218BF24D8ACE}" dt="2024-12-05T16:31:00.439" v="54"/>
          <ac:spMkLst>
            <pc:docMk/>
            <pc:sldMk cId="2406273178" sldId="256"/>
            <ac:spMk id="10" creationId="{1F94DC1C-47D1-41D7-8B1B-9A036D614027}"/>
          </ac:spMkLst>
        </pc:spChg>
        <pc:spChg chg="del">
          <ac:chgData name="RAMON VERGARA GARRIDO" userId="S::ramvergar@alum.us.es::1f634e7a-5118-4b50-a752-2a94275b5a48" providerId="AD" clId="Web-{526108FE-E293-E697-ED2A-218BF24D8ACE}" dt="2024-12-05T16:31:00.439" v="54"/>
          <ac:spMkLst>
            <pc:docMk/>
            <pc:sldMk cId="2406273178" sldId="256"/>
            <ac:spMk id="14" creationId="{AC12A592-C02D-46EF-8E1F-9335DB8D71DF}"/>
          </ac:spMkLst>
        </pc:spChg>
        <pc:spChg chg="del">
          <ac:chgData name="RAMON VERGARA GARRIDO" userId="S::ramvergar@alum.us.es::1f634e7a-5118-4b50-a752-2a94275b5a48" providerId="AD" clId="Web-{526108FE-E293-E697-ED2A-218BF24D8ACE}" dt="2024-12-05T16:31:00.439" v="54"/>
          <ac:spMkLst>
            <pc:docMk/>
            <pc:sldMk cId="2406273178" sldId="256"/>
            <ac:spMk id="16" creationId="{24005816-5BCA-4665-8A58-5580F8E9C84A}"/>
          </ac:spMkLst>
        </pc:spChg>
        <pc:spChg chg="add">
          <ac:chgData name="RAMON VERGARA GARRIDO" userId="S::ramvergar@alum.us.es::1f634e7a-5118-4b50-a752-2a94275b5a48" providerId="AD" clId="Web-{526108FE-E293-E697-ED2A-218BF24D8ACE}" dt="2024-12-05T16:31:00.439" v="54"/>
          <ac:spMkLst>
            <pc:docMk/>
            <pc:sldMk cId="2406273178" sldId="256"/>
            <ac:spMk id="101" creationId="{0DC895F7-4E59-40FB-87DD-ACE47F94C143}"/>
          </ac:spMkLst>
        </pc:spChg>
        <pc:picChg chg="mod ord">
          <ac:chgData name="RAMON VERGARA GARRIDO" userId="S::ramvergar@alum.us.es::1f634e7a-5118-4b50-a752-2a94275b5a48" providerId="AD" clId="Web-{526108FE-E293-E697-ED2A-218BF24D8ACE}" dt="2024-12-05T16:31:00.439" v="54"/>
          <ac:picMkLst>
            <pc:docMk/>
            <pc:sldMk cId="2406273178" sldId="256"/>
            <ac:picMk id="4" creationId="{F21DB44E-94A5-32D0-A502-DC4203000827}"/>
          </ac:picMkLst>
        </pc:picChg>
        <pc:picChg chg="del">
          <ac:chgData name="RAMON VERGARA GARRIDO" userId="S::ramvergar@alum.us.es::1f634e7a-5118-4b50-a752-2a94275b5a48" providerId="AD" clId="Web-{526108FE-E293-E697-ED2A-218BF24D8ACE}" dt="2024-12-05T16:31:00.439" v="54"/>
          <ac:picMkLst>
            <pc:docMk/>
            <pc:sldMk cId="2406273178" sldId="256"/>
            <ac:picMk id="12" creationId="{811383CE-CE86-4E1C-B289-798EB9E6E0E5}"/>
          </ac:picMkLst>
        </pc:picChg>
        <pc:picChg chg="add">
          <ac:chgData name="RAMON VERGARA GARRIDO" userId="S::ramvergar@alum.us.es::1f634e7a-5118-4b50-a752-2a94275b5a48" providerId="AD" clId="Web-{526108FE-E293-E697-ED2A-218BF24D8ACE}" dt="2024-12-05T16:31:00.439" v="54"/>
          <ac:picMkLst>
            <pc:docMk/>
            <pc:sldMk cId="2406273178" sldId="256"/>
            <ac:picMk id="103" creationId="{1A4C720E-710D-44F8-A8D7-2BAA61E1814B}"/>
          </ac:picMkLst>
        </pc:picChg>
      </pc:sldChg>
      <pc:sldChg chg="addSp delSp modSp mod modTransition setBg setClrOvrMap">
        <pc:chgData name="RAMON VERGARA GARRIDO" userId="S::ramvergar@alum.us.es::1f634e7a-5118-4b50-a752-2a94275b5a48" providerId="AD" clId="Web-{526108FE-E293-E697-ED2A-218BF24D8ACE}" dt="2024-12-05T16:30:43.062" v="53"/>
        <pc:sldMkLst>
          <pc:docMk/>
          <pc:sldMk cId="946238810" sldId="274"/>
        </pc:sldMkLst>
        <pc:spChg chg="mod">
          <ac:chgData name="RAMON VERGARA GARRIDO" userId="S::ramvergar@alum.us.es::1f634e7a-5118-4b50-a752-2a94275b5a48" providerId="AD" clId="Web-{526108FE-E293-E697-ED2A-218BF24D8ACE}" dt="2024-12-05T16:30:43.062" v="53"/>
          <ac:spMkLst>
            <pc:docMk/>
            <pc:sldMk cId="946238810" sldId="274"/>
            <ac:spMk id="2" creationId="{F5083022-57DB-B8FF-6370-A18AB472C56A}"/>
          </ac:spMkLst>
        </pc:spChg>
        <pc:spChg chg="mod">
          <ac:chgData name="RAMON VERGARA GARRIDO" userId="S::ramvergar@alum.us.es::1f634e7a-5118-4b50-a752-2a94275b5a48" providerId="AD" clId="Web-{526108FE-E293-E697-ED2A-218BF24D8ACE}" dt="2024-12-05T16:30:43.062" v="53"/>
          <ac:spMkLst>
            <pc:docMk/>
            <pc:sldMk cId="946238810" sldId="274"/>
            <ac:spMk id="3" creationId="{2EDDA2AB-879C-B904-045E-75A913D6E800}"/>
          </ac:spMkLst>
        </pc:spChg>
        <pc:spChg chg="mod">
          <ac:chgData name="RAMON VERGARA GARRIDO" userId="S::ramvergar@alum.us.es::1f634e7a-5118-4b50-a752-2a94275b5a48" providerId="AD" clId="Web-{526108FE-E293-E697-ED2A-218BF24D8ACE}" dt="2024-12-05T16:30:43.062" v="53"/>
          <ac:spMkLst>
            <pc:docMk/>
            <pc:sldMk cId="946238810" sldId="274"/>
            <ac:spMk id="4" creationId="{BB94BEE0-66FB-2EFD-45D9-78D7191D3508}"/>
          </ac:spMkLst>
        </pc:spChg>
        <pc:spChg chg="add del">
          <ac:chgData name="RAMON VERGARA GARRIDO" userId="S::ramvergar@alum.us.es::1f634e7a-5118-4b50-a752-2a94275b5a48" providerId="AD" clId="Web-{526108FE-E293-E697-ED2A-218BF24D8ACE}" dt="2024-12-05T16:30:34.390" v="51"/>
          <ac:spMkLst>
            <pc:docMk/>
            <pc:sldMk cId="946238810" sldId="274"/>
            <ac:spMk id="6" creationId="{54309F57-B331-41A7-9154-15EC2AF45A60}"/>
          </ac:spMkLst>
        </pc:spChg>
        <pc:spChg chg="add del">
          <ac:chgData name="RAMON VERGARA GARRIDO" userId="S::ramvergar@alum.us.es::1f634e7a-5118-4b50-a752-2a94275b5a48" providerId="AD" clId="Web-{526108FE-E293-E697-ED2A-218BF24D8ACE}" dt="2024-12-05T16:30:43.062" v="53"/>
          <ac:spMkLst>
            <pc:docMk/>
            <pc:sldMk cId="946238810" sldId="274"/>
            <ac:spMk id="8" creationId="{E1EB41F2-E181-4D4D-9131-A30F6B0AE596}"/>
          </ac:spMkLst>
        </pc:spChg>
        <pc:spChg chg="add del">
          <ac:chgData name="RAMON VERGARA GARRIDO" userId="S::ramvergar@alum.us.es::1f634e7a-5118-4b50-a752-2a94275b5a48" providerId="AD" clId="Web-{526108FE-E293-E697-ED2A-218BF24D8ACE}" dt="2024-12-05T16:30:43.062" v="53"/>
          <ac:spMkLst>
            <pc:docMk/>
            <pc:sldMk cId="946238810" sldId="274"/>
            <ac:spMk id="10" creationId="{3D63CC92-C517-4C71-9222-4579252CD62E}"/>
          </ac:spMkLst>
        </pc:spChg>
        <pc:picChg chg="add del">
          <ac:chgData name="RAMON VERGARA GARRIDO" userId="S::ramvergar@alum.us.es::1f634e7a-5118-4b50-a752-2a94275b5a48" providerId="AD" clId="Web-{526108FE-E293-E697-ED2A-218BF24D8ACE}" dt="2024-12-05T16:30:43.062" v="53"/>
          <ac:picMkLst>
            <pc:docMk/>
            <pc:sldMk cId="946238810" sldId="274"/>
            <ac:picMk id="13" creationId="{40A39FDC-39F4-4CB7-873B-8D786EC02516}"/>
          </ac:picMkLst>
        </pc:picChg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1978175653" sldId="275"/>
        </pc:sldMkLst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869075443" sldId="276"/>
        </pc:sldMkLst>
      </pc:sldChg>
      <pc:sldChg chg="modSp 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182525537" sldId="277"/>
        </pc:sldMkLst>
        <pc:graphicFrameChg chg="mod modGraphic">
          <ac:chgData name="RAMON VERGARA GARRIDO" userId="S::ramvergar@alum.us.es::1f634e7a-5118-4b50-a752-2a94275b5a48" providerId="AD" clId="Web-{526108FE-E293-E697-ED2A-218BF24D8ACE}" dt="2024-12-05T16:22:43.857" v="1"/>
          <ac:graphicFrameMkLst>
            <pc:docMk/>
            <pc:sldMk cId="182525537" sldId="277"/>
            <ac:graphicFrameMk id="15" creationId="{1CC3068F-0CD9-7F1B-B976-92F6AD34A93A}"/>
          </ac:graphicFrameMkLst>
        </pc:graphicFrameChg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1572780328" sldId="278"/>
        </pc:sldMkLst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82633415" sldId="279"/>
        </pc:sldMkLst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231064841" sldId="280"/>
        </pc:sldMkLst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4034176625" sldId="281"/>
        </pc:sldMkLst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2334287510" sldId="282"/>
        </pc:sldMkLst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2459792461" sldId="283"/>
        </pc:sldMkLst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1486182326" sldId="284"/>
        </pc:sldMkLst>
      </pc:sldChg>
      <pc:sldChg chg="addSp modSp modTransition">
        <pc:chgData name="RAMON VERGARA GARRIDO" userId="S::ramvergar@alum.us.es::1f634e7a-5118-4b50-a752-2a94275b5a48" providerId="AD" clId="Web-{526108FE-E293-E697-ED2A-218BF24D8ACE}" dt="2024-12-05T16:31:41.582" v="55"/>
        <pc:sldMkLst>
          <pc:docMk/>
          <pc:sldMk cId="4210588725" sldId="285"/>
        </pc:sldMkLst>
        <pc:spChg chg="mod">
          <ac:chgData name="RAMON VERGARA GARRIDO" userId="S::ramvergar@alum.us.es::1f634e7a-5118-4b50-a752-2a94275b5a48" providerId="AD" clId="Web-{526108FE-E293-E697-ED2A-218BF24D8ACE}" dt="2024-12-05T16:27:09.891" v="20" actId="1076"/>
          <ac:spMkLst>
            <pc:docMk/>
            <pc:sldMk cId="4210588725" sldId="285"/>
            <ac:spMk id="3" creationId="{0ECF4F8B-51A9-B440-7E13-285DD916459A}"/>
          </ac:spMkLst>
        </pc:spChg>
        <pc:picChg chg="add mod">
          <ac:chgData name="RAMON VERGARA GARRIDO" userId="S::ramvergar@alum.us.es::1f634e7a-5118-4b50-a752-2a94275b5a48" providerId="AD" clId="Web-{526108FE-E293-E697-ED2A-218BF24D8ACE}" dt="2024-12-05T16:31:41.582" v="55"/>
          <ac:picMkLst>
            <pc:docMk/>
            <pc:sldMk cId="4210588725" sldId="285"/>
            <ac:picMk id="4" creationId="{E9D541AE-FEF3-EE31-54AC-5D90303E170B}"/>
          </ac:picMkLst>
        </pc:picChg>
      </pc:sldChg>
      <pc:sldChg chg="modTransition">
        <pc:chgData name="RAMON VERGARA GARRIDO" userId="S::ramvergar@alum.us.es::1f634e7a-5118-4b50-a752-2a94275b5a48" providerId="AD" clId="Web-{526108FE-E293-E697-ED2A-218BF24D8ACE}" dt="2024-12-05T16:24:32.568" v="7"/>
        <pc:sldMkLst>
          <pc:docMk/>
          <pc:sldMk cId="2413047099" sldId="286"/>
        </pc:sldMkLst>
      </pc:sldChg>
      <pc:sldChg chg="addSp delSp modSp add replId">
        <pc:chgData name="RAMON VERGARA GARRIDO" userId="S::ramvergar@alum.us.es::1f634e7a-5118-4b50-a752-2a94275b5a48" providerId="AD" clId="Web-{526108FE-E293-E697-ED2A-218BF24D8ACE}" dt="2024-12-05T16:31:48.551" v="56"/>
        <pc:sldMkLst>
          <pc:docMk/>
          <pc:sldMk cId="804794379" sldId="287"/>
        </pc:sldMkLst>
        <pc:spChg chg="mod">
          <ac:chgData name="RAMON VERGARA GARRIDO" userId="S::ramvergar@alum.us.es::1f634e7a-5118-4b50-a752-2a94275b5a48" providerId="AD" clId="Web-{526108FE-E293-E697-ED2A-218BF24D8ACE}" dt="2024-12-05T16:28:27.319" v="30" actId="20577"/>
          <ac:spMkLst>
            <pc:docMk/>
            <pc:sldMk cId="804794379" sldId="287"/>
            <ac:spMk id="3" creationId="{0ECF4F8B-51A9-B440-7E13-285DD916459A}"/>
          </ac:spMkLst>
        </pc:spChg>
        <pc:picChg chg="del">
          <ac:chgData name="RAMON VERGARA GARRIDO" userId="S::ramvergar@alum.us.es::1f634e7a-5118-4b50-a752-2a94275b5a48" providerId="AD" clId="Web-{526108FE-E293-E697-ED2A-218BF24D8ACE}" dt="2024-12-05T16:28:47.461" v="31"/>
          <ac:picMkLst>
            <pc:docMk/>
            <pc:sldMk cId="804794379" sldId="287"/>
            <ac:picMk id="4" creationId="{E9D541AE-FEF3-EE31-54AC-5D90303E170B}"/>
          </ac:picMkLst>
        </pc:picChg>
        <pc:picChg chg="add mod">
          <ac:chgData name="RAMON VERGARA GARRIDO" userId="S::ramvergar@alum.us.es::1f634e7a-5118-4b50-a752-2a94275b5a48" providerId="AD" clId="Web-{526108FE-E293-E697-ED2A-218BF24D8ACE}" dt="2024-12-05T16:31:48.551" v="56"/>
          <ac:picMkLst>
            <pc:docMk/>
            <pc:sldMk cId="804794379" sldId="287"/>
            <ac:picMk id="5" creationId="{A3A5B768-F8C4-62A8-0DD1-FE11F61599C3}"/>
          </ac:picMkLst>
        </pc:picChg>
      </pc:sldChg>
      <pc:sldChg chg="add del replId">
        <pc:chgData name="RAMON VERGARA GARRIDO" userId="S::ramvergar@alum.us.es::1f634e7a-5118-4b50-a752-2a94275b5a48" providerId="AD" clId="Web-{526108FE-E293-E697-ED2A-218BF24D8ACE}" dt="2024-12-05T16:27:13.032" v="21"/>
        <pc:sldMkLst>
          <pc:docMk/>
          <pc:sldMk cId="3732209210" sldId="287"/>
        </pc:sldMkLst>
      </pc:sldChg>
      <pc:sldChg chg="addSp delSp modSp add replId">
        <pc:chgData name="RAMON VERGARA GARRIDO" userId="S::ramvergar@alum.us.es::1f634e7a-5118-4b50-a752-2a94275b5a48" providerId="AD" clId="Web-{526108FE-E293-E697-ED2A-218BF24D8ACE}" dt="2024-12-05T16:31:53.864" v="57"/>
        <pc:sldMkLst>
          <pc:docMk/>
          <pc:sldMk cId="137416515" sldId="288"/>
        </pc:sldMkLst>
        <pc:spChg chg="mod">
          <ac:chgData name="RAMON VERGARA GARRIDO" userId="S::ramvergar@alum.us.es::1f634e7a-5118-4b50-a752-2a94275b5a48" providerId="AD" clId="Web-{526108FE-E293-E697-ED2A-218BF24D8ACE}" dt="2024-12-05T16:29:29.714" v="44" actId="20577"/>
          <ac:spMkLst>
            <pc:docMk/>
            <pc:sldMk cId="137416515" sldId="288"/>
            <ac:spMk id="3" creationId="{0ECF4F8B-51A9-B440-7E13-285DD916459A}"/>
          </ac:spMkLst>
        </pc:spChg>
        <pc:picChg chg="del">
          <ac:chgData name="RAMON VERGARA GARRIDO" userId="S::ramvergar@alum.us.es::1f634e7a-5118-4b50-a752-2a94275b5a48" providerId="AD" clId="Web-{526108FE-E293-E697-ED2A-218BF24D8ACE}" dt="2024-12-05T16:29:15.197" v="41"/>
          <ac:picMkLst>
            <pc:docMk/>
            <pc:sldMk cId="137416515" sldId="288"/>
            <ac:picMk id="4" creationId="{E9D541AE-FEF3-EE31-54AC-5D90303E170B}"/>
          </ac:picMkLst>
        </pc:picChg>
        <pc:picChg chg="add mod">
          <ac:chgData name="RAMON VERGARA GARRIDO" userId="S::ramvergar@alum.us.es::1f634e7a-5118-4b50-a752-2a94275b5a48" providerId="AD" clId="Web-{526108FE-E293-E697-ED2A-218BF24D8ACE}" dt="2024-12-05T16:31:53.864" v="57"/>
          <ac:picMkLst>
            <pc:docMk/>
            <pc:sldMk cId="137416515" sldId="288"/>
            <ac:picMk id="5" creationId="{D7A0058F-3605-BAB4-A742-56E6AF8E7F42}"/>
          </ac:picMkLst>
        </pc:picChg>
      </pc:sldChg>
      <pc:sldChg chg="add del replId">
        <pc:chgData name="RAMON VERGARA GARRIDO" userId="S::ramvergar@alum.us.es::1f634e7a-5118-4b50-a752-2a94275b5a48" providerId="AD" clId="Web-{526108FE-E293-E697-ED2A-218BF24D8ACE}" dt="2024-12-05T16:27:13.813" v="22"/>
        <pc:sldMkLst>
          <pc:docMk/>
          <pc:sldMk cId="2480587148" sldId="288"/>
        </pc:sldMkLst>
      </pc:sldChg>
      <pc:sldMasterChg chg="modTransition modSldLayout">
        <pc:chgData name="RAMON VERGARA GARRIDO" userId="S::ramvergar@alum.us.es::1f634e7a-5118-4b50-a752-2a94275b5a48" providerId="AD" clId="Web-{526108FE-E293-E697-ED2A-218BF24D8ACE}" dt="2024-12-05T16:24:32.568" v="7"/>
        <pc:sldMasterMkLst>
          <pc:docMk/>
          <pc:sldMasterMk cId="1555268279" sldId="2147483700"/>
        </pc:sldMasterMkLst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2859429397" sldId="2147483701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2695277813" sldId="2147483702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3641442779" sldId="2147483703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1003343739" sldId="2147483704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1715260616" sldId="2147483705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2001776462" sldId="2147483706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1972813621" sldId="2147483707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407562720" sldId="2147483708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2612834838" sldId="2147483709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1512237681" sldId="2147483710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2987748011" sldId="2147483711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297237024" sldId="2147483712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1133792765" sldId="2147483713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3095084257" sldId="2147483714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1888592325" sldId="2147483715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3357087145" sldId="2147483716"/>
          </pc:sldLayoutMkLst>
        </pc:sldLayoutChg>
        <pc:sldLayoutChg chg="modTransition">
          <pc:chgData name="RAMON VERGARA GARRIDO" userId="S::ramvergar@alum.us.es::1f634e7a-5118-4b50-a752-2a94275b5a48" providerId="AD" clId="Web-{526108FE-E293-E697-ED2A-218BF24D8ACE}" dt="2024-12-05T16:24:32.568" v="7"/>
          <pc:sldLayoutMkLst>
            <pc:docMk/>
            <pc:sldMasterMk cId="1555268279" sldId="2147483700"/>
            <pc:sldLayoutMk cId="1232725045" sldId="2147483717"/>
          </pc:sldLayoutMkLst>
        </pc:sldLayoutChg>
      </pc:sldMasterChg>
    </pc:docChg>
  </pc:docChgLst>
  <pc:docChgLst>
    <pc:chgData name="ALEJANDRO NICOLALDE BRAVO" userId="S::alenicbra@alum.us.es::108784d6-0ad0-47af-a6e0-0cb29cc22e29" providerId="AD" clId="Web-{8ACAEFD4-D7E1-6F34-513D-011A1B3C4369}"/>
    <pc:docChg chg="addSld delSld modSld sldOrd">
      <pc:chgData name="ALEJANDRO NICOLALDE BRAVO" userId="S::alenicbra@alum.us.es::108784d6-0ad0-47af-a6e0-0cb29cc22e29" providerId="AD" clId="Web-{8ACAEFD4-D7E1-6F34-513D-011A1B3C4369}" dt="2024-11-20T14:41:07.613" v="154" actId="20577"/>
      <pc:docMkLst>
        <pc:docMk/>
      </pc:docMkLst>
      <pc:sldChg chg="del">
        <pc:chgData name="ALEJANDRO NICOLALDE BRAVO" userId="S::alenicbra@alum.us.es::108784d6-0ad0-47af-a6e0-0cb29cc22e29" providerId="AD" clId="Web-{8ACAEFD4-D7E1-6F34-513D-011A1B3C4369}" dt="2024-11-20T14:08:08.849" v="0"/>
        <pc:sldMkLst>
          <pc:docMk/>
          <pc:sldMk cId="2592467127" sldId="267"/>
        </pc:sldMkLst>
      </pc:sldChg>
      <pc:sldChg chg="del">
        <pc:chgData name="ALEJANDRO NICOLALDE BRAVO" userId="S::alenicbra@alum.us.es::108784d6-0ad0-47af-a6e0-0cb29cc22e29" providerId="AD" clId="Web-{8ACAEFD4-D7E1-6F34-513D-011A1B3C4369}" dt="2024-11-20T14:08:11.849" v="1"/>
        <pc:sldMkLst>
          <pc:docMk/>
          <pc:sldMk cId="1381399063" sldId="268"/>
        </pc:sldMkLst>
      </pc:sldChg>
      <pc:sldChg chg="del">
        <pc:chgData name="ALEJANDRO NICOLALDE BRAVO" userId="S::alenicbra@alum.us.es::108784d6-0ad0-47af-a6e0-0cb29cc22e29" providerId="AD" clId="Web-{8ACAEFD4-D7E1-6F34-513D-011A1B3C4369}" dt="2024-11-20T14:08:14.209" v="2"/>
        <pc:sldMkLst>
          <pc:docMk/>
          <pc:sldMk cId="3643638077" sldId="269"/>
        </pc:sldMkLst>
      </pc:sldChg>
      <pc:sldChg chg="del">
        <pc:chgData name="ALEJANDRO NICOLALDE BRAVO" userId="S::alenicbra@alum.us.es::108784d6-0ad0-47af-a6e0-0cb29cc22e29" providerId="AD" clId="Web-{8ACAEFD4-D7E1-6F34-513D-011A1B3C4369}" dt="2024-11-20T14:08:21.006" v="3"/>
        <pc:sldMkLst>
          <pc:docMk/>
          <pc:sldMk cId="669281709" sldId="270"/>
        </pc:sldMkLst>
      </pc:sldChg>
      <pc:sldChg chg="addSp delSp modSp">
        <pc:chgData name="ALEJANDRO NICOLALDE BRAVO" userId="S::alenicbra@alum.us.es::108784d6-0ad0-47af-a6e0-0cb29cc22e29" providerId="AD" clId="Web-{8ACAEFD4-D7E1-6F34-513D-011A1B3C4369}" dt="2024-11-20T14:08:33.772" v="6"/>
        <pc:sldMkLst>
          <pc:docMk/>
          <pc:sldMk cId="1460124544" sldId="271"/>
        </pc:sldMkLst>
      </pc:sldChg>
      <pc:sldChg chg="modSp">
        <pc:chgData name="ALEJANDRO NICOLALDE BRAVO" userId="S::alenicbra@alum.us.es::108784d6-0ad0-47af-a6e0-0cb29cc22e29" providerId="AD" clId="Web-{8ACAEFD4-D7E1-6F34-513D-011A1B3C4369}" dt="2024-11-20T14:41:07.613" v="154" actId="20577"/>
        <pc:sldMkLst>
          <pc:docMk/>
          <pc:sldMk cId="67356659" sldId="272"/>
        </pc:sldMkLst>
      </pc:sldChg>
      <pc:sldChg chg="modSp">
        <pc:chgData name="ALEJANDRO NICOLALDE BRAVO" userId="S::alenicbra@alum.us.es::108784d6-0ad0-47af-a6e0-0cb29cc22e29" providerId="AD" clId="Web-{8ACAEFD4-D7E1-6F34-513D-011A1B3C4369}" dt="2024-11-20T14:38:40.813" v="100" actId="20577"/>
        <pc:sldMkLst>
          <pc:docMk/>
          <pc:sldMk cId="1305577080" sldId="276"/>
        </pc:sldMkLst>
      </pc:sldChg>
      <pc:sldChg chg="addSp delSp modSp new mod ord setBg">
        <pc:chgData name="ALEJANDRO NICOLALDE BRAVO" userId="S::alenicbra@alum.us.es::108784d6-0ad0-47af-a6e0-0cb29cc22e29" providerId="AD" clId="Web-{8ACAEFD4-D7E1-6F34-513D-011A1B3C4369}" dt="2024-11-20T14:11:18.635" v="24"/>
        <pc:sldMkLst>
          <pc:docMk/>
          <pc:sldMk cId="2391926680" sldId="277"/>
        </pc:sldMkLst>
      </pc:sldChg>
      <pc:sldChg chg="addSp modSp add mod ord replId setBg">
        <pc:chgData name="ALEJANDRO NICOLALDE BRAVO" userId="S::alenicbra@alum.us.es::108784d6-0ad0-47af-a6e0-0cb29cc22e29" providerId="AD" clId="Web-{8ACAEFD4-D7E1-6F34-513D-011A1B3C4369}" dt="2024-11-20T14:10:29.290" v="21"/>
        <pc:sldMkLst>
          <pc:docMk/>
          <pc:sldMk cId="2894213507" sldId="278"/>
        </pc:sldMkLst>
      </pc:sldChg>
      <pc:sldChg chg="addSp modSp add mod replId setBg">
        <pc:chgData name="ALEJANDRO NICOLALDE BRAVO" userId="S::alenicbra@alum.us.es::108784d6-0ad0-47af-a6e0-0cb29cc22e29" providerId="AD" clId="Web-{8ACAEFD4-D7E1-6F34-513D-011A1B3C4369}" dt="2024-11-20T14:10:46.837" v="23"/>
        <pc:sldMkLst>
          <pc:docMk/>
          <pc:sldMk cId="1273020849" sldId="279"/>
        </pc:sldMkLst>
      </pc:sldChg>
      <pc:sldChg chg="addSp modSp add mod replId setBg">
        <pc:chgData name="ALEJANDRO NICOLALDE BRAVO" userId="S::alenicbra@alum.us.es::108784d6-0ad0-47af-a6e0-0cb29cc22e29" providerId="AD" clId="Web-{8ACAEFD4-D7E1-6F34-513D-011A1B3C4369}" dt="2024-11-20T14:12:12.058" v="30"/>
        <pc:sldMkLst>
          <pc:docMk/>
          <pc:sldMk cId="3642708059" sldId="280"/>
        </pc:sldMkLst>
      </pc:sldChg>
      <pc:sldChg chg="addSp modSp add mod ord replId setBg">
        <pc:chgData name="ALEJANDRO NICOLALDE BRAVO" userId="S::alenicbra@alum.us.es::108784d6-0ad0-47af-a6e0-0cb29cc22e29" providerId="AD" clId="Web-{8ACAEFD4-D7E1-6F34-513D-011A1B3C4369}" dt="2024-11-20T14:11:57.761" v="28"/>
        <pc:sldMkLst>
          <pc:docMk/>
          <pc:sldMk cId="3210293661" sldId="281"/>
        </pc:sldMkLst>
      </pc:sldChg>
    </pc:docChg>
  </pc:docChgLst>
  <pc:docChgLst>
    <pc:chgData name="JOSÉ MANUEL MIRET MARTÍN" userId="S::josmirmar2@alum.us.es::daf71dc2-f8d2-4822-8809-e8243c621735" providerId="AD" clId="Web-{E652949F-05B1-65C1-AE88-01C610D7198E}"/>
    <pc:docChg chg="modSld">
      <pc:chgData name="JOSÉ MANUEL MIRET MARTÍN" userId="S::josmirmar2@alum.us.es::daf71dc2-f8d2-4822-8809-e8243c621735" providerId="AD" clId="Web-{E652949F-05B1-65C1-AE88-01C610D7198E}" dt="2024-12-05T16:22:03.284" v="60" actId="20577"/>
      <pc:docMkLst>
        <pc:docMk/>
      </pc:docMkLst>
      <pc:sldChg chg="modSp">
        <pc:chgData name="JOSÉ MANUEL MIRET MARTÍN" userId="S::josmirmar2@alum.us.es::daf71dc2-f8d2-4822-8809-e8243c621735" providerId="AD" clId="Web-{E652949F-05B1-65C1-AE88-01C610D7198E}" dt="2024-12-05T16:22:03.284" v="60" actId="20577"/>
        <pc:sldMkLst>
          <pc:docMk/>
          <pc:sldMk cId="1978175653" sldId="275"/>
        </pc:sldMkLst>
        <pc:spChg chg="mod">
          <ac:chgData name="JOSÉ MANUEL MIRET MARTÍN" userId="S::josmirmar2@alum.us.es::daf71dc2-f8d2-4822-8809-e8243c621735" providerId="AD" clId="Web-{E652949F-05B1-65C1-AE88-01C610D7198E}" dt="2024-12-05T16:22:03.284" v="60" actId="20577"/>
          <ac:spMkLst>
            <pc:docMk/>
            <pc:sldMk cId="1978175653" sldId="275"/>
            <ac:spMk id="4" creationId="{B29948C6-783E-FCF4-0526-0C2CEAD518AE}"/>
          </ac:spMkLst>
        </pc:spChg>
      </pc:sldChg>
      <pc:sldChg chg="modSp">
        <pc:chgData name="JOSÉ MANUEL MIRET MARTÍN" userId="S::josmirmar2@alum.us.es::daf71dc2-f8d2-4822-8809-e8243c621735" providerId="AD" clId="Web-{E652949F-05B1-65C1-AE88-01C610D7198E}" dt="2024-12-05T16:08:59.578" v="30" actId="20577"/>
        <pc:sldMkLst>
          <pc:docMk/>
          <pc:sldMk cId="82633415" sldId="279"/>
        </pc:sldMkLst>
        <pc:spChg chg="mod">
          <ac:chgData name="JOSÉ MANUEL MIRET MARTÍN" userId="S::josmirmar2@alum.us.es::daf71dc2-f8d2-4822-8809-e8243c621735" providerId="AD" clId="Web-{E652949F-05B1-65C1-AE88-01C610D7198E}" dt="2024-12-05T16:08:59.578" v="30" actId="20577"/>
          <ac:spMkLst>
            <pc:docMk/>
            <pc:sldMk cId="82633415" sldId="279"/>
            <ac:spMk id="3" creationId="{0D2896AB-1B97-2099-2B37-B9963BB17873}"/>
          </ac:spMkLst>
        </pc:spChg>
      </pc:sldChg>
    </pc:docChg>
  </pc:docChgLst>
  <pc:docChgLst>
    <pc:chgData name="PABLO RODRIGUEZ SANCHEZ" userId="S::pabrodsan11@alum.us.es::440dcec9-9bb5-4b14-9a18-0dd85faa7960" providerId="AD" clId="Web-{F61E4186-AE78-46D6-AD7B-42C39DDD5015}"/>
    <pc:docChg chg="delSld">
      <pc:chgData name="PABLO RODRIGUEZ SANCHEZ" userId="S::pabrodsan11@alum.us.es::440dcec9-9bb5-4b14-9a18-0dd85faa7960" providerId="AD" clId="Web-{F61E4186-AE78-46D6-AD7B-42C39DDD5015}" dt="2024-10-30T14:39:38.858" v="0"/>
      <pc:docMkLst>
        <pc:docMk/>
      </pc:docMkLst>
      <pc:sldChg chg="del">
        <pc:chgData name="PABLO RODRIGUEZ SANCHEZ" userId="S::pabrodsan11@alum.us.es::440dcec9-9bb5-4b14-9a18-0dd85faa7960" providerId="AD" clId="Web-{F61E4186-AE78-46D6-AD7B-42C39DDD5015}" dt="2024-10-30T14:39:38.858" v="0"/>
        <pc:sldMkLst>
          <pc:docMk/>
          <pc:sldMk cId="2181236951" sldId="266"/>
        </pc:sldMkLst>
      </pc:sldChg>
    </pc:docChg>
  </pc:docChgLst>
  <pc:docChgLst>
    <pc:chgData name="Usuario invitado" userId="S::urn:spo:anon#fe6f508e626355cca72dfdfe87aada19336337e9aaed8f1ece6159929842c230::" providerId="AD" clId="Web-{1C8D778F-2627-36AC-3D2E-9587012A43F0}"/>
    <pc:docChg chg="modSld">
      <pc:chgData name="Usuario invitado" userId="S::urn:spo:anon#fe6f508e626355cca72dfdfe87aada19336337e9aaed8f1ece6159929842c230::" providerId="AD" clId="Web-{1C8D778F-2627-36AC-3D2E-9587012A43F0}" dt="2024-11-27T12:48:07.349" v="67" actId="1076"/>
      <pc:docMkLst>
        <pc:docMk/>
      </pc:docMkLst>
      <pc:sldChg chg="addSp delSp modSp">
        <pc:chgData name="Usuario invitado" userId="S::urn:spo:anon#fe6f508e626355cca72dfdfe87aada19336337e9aaed8f1ece6159929842c230::" providerId="AD" clId="Web-{1C8D778F-2627-36AC-3D2E-9587012A43F0}" dt="2024-11-27T12:48:07.349" v="67" actId="1076"/>
        <pc:sldMkLst>
          <pc:docMk/>
          <pc:sldMk cId="1885592612" sldId="273"/>
        </pc:sldMkLst>
      </pc:sldChg>
      <pc:sldChg chg="addSp modSp mod setBg">
        <pc:chgData name="Usuario invitado" userId="S::urn:spo:anon#fe6f508e626355cca72dfdfe87aada19336337e9aaed8f1ece6159929842c230::" providerId="AD" clId="Web-{1C8D778F-2627-36AC-3D2E-9587012A43F0}" dt="2024-11-27T12:45:44.792" v="9"/>
        <pc:sldMkLst>
          <pc:docMk/>
          <pc:sldMk cId="1526917326" sldId="282"/>
        </pc:sldMkLst>
      </pc:sldChg>
    </pc:docChg>
  </pc:docChgLst>
  <pc:docChgLst>
    <pc:chgData name="ALEJANDRO NICOLALDE BRAVO" userId="S::alenicbra@alum.us.es::108784d6-0ad0-47af-a6e0-0cb29cc22e29" providerId="AD" clId="Web-{B08A69AD-3791-2CD8-4537-0B645179CD2D}"/>
    <pc:docChg chg="addSld modSld">
      <pc:chgData name="ALEJANDRO NICOLALDE BRAVO" userId="S::alenicbra@alum.us.es::108784d6-0ad0-47af-a6e0-0cb29cc22e29" providerId="AD" clId="Web-{B08A69AD-3791-2CD8-4537-0B645179CD2D}" dt="2024-10-30T13:46:55.060" v="266" actId="1076"/>
      <pc:docMkLst>
        <pc:docMk/>
      </pc:docMkLst>
      <pc:sldChg chg="addSp delSp modSp new">
        <pc:chgData name="ALEJANDRO NICOLALDE BRAVO" userId="S::alenicbra@alum.us.es::108784d6-0ad0-47af-a6e0-0cb29cc22e29" providerId="AD" clId="Web-{B08A69AD-3791-2CD8-4537-0B645179CD2D}" dt="2024-10-30T13:46:55.060" v="266" actId="1076"/>
        <pc:sldMkLst>
          <pc:docMk/>
          <pc:sldMk cId="2181236951" sldId="266"/>
        </pc:sldMkLst>
      </pc:sldChg>
    </pc:docChg>
  </pc:docChgLst>
  <pc:docChgLst>
    <pc:chgData name="JOSÉ MANUEL MIRET MARTÍN" userId="S::josmirmar2@alum.us.es::daf71dc2-f8d2-4822-8809-e8243c621735" providerId="AD" clId="Web-{AF6C5315-70AA-BC4F-E0E8-18E5254B6F1D}"/>
    <pc:docChg chg="addSld delSld modSld">
      <pc:chgData name="JOSÉ MANUEL MIRET MARTÍN" userId="S::josmirmar2@alum.us.es::daf71dc2-f8d2-4822-8809-e8243c621735" providerId="AD" clId="Web-{AF6C5315-70AA-BC4F-E0E8-18E5254B6F1D}" dt="2024-12-05T22:57:59.955" v="873" actId="1076"/>
      <pc:docMkLst>
        <pc:docMk/>
      </pc:docMkLst>
      <pc:sldChg chg="modSp">
        <pc:chgData name="JOSÉ MANUEL MIRET MARTÍN" userId="S::josmirmar2@alum.us.es::daf71dc2-f8d2-4822-8809-e8243c621735" providerId="AD" clId="Web-{AF6C5315-70AA-BC4F-E0E8-18E5254B6F1D}" dt="2024-12-05T22:57:36.141" v="870" actId="1076"/>
        <pc:sldMkLst>
          <pc:docMk/>
          <pc:sldMk cId="1572780328" sldId="278"/>
        </pc:sldMkLst>
        <pc:spChg chg="mod">
          <ac:chgData name="JOSÉ MANUEL MIRET MARTÍN" userId="S::josmirmar2@alum.us.es::daf71dc2-f8d2-4822-8809-e8243c621735" providerId="AD" clId="Web-{AF6C5315-70AA-BC4F-E0E8-18E5254B6F1D}" dt="2024-12-05T22:57:36.141" v="870" actId="1076"/>
          <ac:spMkLst>
            <pc:docMk/>
            <pc:sldMk cId="1572780328" sldId="278"/>
            <ac:spMk id="3" creationId="{C11520ED-2235-CAAF-737C-298114B999D2}"/>
          </ac:spMkLst>
        </pc:spChg>
      </pc:sldChg>
      <pc:sldChg chg="modSp">
        <pc:chgData name="JOSÉ MANUEL MIRET MARTÍN" userId="S::josmirmar2@alum.us.es::daf71dc2-f8d2-4822-8809-e8243c621735" providerId="AD" clId="Web-{AF6C5315-70AA-BC4F-E0E8-18E5254B6F1D}" dt="2024-12-05T19:41:09.270" v="12" actId="1076"/>
        <pc:sldMkLst>
          <pc:docMk/>
          <pc:sldMk cId="231064841" sldId="280"/>
        </pc:sldMkLst>
        <pc:picChg chg="mod">
          <ac:chgData name="JOSÉ MANUEL MIRET MARTÍN" userId="S::josmirmar2@alum.us.es::daf71dc2-f8d2-4822-8809-e8243c621735" providerId="AD" clId="Web-{AF6C5315-70AA-BC4F-E0E8-18E5254B6F1D}" dt="2024-12-05T19:41:07.645" v="11" actId="1076"/>
          <ac:picMkLst>
            <pc:docMk/>
            <pc:sldMk cId="231064841" sldId="280"/>
            <ac:picMk id="4" creationId="{9634EF1B-B408-9E1B-9512-B8DBBFB310BD}"/>
          </ac:picMkLst>
        </pc:picChg>
        <pc:picChg chg="mod">
          <ac:chgData name="JOSÉ MANUEL MIRET MARTÍN" userId="S::josmirmar2@alum.us.es::daf71dc2-f8d2-4822-8809-e8243c621735" providerId="AD" clId="Web-{AF6C5315-70AA-BC4F-E0E8-18E5254B6F1D}" dt="2024-12-05T19:41:09.270" v="12" actId="1076"/>
          <ac:picMkLst>
            <pc:docMk/>
            <pc:sldMk cId="231064841" sldId="280"/>
            <ac:picMk id="5" creationId="{F5DA91BC-8345-E7E1-D955-BBE6319B204F}"/>
          </ac:picMkLst>
        </pc:picChg>
      </pc:sldChg>
      <pc:sldChg chg="addSp delSp modSp">
        <pc:chgData name="JOSÉ MANUEL MIRET MARTÍN" userId="S::josmirmar2@alum.us.es::daf71dc2-f8d2-4822-8809-e8243c621735" providerId="AD" clId="Web-{AF6C5315-70AA-BC4F-E0E8-18E5254B6F1D}" dt="2024-12-05T22:53:15.694" v="819" actId="20577"/>
        <pc:sldMkLst>
          <pc:docMk/>
          <pc:sldMk cId="2334287510" sldId="282"/>
        </pc:sldMkLst>
        <pc:spChg chg="mod">
          <ac:chgData name="JOSÉ MANUEL MIRET MARTÍN" userId="S::josmirmar2@alum.us.es::daf71dc2-f8d2-4822-8809-e8243c621735" providerId="AD" clId="Web-{AF6C5315-70AA-BC4F-E0E8-18E5254B6F1D}" dt="2024-12-05T21:24:46.261" v="318" actId="1076"/>
          <ac:spMkLst>
            <pc:docMk/>
            <pc:sldMk cId="2334287510" sldId="282"/>
            <ac:spMk id="2" creationId="{F48EC43C-D683-7BBF-6239-0E347D2328DE}"/>
          </ac:spMkLst>
        </pc:spChg>
        <pc:spChg chg="mod">
          <ac:chgData name="JOSÉ MANUEL MIRET MARTÍN" userId="S::josmirmar2@alum.us.es::daf71dc2-f8d2-4822-8809-e8243c621735" providerId="AD" clId="Web-{AF6C5315-70AA-BC4F-E0E8-18E5254B6F1D}" dt="2024-12-05T22:53:15.694" v="819" actId="20577"/>
          <ac:spMkLst>
            <pc:docMk/>
            <pc:sldMk cId="2334287510" sldId="282"/>
            <ac:spMk id="3" creationId="{8ADDAC26-FC6F-B096-454D-C7AD5C4B81DA}"/>
          </ac:spMkLst>
        </pc:spChg>
        <pc:spChg chg="add del mod">
          <ac:chgData name="JOSÉ MANUEL MIRET MARTÍN" userId="S::josmirmar2@alum.us.es::daf71dc2-f8d2-4822-8809-e8243c621735" providerId="AD" clId="Web-{AF6C5315-70AA-BC4F-E0E8-18E5254B6F1D}" dt="2024-12-05T21:30:02.027" v="414"/>
          <ac:spMkLst>
            <pc:docMk/>
            <pc:sldMk cId="2334287510" sldId="282"/>
            <ac:spMk id="5" creationId="{C2D59D46-7BCD-CDF9-9C58-C849728D4103}"/>
          </ac:spMkLst>
        </pc:spChg>
        <pc:spChg chg="add del mod">
          <ac:chgData name="JOSÉ MANUEL MIRET MARTÍN" userId="S::josmirmar2@alum.us.es::daf71dc2-f8d2-4822-8809-e8243c621735" providerId="AD" clId="Web-{AF6C5315-70AA-BC4F-E0E8-18E5254B6F1D}" dt="2024-12-05T21:30:11.152" v="426"/>
          <ac:spMkLst>
            <pc:docMk/>
            <pc:sldMk cId="2334287510" sldId="282"/>
            <ac:spMk id="7" creationId="{7449B115-336B-524B-C2A6-3380E23AE0E0}"/>
          </ac:spMkLst>
        </pc:spChg>
        <pc:spChg chg="add mod">
          <ac:chgData name="JOSÉ MANUEL MIRET MARTÍN" userId="S::josmirmar2@alum.us.es::daf71dc2-f8d2-4822-8809-e8243c621735" providerId="AD" clId="Web-{AF6C5315-70AA-BC4F-E0E8-18E5254B6F1D}" dt="2024-12-05T22:27:23.727" v="632" actId="20577"/>
          <ac:spMkLst>
            <pc:docMk/>
            <pc:sldMk cId="2334287510" sldId="282"/>
            <ac:spMk id="8" creationId="{3CB37CE2-5E70-9357-26A7-6B30965A7085}"/>
          </ac:spMkLst>
        </pc:spChg>
        <pc:picChg chg="add mod modCrop">
          <ac:chgData name="JOSÉ MANUEL MIRET MARTÍN" userId="S::josmirmar2@alum.us.es::daf71dc2-f8d2-4822-8809-e8243c621735" providerId="AD" clId="Web-{AF6C5315-70AA-BC4F-E0E8-18E5254B6F1D}" dt="2024-12-05T21:31:03.722" v="466" actId="1076"/>
          <ac:picMkLst>
            <pc:docMk/>
            <pc:sldMk cId="2334287510" sldId="282"/>
            <ac:picMk id="6" creationId="{EAECA188-DE69-EC6D-C769-6DE84BA29450}"/>
          </ac:picMkLst>
        </pc:picChg>
      </pc:sldChg>
      <pc:sldChg chg="addSp delSp modSp mod setBg setClrOvrMap">
        <pc:chgData name="JOSÉ MANUEL MIRET MARTÍN" userId="S::josmirmar2@alum.us.es::daf71dc2-f8d2-4822-8809-e8243c621735" providerId="AD" clId="Web-{AF6C5315-70AA-BC4F-E0E8-18E5254B6F1D}" dt="2024-12-05T22:57:59.955" v="873" actId="1076"/>
        <pc:sldMkLst>
          <pc:docMk/>
          <pc:sldMk cId="2413047099" sldId="286"/>
        </pc:sldMkLst>
        <pc:spChg chg="mod">
          <ac:chgData name="JOSÉ MANUEL MIRET MARTÍN" userId="S::josmirmar2@alum.us.es::daf71dc2-f8d2-4822-8809-e8243c621735" providerId="AD" clId="Web-{AF6C5315-70AA-BC4F-E0E8-18E5254B6F1D}" dt="2024-12-05T22:57:59.955" v="873" actId="1076"/>
          <ac:spMkLst>
            <pc:docMk/>
            <pc:sldMk cId="2413047099" sldId="286"/>
            <ac:spMk id="2" creationId="{527EBA9A-3E7D-CF64-B0C0-CE47FAD6BA49}"/>
          </ac:spMkLst>
        </pc:spChg>
        <pc:spChg chg="del mod">
          <ac:chgData name="JOSÉ MANUEL MIRET MARTÍN" userId="S::josmirmar2@alum.us.es::daf71dc2-f8d2-4822-8809-e8243c621735" providerId="AD" clId="Web-{AF6C5315-70AA-BC4F-E0E8-18E5254B6F1D}" dt="2024-12-05T22:55:32.058" v="848"/>
          <ac:spMkLst>
            <pc:docMk/>
            <pc:sldMk cId="2413047099" sldId="286"/>
            <ac:spMk id="3" creationId="{EB01A1BE-D7E6-EA9B-5B0F-89E8A7B432B0}"/>
          </ac:spMkLst>
        </pc:spChg>
        <pc:spChg chg="add del">
          <ac:chgData name="JOSÉ MANUEL MIRET MARTÍN" userId="S::josmirmar2@alum.us.es::daf71dc2-f8d2-4822-8809-e8243c621735" providerId="AD" clId="Web-{AF6C5315-70AA-BC4F-E0E8-18E5254B6F1D}" dt="2024-12-05T22:56:06.497" v="851"/>
          <ac:spMkLst>
            <pc:docMk/>
            <pc:sldMk cId="2413047099" sldId="286"/>
            <ac:spMk id="11" creationId="{CFF5BED3-4EE4-425F-A016-C272586B88E5}"/>
          </ac:spMkLst>
        </pc:spChg>
        <pc:spChg chg="add del">
          <ac:chgData name="JOSÉ MANUEL MIRET MARTÍN" userId="S::josmirmar2@alum.us.es::daf71dc2-f8d2-4822-8809-e8243c621735" providerId="AD" clId="Web-{AF6C5315-70AA-BC4F-E0E8-18E5254B6F1D}" dt="2024-12-05T22:56:06.497" v="851"/>
          <ac:spMkLst>
            <pc:docMk/>
            <pc:sldMk cId="2413047099" sldId="286"/>
            <ac:spMk id="13" creationId="{D856B4CA-4519-432C-ABFD-F2AE5D70E09C}"/>
          </ac:spMkLst>
        </pc:spChg>
        <pc:spChg chg="add del">
          <ac:chgData name="JOSÉ MANUEL MIRET MARTÍN" userId="S::josmirmar2@alum.us.es::daf71dc2-f8d2-4822-8809-e8243c621735" providerId="AD" clId="Web-{AF6C5315-70AA-BC4F-E0E8-18E5254B6F1D}" dt="2024-12-05T22:56:06.497" v="851"/>
          <ac:spMkLst>
            <pc:docMk/>
            <pc:sldMk cId="2413047099" sldId="286"/>
            <ac:spMk id="15" creationId="{61D03B64-A2F8-4473-8457-9A6A36B67B89}"/>
          </ac:spMkLst>
        </pc:spChg>
        <pc:graphicFrameChg chg="add mod modGraphic">
          <ac:chgData name="JOSÉ MANUEL MIRET MARTÍN" userId="S::josmirmar2@alum.us.es::daf71dc2-f8d2-4822-8809-e8243c621735" providerId="AD" clId="Web-{AF6C5315-70AA-BC4F-E0E8-18E5254B6F1D}" dt="2024-12-05T22:57:53.298" v="872" actId="1076"/>
          <ac:graphicFrameMkLst>
            <pc:docMk/>
            <pc:sldMk cId="2413047099" sldId="286"/>
            <ac:graphicFrameMk id="6" creationId="{4D44932C-34B4-9466-D868-5C4E0A97496F}"/>
          </ac:graphicFrameMkLst>
        </pc:graphicFrameChg>
        <pc:picChg chg="add del mod">
          <ac:chgData name="JOSÉ MANUEL MIRET MARTÍN" userId="S::josmirmar2@alum.us.es::daf71dc2-f8d2-4822-8809-e8243c621735" providerId="AD" clId="Web-{AF6C5315-70AA-BC4F-E0E8-18E5254B6F1D}" dt="2024-12-05T22:55:34.090" v="849"/>
          <ac:picMkLst>
            <pc:docMk/>
            <pc:sldMk cId="2413047099" sldId="286"/>
            <ac:picMk id="4" creationId="{0CA2912E-5FD4-B9DF-54B9-7F058433EA23}"/>
          </ac:picMkLst>
        </pc:picChg>
        <pc:picChg chg="add del">
          <ac:chgData name="JOSÉ MANUEL MIRET MARTÍN" userId="S::josmirmar2@alum.us.es::daf71dc2-f8d2-4822-8809-e8243c621735" providerId="AD" clId="Web-{AF6C5315-70AA-BC4F-E0E8-18E5254B6F1D}" dt="2024-12-05T22:56:06.497" v="851"/>
          <ac:picMkLst>
            <pc:docMk/>
            <pc:sldMk cId="2413047099" sldId="286"/>
            <ac:picMk id="17" creationId="{01C3CE7E-C09F-4DAB-A9B8-00CB40334B33}"/>
          </ac:picMkLst>
        </pc:picChg>
      </pc:sldChg>
      <pc:sldChg chg="modSp">
        <pc:chgData name="JOSÉ MANUEL MIRET MARTÍN" userId="S::josmirmar2@alum.us.es::daf71dc2-f8d2-4822-8809-e8243c621735" providerId="AD" clId="Web-{AF6C5315-70AA-BC4F-E0E8-18E5254B6F1D}" dt="2024-12-05T19:41:02.832" v="10" actId="1076"/>
        <pc:sldMkLst>
          <pc:docMk/>
          <pc:sldMk cId="1850573264" sldId="289"/>
        </pc:sldMkLst>
        <pc:spChg chg="mod">
          <ac:chgData name="JOSÉ MANUEL MIRET MARTÍN" userId="S::josmirmar2@alum.us.es::daf71dc2-f8d2-4822-8809-e8243c621735" providerId="AD" clId="Web-{AF6C5315-70AA-BC4F-E0E8-18E5254B6F1D}" dt="2024-12-05T19:40:57.442" v="7" actId="20577"/>
          <ac:spMkLst>
            <pc:docMk/>
            <pc:sldMk cId="1850573264" sldId="289"/>
            <ac:spMk id="3" creationId="{C3276AC3-5539-0CE8-E90B-25D63EB61353}"/>
          </ac:spMkLst>
        </pc:spChg>
        <pc:picChg chg="mod">
          <ac:chgData name="JOSÉ MANUEL MIRET MARTÍN" userId="S::josmirmar2@alum.us.es::daf71dc2-f8d2-4822-8809-e8243c621735" providerId="AD" clId="Web-{AF6C5315-70AA-BC4F-E0E8-18E5254B6F1D}" dt="2024-12-05T19:41:02.832" v="10" actId="1076"/>
          <ac:picMkLst>
            <pc:docMk/>
            <pc:sldMk cId="1850573264" sldId="289"/>
            <ac:picMk id="5" creationId="{5A559CBA-C56C-2359-D471-40A0C276C3B7}"/>
          </ac:picMkLst>
        </pc:picChg>
        <pc:picChg chg="mod">
          <ac:chgData name="JOSÉ MANUEL MIRET MARTÍN" userId="S::josmirmar2@alum.us.es::daf71dc2-f8d2-4822-8809-e8243c621735" providerId="AD" clId="Web-{AF6C5315-70AA-BC4F-E0E8-18E5254B6F1D}" dt="2024-12-05T19:41:00.739" v="9" actId="1076"/>
          <ac:picMkLst>
            <pc:docMk/>
            <pc:sldMk cId="1850573264" sldId="289"/>
            <ac:picMk id="6" creationId="{1DDA5C79-1649-E254-5403-3781996EE95A}"/>
          </ac:picMkLst>
        </pc:picChg>
      </pc:sldChg>
      <pc:sldChg chg="modSp">
        <pc:chgData name="JOSÉ MANUEL MIRET MARTÍN" userId="S::josmirmar2@alum.us.es::daf71dc2-f8d2-4822-8809-e8243c621735" providerId="AD" clId="Web-{AF6C5315-70AA-BC4F-E0E8-18E5254B6F1D}" dt="2024-12-05T19:40:50.941" v="5" actId="1076"/>
        <pc:sldMkLst>
          <pc:docMk/>
          <pc:sldMk cId="2514091208" sldId="290"/>
        </pc:sldMkLst>
        <pc:spChg chg="mod">
          <ac:chgData name="JOSÉ MANUEL MIRET MARTÍN" userId="S::josmirmar2@alum.us.es::daf71dc2-f8d2-4822-8809-e8243c621735" providerId="AD" clId="Web-{AF6C5315-70AA-BC4F-E0E8-18E5254B6F1D}" dt="2024-12-05T19:40:48.316" v="3" actId="20577"/>
          <ac:spMkLst>
            <pc:docMk/>
            <pc:sldMk cId="2514091208" sldId="290"/>
            <ac:spMk id="3" creationId="{CFF6ECF2-F80D-9EF5-64C4-348A0CB161FA}"/>
          </ac:spMkLst>
        </pc:spChg>
        <pc:picChg chg="mod">
          <ac:chgData name="JOSÉ MANUEL MIRET MARTÍN" userId="S::josmirmar2@alum.us.es::daf71dc2-f8d2-4822-8809-e8243c621735" providerId="AD" clId="Web-{AF6C5315-70AA-BC4F-E0E8-18E5254B6F1D}" dt="2024-12-05T19:40:49.348" v="4" actId="1076"/>
          <ac:picMkLst>
            <pc:docMk/>
            <pc:sldMk cId="2514091208" sldId="290"/>
            <ac:picMk id="4" creationId="{565728FE-98E9-2513-8729-20FBE429DA30}"/>
          </ac:picMkLst>
        </pc:picChg>
        <pc:picChg chg="mod">
          <ac:chgData name="JOSÉ MANUEL MIRET MARTÍN" userId="S::josmirmar2@alum.us.es::daf71dc2-f8d2-4822-8809-e8243c621735" providerId="AD" clId="Web-{AF6C5315-70AA-BC4F-E0E8-18E5254B6F1D}" dt="2024-12-05T19:40:50.941" v="5" actId="1076"/>
          <ac:picMkLst>
            <pc:docMk/>
            <pc:sldMk cId="2514091208" sldId="290"/>
            <ac:picMk id="6" creationId="{70664E37-F6F4-7E67-A05C-A14EA45FAE6C}"/>
          </ac:picMkLst>
        </pc:picChg>
      </pc:sldChg>
      <pc:sldChg chg="modSp add del replId">
        <pc:chgData name="JOSÉ MANUEL MIRET MARTÍN" userId="S::josmirmar2@alum.us.es::daf71dc2-f8d2-4822-8809-e8243c621735" providerId="AD" clId="Web-{AF6C5315-70AA-BC4F-E0E8-18E5254B6F1D}" dt="2024-12-05T21:24:56.652" v="320"/>
        <pc:sldMkLst>
          <pc:docMk/>
          <pc:sldMk cId="97853787" sldId="291"/>
        </pc:sldMkLst>
        <pc:spChg chg="mod">
          <ac:chgData name="JOSÉ MANUEL MIRET MARTÍN" userId="S::josmirmar2@alum.us.es::daf71dc2-f8d2-4822-8809-e8243c621735" providerId="AD" clId="Web-{AF6C5315-70AA-BC4F-E0E8-18E5254B6F1D}" dt="2024-12-05T21:23:49.118" v="312" actId="1076"/>
          <ac:spMkLst>
            <pc:docMk/>
            <pc:sldMk cId="97853787" sldId="291"/>
            <ac:spMk id="3" creationId="{8ADDAC26-FC6F-B096-454D-C7AD5C4B81DA}"/>
          </ac:spMkLst>
        </pc:spChg>
        <pc:spChg chg="mod">
          <ac:chgData name="JOSÉ MANUEL MIRET MARTÍN" userId="S::josmirmar2@alum.us.es::daf71dc2-f8d2-4822-8809-e8243c621735" providerId="AD" clId="Web-{AF6C5315-70AA-BC4F-E0E8-18E5254B6F1D}" dt="2024-12-05T21:23:29.727" v="302" actId="1076"/>
          <ac:spMkLst>
            <pc:docMk/>
            <pc:sldMk cId="97853787" sldId="291"/>
            <ac:spMk id="5" creationId="{C2D59D46-7BCD-CDF9-9C58-C849728D4103}"/>
          </ac:spMkLst>
        </pc:spChg>
      </pc:sldChg>
      <pc:sldChg chg="modSp new del">
        <pc:chgData name="JOSÉ MANUEL MIRET MARTÍN" userId="S::josmirmar2@alum.us.es::daf71dc2-f8d2-4822-8809-e8243c621735" providerId="AD" clId="Web-{AF6C5315-70AA-BC4F-E0E8-18E5254B6F1D}" dt="2024-12-05T20:35:35.700" v="16"/>
        <pc:sldMkLst>
          <pc:docMk/>
          <pc:sldMk cId="1341317792" sldId="291"/>
        </pc:sldMkLst>
        <pc:spChg chg="mod">
          <ac:chgData name="JOSÉ MANUEL MIRET MARTÍN" userId="S::josmirmar2@alum.us.es::daf71dc2-f8d2-4822-8809-e8243c621735" providerId="AD" clId="Web-{AF6C5315-70AA-BC4F-E0E8-18E5254B6F1D}" dt="2024-12-05T20:33:11.555" v="15" actId="20577"/>
          <ac:spMkLst>
            <pc:docMk/>
            <pc:sldMk cId="1341317792" sldId="291"/>
            <ac:spMk id="2" creationId="{281AAA32-C261-D058-625E-31C328127FAB}"/>
          </ac:spMkLst>
        </pc:spChg>
      </pc:sldChg>
      <pc:sldChg chg="addSp delSp modSp add replId">
        <pc:chgData name="JOSÉ MANUEL MIRET MARTÍN" userId="S::josmirmar2@alum.us.es::daf71dc2-f8d2-4822-8809-e8243c621735" providerId="AD" clId="Web-{AF6C5315-70AA-BC4F-E0E8-18E5254B6F1D}" dt="2024-12-05T22:53:23.100" v="823" actId="20577"/>
        <pc:sldMkLst>
          <pc:docMk/>
          <pc:sldMk cId="1373484930" sldId="291"/>
        </pc:sldMkLst>
        <pc:spChg chg="mod">
          <ac:chgData name="JOSÉ MANUEL MIRET MARTÍN" userId="S::josmirmar2@alum.us.es::daf71dc2-f8d2-4822-8809-e8243c621735" providerId="AD" clId="Web-{AF6C5315-70AA-BC4F-E0E8-18E5254B6F1D}" dt="2024-12-05T22:53:23.100" v="823" actId="20577"/>
          <ac:spMkLst>
            <pc:docMk/>
            <pc:sldMk cId="1373484930" sldId="291"/>
            <ac:spMk id="3" creationId="{8ADDAC26-FC6F-B096-454D-C7AD5C4B81DA}"/>
          </ac:spMkLst>
        </pc:spChg>
        <pc:spChg chg="add mod">
          <ac:chgData name="JOSÉ MANUEL MIRET MARTÍN" userId="S::josmirmar2@alum.us.es::daf71dc2-f8d2-4822-8809-e8243c621735" providerId="AD" clId="Web-{AF6C5315-70AA-BC4F-E0E8-18E5254B6F1D}" dt="2024-12-05T22:25:40.911" v="625" actId="20577"/>
          <ac:spMkLst>
            <pc:docMk/>
            <pc:sldMk cId="1373484930" sldId="291"/>
            <ac:spMk id="5" creationId="{E6AE86AF-9AE3-1277-CE75-D0E5E5472E66}"/>
          </ac:spMkLst>
        </pc:spChg>
        <pc:spChg chg="del mod">
          <ac:chgData name="JOSÉ MANUEL MIRET MARTÍN" userId="S::josmirmar2@alum.us.es::daf71dc2-f8d2-4822-8809-e8243c621735" providerId="AD" clId="Web-{AF6C5315-70AA-BC4F-E0E8-18E5254B6F1D}" dt="2024-12-05T21:38:55.146" v="555"/>
          <ac:spMkLst>
            <pc:docMk/>
            <pc:sldMk cId="1373484930" sldId="291"/>
            <ac:spMk id="8" creationId="{3CB37CE2-5E70-9357-26A7-6B30965A7085}"/>
          </ac:spMkLst>
        </pc:spChg>
      </pc:sldChg>
      <pc:sldChg chg="modSp add del replId">
        <pc:chgData name="JOSÉ MANUEL MIRET MARTÍN" userId="S::josmirmar2@alum.us.es::daf71dc2-f8d2-4822-8809-e8243c621735" providerId="AD" clId="Web-{AF6C5315-70AA-BC4F-E0E8-18E5254B6F1D}" dt="2024-12-05T21:31:21.645" v="467"/>
        <pc:sldMkLst>
          <pc:docMk/>
          <pc:sldMk cId="2460872122" sldId="291"/>
        </pc:sldMkLst>
        <pc:spChg chg="mod">
          <ac:chgData name="JOSÉ MANUEL MIRET MARTÍN" userId="S::josmirmar2@alum.us.es::daf71dc2-f8d2-4822-8809-e8243c621735" providerId="AD" clId="Web-{AF6C5315-70AA-BC4F-E0E8-18E5254B6F1D}" dt="2024-12-05T21:29:57.042" v="412" actId="20577"/>
          <ac:spMkLst>
            <pc:docMk/>
            <pc:sldMk cId="2460872122" sldId="291"/>
            <ac:spMk id="3" creationId="{8ADDAC26-FC6F-B096-454D-C7AD5C4B81DA}"/>
          </ac:spMkLst>
        </pc:spChg>
      </pc:sldChg>
      <pc:sldChg chg="modSp add replId">
        <pc:chgData name="JOSÉ MANUEL MIRET MARTÍN" userId="S::josmirmar2@alum.us.es::daf71dc2-f8d2-4822-8809-e8243c621735" providerId="AD" clId="Web-{AF6C5315-70AA-BC4F-E0E8-18E5254B6F1D}" dt="2024-12-05T22:53:30.226" v="827" actId="20577"/>
        <pc:sldMkLst>
          <pc:docMk/>
          <pc:sldMk cId="744731995" sldId="292"/>
        </pc:sldMkLst>
        <pc:spChg chg="mod">
          <ac:chgData name="JOSÉ MANUEL MIRET MARTÍN" userId="S::josmirmar2@alum.us.es::daf71dc2-f8d2-4822-8809-e8243c621735" providerId="AD" clId="Web-{AF6C5315-70AA-BC4F-E0E8-18E5254B6F1D}" dt="2024-12-05T22:53:30.226" v="827" actId="20577"/>
          <ac:spMkLst>
            <pc:docMk/>
            <pc:sldMk cId="744731995" sldId="292"/>
            <ac:spMk id="3" creationId="{8ADDAC26-FC6F-B096-454D-C7AD5C4B81DA}"/>
          </ac:spMkLst>
        </pc:spChg>
        <pc:spChg chg="mod">
          <ac:chgData name="JOSÉ MANUEL MIRET MARTÍN" userId="S::josmirmar2@alum.us.es::daf71dc2-f8d2-4822-8809-e8243c621735" providerId="AD" clId="Web-{AF6C5315-70AA-BC4F-E0E8-18E5254B6F1D}" dt="2024-12-05T22:25:45.286" v="629" actId="20577"/>
          <ac:spMkLst>
            <pc:docMk/>
            <pc:sldMk cId="744731995" sldId="292"/>
            <ac:spMk id="5" creationId="{E6AE86AF-9AE3-1277-CE75-D0E5E5472E66}"/>
          </ac:spMkLst>
        </pc:spChg>
        <pc:picChg chg="mod">
          <ac:chgData name="JOSÉ MANUEL MIRET MARTÍN" userId="S::josmirmar2@alum.us.es::daf71dc2-f8d2-4822-8809-e8243c621735" providerId="AD" clId="Web-{AF6C5315-70AA-BC4F-E0E8-18E5254B6F1D}" dt="2024-12-05T21:42:28.857" v="586" actId="1076"/>
          <ac:picMkLst>
            <pc:docMk/>
            <pc:sldMk cId="744731995" sldId="292"/>
            <ac:picMk id="6" creationId="{EAECA188-DE69-EC6D-C769-6DE84BA29450}"/>
          </ac:picMkLst>
        </pc:picChg>
      </pc:sldChg>
      <pc:sldChg chg="add del replId">
        <pc:chgData name="JOSÉ MANUEL MIRET MARTÍN" userId="S::josmirmar2@alum.us.es::daf71dc2-f8d2-4822-8809-e8243c621735" providerId="AD" clId="Web-{AF6C5315-70AA-BC4F-E0E8-18E5254B6F1D}" dt="2024-12-05T21:24:54.074" v="319"/>
        <pc:sldMkLst>
          <pc:docMk/>
          <pc:sldMk cId="872419014" sldId="292"/>
        </pc:sldMkLst>
      </pc:sldChg>
    </pc:docChg>
  </pc:docChgLst>
  <pc:docChgLst>
    <pc:chgData name="Usuario invitado" userId="S::urn:spo:anon#fe6f508e626355cca72dfdfe87aada19336337e9aaed8f1ece6159929842c230::" providerId="AD" clId="Web-{41CE120C-C84A-2054-C627-355AB26C2DE8}"/>
    <pc:docChg chg="addSld delSld modSld sldOrd">
      <pc:chgData name="Usuario invitado" userId="S::urn:spo:anon#fe6f508e626355cca72dfdfe87aada19336337e9aaed8f1ece6159929842c230::" providerId="AD" clId="Web-{41CE120C-C84A-2054-C627-355AB26C2DE8}" dt="2024-11-13T14:48:47.866" v="154"/>
      <pc:docMkLst>
        <pc:docMk/>
      </pc:docMkLst>
      <pc:sldChg chg="modSp ord">
        <pc:chgData name="Usuario invitado" userId="S::urn:spo:anon#fe6f508e626355cca72dfdfe87aada19336337e9aaed8f1ece6159929842c230::" providerId="AD" clId="Web-{41CE120C-C84A-2054-C627-355AB26C2DE8}" dt="2024-11-13T14:41:41.287" v="131" actId="20577"/>
        <pc:sldMkLst>
          <pc:docMk/>
          <pc:sldMk cId="67356659" sldId="272"/>
        </pc:sldMkLst>
      </pc:sldChg>
      <pc:sldChg chg="delSp modSp new del">
        <pc:chgData name="Usuario invitado" userId="S::urn:spo:anon#fe6f508e626355cca72dfdfe87aada19336337e9aaed8f1ece6159929842c230::" providerId="AD" clId="Web-{41CE120C-C84A-2054-C627-355AB26C2DE8}" dt="2024-11-13T14:41:16.303" v="115"/>
        <pc:sldMkLst>
          <pc:docMk/>
          <pc:sldMk cId="333992701" sldId="273"/>
        </pc:sldMkLst>
      </pc:sldChg>
      <pc:sldChg chg="addSp delSp modSp new mod setBg">
        <pc:chgData name="Usuario invitado" userId="S::urn:spo:anon#fe6f508e626355cca72dfdfe87aada19336337e9aaed8f1ece6159929842c230::" providerId="AD" clId="Web-{41CE120C-C84A-2054-C627-355AB26C2DE8}" dt="2024-11-13T14:48:47.866" v="154"/>
        <pc:sldMkLst>
          <pc:docMk/>
          <pc:sldMk cId="1885592612" sldId="273"/>
        </pc:sldMkLst>
      </pc:sldChg>
    </pc:docChg>
  </pc:docChgLst>
  <pc:docChgLst>
    <pc:chgData name="RUBEN ROMERO SANCHEZ" userId="S::rubromsan@alum.us.es::940ecc6a-23f3-4993-8b03-b2e91e705b23" providerId="AD" clId="Web-{25D413B6-8DCC-2640-792F-302A7866204E}"/>
    <pc:docChg chg="addSld delSld modSld">
      <pc:chgData name="RUBEN ROMERO SANCHEZ" userId="S::rubromsan@alum.us.es::940ecc6a-23f3-4993-8b03-b2e91e705b23" providerId="AD" clId="Web-{25D413B6-8DCC-2640-792F-302A7866204E}" dt="2024-12-05T17:21:02.276" v="119" actId="1076"/>
      <pc:docMkLst>
        <pc:docMk/>
      </pc:docMkLst>
      <pc:sldChg chg="addSp modSp mod setBg">
        <pc:chgData name="RUBEN ROMERO SANCHEZ" userId="S::rubromsan@alum.us.es::940ecc6a-23f3-4993-8b03-b2e91e705b23" providerId="AD" clId="Web-{25D413B6-8DCC-2640-792F-302A7866204E}" dt="2024-12-05T15:51:31.479" v="5"/>
        <pc:sldMkLst>
          <pc:docMk/>
          <pc:sldMk cId="82633415" sldId="279"/>
        </pc:sldMkLst>
        <pc:spChg chg="mod">
          <ac:chgData name="RUBEN ROMERO SANCHEZ" userId="S::rubromsan@alum.us.es::940ecc6a-23f3-4993-8b03-b2e91e705b23" providerId="AD" clId="Web-{25D413B6-8DCC-2640-792F-302A7866204E}" dt="2024-12-05T15:51:31.479" v="5"/>
          <ac:spMkLst>
            <pc:docMk/>
            <pc:sldMk cId="82633415" sldId="279"/>
            <ac:spMk id="2" creationId="{C0351595-E59E-A4FD-EE32-4316C07EC4B9}"/>
          </ac:spMkLst>
        </pc:spChg>
        <pc:spChg chg="mod">
          <ac:chgData name="RUBEN ROMERO SANCHEZ" userId="S::rubromsan@alum.us.es::940ecc6a-23f3-4993-8b03-b2e91e705b23" providerId="AD" clId="Web-{25D413B6-8DCC-2640-792F-302A7866204E}" dt="2024-12-05T15:51:31.479" v="5"/>
          <ac:spMkLst>
            <pc:docMk/>
            <pc:sldMk cId="82633415" sldId="279"/>
            <ac:spMk id="3" creationId="{0D2896AB-1B97-2099-2B37-B9963BB17873}"/>
          </ac:spMkLst>
        </pc:spChg>
        <pc:spChg chg="add">
          <ac:chgData name="RUBEN ROMERO SANCHEZ" userId="S::rubromsan@alum.us.es::940ecc6a-23f3-4993-8b03-b2e91e705b23" providerId="AD" clId="Web-{25D413B6-8DCC-2640-792F-302A7866204E}" dt="2024-12-05T15:51:31.479" v="5"/>
          <ac:spMkLst>
            <pc:docMk/>
            <pc:sldMk cId="82633415" sldId="279"/>
            <ac:spMk id="8" creationId="{50E53EDA-3B94-4F6B-9E86-D3BB9EBB9616}"/>
          </ac:spMkLst>
        </pc:spChg>
        <pc:cxnChg chg="add">
          <ac:chgData name="RUBEN ROMERO SANCHEZ" userId="S::rubromsan@alum.us.es::940ecc6a-23f3-4993-8b03-b2e91e705b23" providerId="AD" clId="Web-{25D413B6-8DCC-2640-792F-302A7866204E}" dt="2024-12-05T15:51:31.479" v="5"/>
          <ac:cxnSpMkLst>
            <pc:docMk/>
            <pc:sldMk cId="82633415" sldId="279"/>
            <ac:cxnSpMk id="10" creationId="{30EFD79F-7790-479B-B7DB-BD0D8C101DDD}"/>
          </ac:cxnSpMkLst>
        </pc:cxnChg>
      </pc:sldChg>
      <pc:sldChg chg="addSp delSp modSp">
        <pc:chgData name="RUBEN ROMERO SANCHEZ" userId="S::rubromsan@alum.us.es::940ecc6a-23f3-4993-8b03-b2e91e705b23" providerId="AD" clId="Web-{25D413B6-8DCC-2640-792F-302A7866204E}" dt="2024-12-05T17:17:27.799" v="96" actId="1076"/>
        <pc:sldMkLst>
          <pc:docMk/>
          <pc:sldMk cId="231064841" sldId="280"/>
        </pc:sldMkLst>
        <pc:spChg chg="mod">
          <ac:chgData name="RUBEN ROMERO SANCHEZ" userId="S::rubromsan@alum.us.es::940ecc6a-23f3-4993-8b03-b2e91e705b23" providerId="AD" clId="Web-{25D413B6-8DCC-2640-792F-302A7866204E}" dt="2024-12-05T17:14:53.215" v="85" actId="14100"/>
          <ac:spMkLst>
            <pc:docMk/>
            <pc:sldMk cId="231064841" sldId="280"/>
            <ac:spMk id="2" creationId="{C242036F-6E66-CB2A-7270-AAE377507CD3}"/>
          </ac:spMkLst>
        </pc:spChg>
        <pc:spChg chg="mod">
          <ac:chgData name="RUBEN ROMERO SANCHEZ" userId="S::rubromsan@alum.us.es::940ecc6a-23f3-4993-8b03-b2e91e705b23" providerId="AD" clId="Web-{25D413B6-8DCC-2640-792F-302A7866204E}" dt="2024-12-05T17:14:06.557" v="77" actId="1076"/>
          <ac:spMkLst>
            <pc:docMk/>
            <pc:sldMk cId="231064841" sldId="280"/>
            <ac:spMk id="3" creationId="{B78F998B-A337-6858-B3F2-C78F123EC324}"/>
          </ac:spMkLst>
        </pc:spChg>
        <pc:spChg chg="del">
          <ac:chgData name="RUBEN ROMERO SANCHEZ" userId="S::rubromsan@alum.us.es::940ecc6a-23f3-4993-8b03-b2e91e705b23" providerId="AD" clId="Web-{25D413B6-8DCC-2640-792F-302A7866204E}" dt="2024-12-05T17:13:40.197" v="69"/>
          <ac:spMkLst>
            <pc:docMk/>
            <pc:sldMk cId="231064841" sldId="280"/>
            <ac:spMk id="8" creationId="{50E53EDA-3B94-4F6B-9E86-D3BB9EBB9616}"/>
          </ac:spMkLst>
        </pc:spChg>
        <pc:picChg chg="add mod">
          <ac:chgData name="RUBEN ROMERO SANCHEZ" userId="S::rubromsan@alum.us.es::940ecc6a-23f3-4993-8b03-b2e91e705b23" providerId="AD" clId="Web-{25D413B6-8DCC-2640-792F-302A7866204E}" dt="2024-12-05T17:16:04.062" v="93" actId="1076"/>
          <ac:picMkLst>
            <pc:docMk/>
            <pc:sldMk cId="231064841" sldId="280"/>
            <ac:picMk id="4" creationId="{9634EF1B-B408-9E1B-9512-B8DBBFB310BD}"/>
          </ac:picMkLst>
        </pc:picChg>
        <pc:picChg chg="add mod">
          <ac:chgData name="RUBEN ROMERO SANCHEZ" userId="S::rubromsan@alum.us.es::940ecc6a-23f3-4993-8b03-b2e91e705b23" providerId="AD" clId="Web-{25D413B6-8DCC-2640-792F-302A7866204E}" dt="2024-12-05T17:17:27.799" v="96" actId="1076"/>
          <ac:picMkLst>
            <pc:docMk/>
            <pc:sldMk cId="231064841" sldId="280"/>
            <ac:picMk id="5" creationId="{F5DA91BC-8345-E7E1-D955-BBE6319B204F}"/>
          </ac:picMkLst>
        </pc:picChg>
        <pc:picChg chg="add del">
          <ac:chgData name="RUBEN ROMERO SANCHEZ" userId="S::rubromsan@alum.us.es::940ecc6a-23f3-4993-8b03-b2e91e705b23" providerId="AD" clId="Web-{25D413B6-8DCC-2640-792F-302A7866204E}" dt="2024-12-05T17:14:08.073" v="78"/>
          <ac:picMkLst>
            <pc:docMk/>
            <pc:sldMk cId="231064841" sldId="280"/>
            <ac:picMk id="14" creationId="{588A933C-8ECE-00CA-6F8A-47DE66686426}"/>
          </ac:picMkLst>
        </pc:picChg>
        <pc:cxnChg chg="del">
          <ac:chgData name="RUBEN ROMERO SANCHEZ" userId="S::rubromsan@alum.us.es::940ecc6a-23f3-4993-8b03-b2e91e705b23" providerId="AD" clId="Web-{25D413B6-8DCC-2640-792F-302A7866204E}" dt="2024-12-05T17:13:40.197" v="69"/>
          <ac:cxnSpMkLst>
            <pc:docMk/>
            <pc:sldMk cId="231064841" sldId="280"/>
            <ac:cxnSpMk id="10" creationId="{30EFD79F-7790-479B-B7DB-BD0D8C101DDD}"/>
          </ac:cxnSpMkLst>
        </pc:cxnChg>
      </pc:sldChg>
      <pc:sldChg chg="addSp delSp modSp mod setBg">
        <pc:chgData name="RUBEN ROMERO SANCHEZ" userId="S::rubromsan@alum.us.es::940ecc6a-23f3-4993-8b03-b2e91e705b23" providerId="AD" clId="Web-{25D413B6-8DCC-2640-792F-302A7866204E}" dt="2024-12-05T16:17:05.735" v="61" actId="1076"/>
        <pc:sldMkLst>
          <pc:docMk/>
          <pc:sldMk cId="4034176625" sldId="281"/>
        </pc:sldMkLst>
        <pc:spChg chg="mod">
          <ac:chgData name="RUBEN ROMERO SANCHEZ" userId="S::rubromsan@alum.us.es::940ecc6a-23f3-4993-8b03-b2e91e705b23" providerId="AD" clId="Web-{25D413B6-8DCC-2640-792F-302A7866204E}" dt="2024-12-05T15:56:47.643" v="31"/>
          <ac:spMkLst>
            <pc:docMk/>
            <pc:sldMk cId="4034176625" sldId="281"/>
            <ac:spMk id="2" creationId="{7905D6C5-10E3-7D22-E627-9A6CED897BE8}"/>
          </ac:spMkLst>
        </pc:spChg>
        <pc:spChg chg="del mod">
          <ac:chgData name="RUBEN ROMERO SANCHEZ" userId="S::rubromsan@alum.us.es::940ecc6a-23f3-4993-8b03-b2e91e705b23" providerId="AD" clId="Web-{25D413B6-8DCC-2640-792F-302A7866204E}" dt="2024-12-05T15:56:47.643" v="31"/>
          <ac:spMkLst>
            <pc:docMk/>
            <pc:sldMk cId="4034176625" sldId="281"/>
            <ac:spMk id="3" creationId="{0618A42B-BA5E-6AEC-0D26-C35F90EBF223}"/>
          </ac:spMkLst>
        </pc:spChg>
        <pc:graphicFrameChg chg="add mod">
          <ac:chgData name="RUBEN ROMERO SANCHEZ" userId="S::rubromsan@alum.us.es::940ecc6a-23f3-4993-8b03-b2e91e705b23" providerId="AD" clId="Web-{25D413B6-8DCC-2640-792F-302A7866204E}" dt="2024-12-05T16:17:05.735" v="61" actId="1076"/>
          <ac:graphicFrameMkLst>
            <pc:docMk/>
            <pc:sldMk cId="4034176625" sldId="281"/>
            <ac:graphicFrameMk id="5" creationId="{FDF2CD9D-0EF3-7A14-36D5-E938D0546E1B}"/>
          </ac:graphicFrameMkLst>
        </pc:graphicFrameChg>
      </pc:sldChg>
      <pc:sldChg chg="addSp delSp modSp mod setBg">
        <pc:chgData name="RUBEN ROMERO SANCHEZ" userId="S::rubromsan@alum.us.es::940ecc6a-23f3-4993-8b03-b2e91e705b23" providerId="AD" clId="Web-{25D413B6-8DCC-2640-792F-302A7866204E}" dt="2024-12-05T16:16:48.485" v="56" actId="14100"/>
        <pc:sldMkLst>
          <pc:docMk/>
          <pc:sldMk cId="2459792461" sldId="283"/>
        </pc:sldMkLst>
        <pc:spChg chg="mod">
          <ac:chgData name="RUBEN ROMERO SANCHEZ" userId="S::rubromsan@alum.us.es::940ecc6a-23f3-4993-8b03-b2e91e705b23" providerId="AD" clId="Web-{25D413B6-8DCC-2640-792F-302A7866204E}" dt="2024-12-05T16:16:17.984" v="55"/>
          <ac:spMkLst>
            <pc:docMk/>
            <pc:sldMk cId="2459792461" sldId="283"/>
            <ac:spMk id="2" creationId="{61D120EB-2AA9-DB14-DB63-08D3B16F953A}"/>
          </ac:spMkLst>
        </pc:spChg>
        <pc:spChg chg="del mod">
          <ac:chgData name="RUBEN ROMERO SANCHEZ" userId="S::rubromsan@alum.us.es::940ecc6a-23f3-4993-8b03-b2e91e705b23" providerId="AD" clId="Web-{25D413B6-8DCC-2640-792F-302A7866204E}" dt="2024-12-05T16:16:17.984" v="55"/>
          <ac:spMkLst>
            <pc:docMk/>
            <pc:sldMk cId="2459792461" sldId="283"/>
            <ac:spMk id="3" creationId="{85BDD702-02D6-7E39-5902-EFA503C4C5A4}"/>
          </ac:spMkLst>
        </pc:spChg>
        <pc:graphicFrameChg chg="add mod">
          <ac:chgData name="RUBEN ROMERO SANCHEZ" userId="S::rubromsan@alum.us.es::940ecc6a-23f3-4993-8b03-b2e91e705b23" providerId="AD" clId="Web-{25D413B6-8DCC-2640-792F-302A7866204E}" dt="2024-12-05T16:16:48.485" v="56" actId="14100"/>
          <ac:graphicFrameMkLst>
            <pc:docMk/>
            <pc:sldMk cId="2459792461" sldId="283"/>
            <ac:graphicFrameMk id="5" creationId="{B4C3C78D-D9DE-1407-4E2C-B75705CC4777}"/>
          </ac:graphicFrameMkLst>
        </pc:graphicFrameChg>
      </pc:sldChg>
      <pc:sldChg chg="addSp delSp modSp mod setBg setClrOvrMap">
        <pc:chgData name="RUBEN ROMERO SANCHEZ" userId="S::rubromsan@alum.us.es::940ecc6a-23f3-4993-8b03-b2e91e705b23" providerId="AD" clId="Web-{25D413B6-8DCC-2640-792F-302A7866204E}" dt="2024-12-05T16:10:50.804" v="44"/>
        <pc:sldMkLst>
          <pc:docMk/>
          <pc:sldMk cId="1486182326" sldId="284"/>
        </pc:sldMkLst>
        <pc:spChg chg="mod">
          <ac:chgData name="RUBEN ROMERO SANCHEZ" userId="S::rubromsan@alum.us.es::940ecc6a-23f3-4993-8b03-b2e91e705b23" providerId="AD" clId="Web-{25D413B6-8DCC-2640-792F-302A7866204E}" dt="2024-12-05T16:10:50.804" v="44"/>
          <ac:spMkLst>
            <pc:docMk/>
            <pc:sldMk cId="1486182326" sldId="284"/>
            <ac:spMk id="2" creationId="{3BB07562-4044-95FA-DC99-9ED73E8CE0BF}"/>
          </ac:spMkLst>
        </pc:spChg>
        <pc:spChg chg="add del mod">
          <ac:chgData name="RUBEN ROMERO SANCHEZ" userId="S::rubromsan@alum.us.es::940ecc6a-23f3-4993-8b03-b2e91e705b23" providerId="AD" clId="Web-{25D413B6-8DCC-2640-792F-302A7866204E}" dt="2024-12-05T16:10:50.804" v="44"/>
          <ac:spMkLst>
            <pc:docMk/>
            <pc:sldMk cId="1486182326" sldId="284"/>
            <ac:spMk id="3" creationId="{A3D0618B-A538-58A2-F8EA-F4CB0D86A3D2}"/>
          </ac:spMkLst>
        </pc:spChg>
        <pc:spChg chg="add del">
          <ac:chgData name="RUBEN ROMERO SANCHEZ" userId="S::rubromsan@alum.us.es::940ecc6a-23f3-4993-8b03-b2e91e705b23" providerId="AD" clId="Web-{25D413B6-8DCC-2640-792F-302A7866204E}" dt="2024-12-05T16:10:25.491" v="35"/>
          <ac:spMkLst>
            <pc:docMk/>
            <pc:sldMk cId="1486182326" sldId="284"/>
            <ac:spMk id="9" creationId="{4117F0C1-BCBB-40C7-99D6-F703E7A4B5F3}"/>
          </ac:spMkLst>
        </pc:spChg>
        <pc:spChg chg="add del">
          <ac:chgData name="RUBEN ROMERO SANCHEZ" userId="S::rubromsan@alum.us.es::940ecc6a-23f3-4993-8b03-b2e91e705b23" providerId="AD" clId="Web-{25D413B6-8DCC-2640-792F-302A7866204E}" dt="2024-12-05T16:10:25.491" v="35"/>
          <ac:spMkLst>
            <pc:docMk/>
            <pc:sldMk cId="1486182326" sldId="284"/>
            <ac:spMk id="11" creationId="{D1A5D8BC-B41A-4E96-91C4-D60F5162257E}"/>
          </ac:spMkLst>
        </pc:spChg>
        <pc:spChg chg="add del">
          <ac:chgData name="RUBEN ROMERO SANCHEZ" userId="S::rubromsan@alum.us.es::940ecc6a-23f3-4993-8b03-b2e91e705b23" providerId="AD" clId="Web-{25D413B6-8DCC-2640-792F-302A7866204E}" dt="2024-12-05T16:10:25.491" v="35"/>
          <ac:spMkLst>
            <pc:docMk/>
            <pc:sldMk cId="1486182326" sldId="284"/>
            <ac:spMk id="15" creationId="{51287385-D3EA-47A8-A127-6061791ADBB6}"/>
          </ac:spMkLst>
        </pc:spChg>
        <pc:spChg chg="add del">
          <ac:chgData name="RUBEN ROMERO SANCHEZ" userId="S::rubromsan@alum.us.es::940ecc6a-23f3-4993-8b03-b2e91e705b23" providerId="AD" clId="Web-{25D413B6-8DCC-2640-792F-302A7866204E}" dt="2024-12-05T16:10:50.773" v="43"/>
          <ac:spMkLst>
            <pc:docMk/>
            <pc:sldMk cId="1486182326" sldId="284"/>
            <ac:spMk id="23" creationId="{6A166780-9337-4437-95D3-5EA9D55AAAC5}"/>
          </ac:spMkLst>
        </pc:spChg>
        <pc:spChg chg="add del">
          <ac:chgData name="RUBEN ROMERO SANCHEZ" userId="S::rubromsan@alum.us.es::940ecc6a-23f3-4993-8b03-b2e91e705b23" providerId="AD" clId="Web-{25D413B6-8DCC-2640-792F-302A7866204E}" dt="2024-12-05T16:10:50.773" v="43"/>
          <ac:spMkLst>
            <pc:docMk/>
            <pc:sldMk cId="1486182326" sldId="284"/>
            <ac:spMk id="24" creationId="{EB3D0F40-BF1F-4120-945D-90C5AAD6E35A}"/>
          </ac:spMkLst>
        </pc:spChg>
        <pc:spChg chg="add del">
          <ac:chgData name="RUBEN ROMERO SANCHEZ" userId="S::rubromsan@alum.us.es::940ecc6a-23f3-4993-8b03-b2e91e705b23" providerId="AD" clId="Web-{25D413B6-8DCC-2640-792F-302A7866204E}" dt="2024-12-05T16:10:50.773" v="43"/>
          <ac:spMkLst>
            <pc:docMk/>
            <pc:sldMk cId="1486182326" sldId="284"/>
            <ac:spMk id="26" creationId="{66F4F323-644B-4A47-97E9-BFB73840F402}"/>
          </ac:spMkLst>
        </pc:spChg>
        <pc:spChg chg="add">
          <ac:chgData name="RUBEN ROMERO SANCHEZ" userId="S::rubromsan@alum.us.es::940ecc6a-23f3-4993-8b03-b2e91e705b23" providerId="AD" clId="Web-{25D413B6-8DCC-2640-792F-302A7866204E}" dt="2024-12-05T16:10:50.804" v="44"/>
          <ac:spMkLst>
            <pc:docMk/>
            <pc:sldMk cId="1486182326" sldId="284"/>
            <ac:spMk id="29" creationId="{A3D0618B-A538-58A2-F8EA-F4CB0D86A3D2}"/>
          </ac:spMkLst>
        </pc:spChg>
        <pc:graphicFrameChg chg="add del">
          <ac:chgData name="RUBEN ROMERO SANCHEZ" userId="S::rubromsan@alum.us.es::940ecc6a-23f3-4993-8b03-b2e91e705b23" providerId="AD" clId="Web-{25D413B6-8DCC-2640-792F-302A7866204E}" dt="2024-12-05T16:10:25.491" v="35"/>
          <ac:graphicFrameMkLst>
            <pc:docMk/>
            <pc:sldMk cId="1486182326" sldId="284"/>
            <ac:graphicFrameMk id="5" creationId="{3E05BEF0-3994-9776-3E63-0A029C67409C}"/>
          </ac:graphicFrameMkLst>
        </pc:graphicFrameChg>
        <pc:graphicFrameChg chg="add del">
          <ac:chgData name="RUBEN ROMERO SANCHEZ" userId="S::rubromsan@alum.us.es::940ecc6a-23f3-4993-8b03-b2e91e705b23" providerId="AD" clId="Web-{25D413B6-8DCC-2640-792F-302A7866204E}" dt="2024-12-05T16:10:31.194" v="37"/>
          <ac:graphicFrameMkLst>
            <pc:docMk/>
            <pc:sldMk cId="1486182326" sldId="284"/>
            <ac:graphicFrameMk id="17" creationId="{5F6ED38B-95F9-1E51-F764-5E6F4D6B5C80}"/>
          </ac:graphicFrameMkLst>
        </pc:graphicFrameChg>
        <pc:graphicFrameChg chg="add del">
          <ac:chgData name="RUBEN ROMERO SANCHEZ" userId="S::rubromsan@alum.us.es::940ecc6a-23f3-4993-8b03-b2e91e705b23" providerId="AD" clId="Web-{25D413B6-8DCC-2640-792F-302A7866204E}" dt="2024-12-05T16:10:34.882" v="39"/>
          <ac:graphicFrameMkLst>
            <pc:docMk/>
            <pc:sldMk cId="1486182326" sldId="284"/>
            <ac:graphicFrameMk id="19" creationId="{C214EC4E-F894-B0CE-838D-B12784F35DCD}"/>
          </ac:graphicFrameMkLst>
        </pc:graphicFrameChg>
        <pc:graphicFrameChg chg="add del">
          <ac:chgData name="RUBEN ROMERO SANCHEZ" userId="S::rubromsan@alum.us.es::940ecc6a-23f3-4993-8b03-b2e91e705b23" providerId="AD" clId="Web-{25D413B6-8DCC-2640-792F-302A7866204E}" dt="2024-12-05T16:10:44.835" v="41"/>
          <ac:graphicFrameMkLst>
            <pc:docMk/>
            <pc:sldMk cId="1486182326" sldId="284"/>
            <ac:graphicFrameMk id="21" creationId="{0AC29701-77A9-67B5-8B7F-E59BE5379F8E}"/>
          </ac:graphicFrameMkLst>
        </pc:graphicFrameChg>
        <pc:graphicFrameChg chg="add del">
          <ac:chgData name="RUBEN ROMERO SANCHEZ" userId="S::rubromsan@alum.us.es::940ecc6a-23f3-4993-8b03-b2e91e705b23" providerId="AD" clId="Web-{25D413B6-8DCC-2640-792F-302A7866204E}" dt="2024-12-05T16:10:50.773" v="43"/>
          <ac:graphicFrameMkLst>
            <pc:docMk/>
            <pc:sldMk cId="1486182326" sldId="284"/>
            <ac:graphicFrameMk id="27" creationId="{C415D56D-DCB1-7506-755D-38EFD88432D5}"/>
          </ac:graphicFrameMkLst>
        </pc:graphicFrameChg>
        <pc:picChg chg="add">
          <ac:chgData name="RUBEN ROMERO SANCHEZ" userId="S::rubromsan@alum.us.es::940ecc6a-23f3-4993-8b03-b2e91e705b23" providerId="AD" clId="Web-{25D413B6-8DCC-2640-792F-302A7866204E}" dt="2024-12-05T16:10:50.804" v="44"/>
          <ac:picMkLst>
            <pc:docMk/>
            <pc:sldMk cId="1486182326" sldId="284"/>
            <ac:picMk id="7" creationId="{81809E10-F656-3AF3-501E-C9F474C2D4AE}"/>
          </ac:picMkLst>
        </pc:picChg>
        <pc:picChg chg="add del">
          <ac:chgData name="RUBEN ROMERO SANCHEZ" userId="S::rubromsan@alum.us.es::940ecc6a-23f3-4993-8b03-b2e91e705b23" providerId="AD" clId="Web-{25D413B6-8DCC-2640-792F-302A7866204E}" dt="2024-12-05T16:10:25.491" v="35"/>
          <ac:picMkLst>
            <pc:docMk/>
            <pc:sldMk cId="1486182326" sldId="284"/>
            <ac:picMk id="13" creationId="{0D321D5F-FA18-4271-9EAA-0BEA14116BB5}"/>
          </ac:picMkLst>
        </pc:picChg>
        <pc:picChg chg="add del">
          <ac:chgData name="RUBEN ROMERO SANCHEZ" userId="S::rubromsan@alum.us.es::940ecc6a-23f3-4993-8b03-b2e91e705b23" providerId="AD" clId="Web-{25D413B6-8DCC-2640-792F-302A7866204E}" dt="2024-12-05T16:10:50.773" v="43"/>
          <ac:picMkLst>
            <pc:docMk/>
            <pc:sldMk cId="1486182326" sldId="284"/>
            <ac:picMk id="25" creationId="{15640A69-3748-450C-8DDB-B2051AC04BC7}"/>
          </ac:picMkLst>
        </pc:picChg>
      </pc:sldChg>
      <pc:sldChg chg="addSp delSp modSp new">
        <pc:chgData name="RUBEN ROMERO SANCHEZ" userId="S::rubromsan@alum.us.es::940ecc6a-23f3-4993-8b03-b2e91e705b23" providerId="AD" clId="Web-{25D413B6-8DCC-2640-792F-302A7866204E}" dt="2024-12-05T17:18:58.552" v="105" actId="1076"/>
        <pc:sldMkLst>
          <pc:docMk/>
          <pc:sldMk cId="1850573264" sldId="289"/>
        </pc:sldMkLst>
        <pc:spChg chg="mod">
          <ac:chgData name="RUBEN ROMERO SANCHEZ" userId="S::rubromsan@alum.us.es::940ecc6a-23f3-4993-8b03-b2e91e705b23" providerId="AD" clId="Web-{25D413B6-8DCC-2640-792F-302A7866204E}" dt="2024-12-05T17:14:47.793" v="84" actId="20577"/>
          <ac:spMkLst>
            <pc:docMk/>
            <pc:sldMk cId="1850573264" sldId="289"/>
            <ac:spMk id="2" creationId="{B02A5A94-141E-F4DA-29FA-E2323423CCAC}"/>
          </ac:spMkLst>
        </pc:spChg>
        <pc:spChg chg="mod">
          <ac:chgData name="RUBEN ROMERO SANCHEZ" userId="S::rubromsan@alum.us.es::940ecc6a-23f3-4993-8b03-b2e91e705b23" providerId="AD" clId="Web-{25D413B6-8DCC-2640-792F-302A7866204E}" dt="2024-12-05T17:14:19.339" v="80" actId="20577"/>
          <ac:spMkLst>
            <pc:docMk/>
            <pc:sldMk cId="1850573264" sldId="289"/>
            <ac:spMk id="3" creationId="{C3276AC3-5539-0CE8-E90B-25D63EB61353}"/>
          </ac:spMkLst>
        </pc:spChg>
        <pc:picChg chg="add del mod">
          <ac:chgData name="RUBEN ROMERO SANCHEZ" userId="S::rubromsan@alum.us.es::940ecc6a-23f3-4993-8b03-b2e91e705b23" providerId="AD" clId="Web-{25D413B6-8DCC-2640-792F-302A7866204E}" dt="2024-12-05T17:18:01.410" v="99"/>
          <ac:picMkLst>
            <pc:docMk/>
            <pc:sldMk cId="1850573264" sldId="289"/>
            <ac:picMk id="4" creationId="{666B9F84-CA92-3A57-BC7A-F57DD54910B5}"/>
          </ac:picMkLst>
        </pc:picChg>
        <pc:picChg chg="add mod">
          <ac:chgData name="RUBEN ROMERO SANCHEZ" userId="S::rubromsan@alum.us.es::940ecc6a-23f3-4993-8b03-b2e91e705b23" providerId="AD" clId="Web-{25D413B6-8DCC-2640-792F-302A7866204E}" dt="2024-12-05T17:18:31.489" v="103" actId="1076"/>
          <ac:picMkLst>
            <pc:docMk/>
            <pc:sldMk cId="1850573264" sldId="289"/>
            <ac:picMk id="5" creationId="{5A559CBA-C56C-2359-D471-40A0C276C3B7}"/>
          </ac:picMkLst>
        </pc:picChg>
        <pc:picChg chg="add mod">
          <ac:chgData name="RUBEN ROMERO SANCHEZ" userId="S::rubromsan@alum.us.es::940ecc6a-23f3-4993-8b03-b2e91e705b23" providerId="AD" clId="Web-{25D413B6-8DCC-2640-792F-302A7866204E}" dt="2024-12-05T17:18:58.552" v="105" actId="1076"/>
          <ac:picMkLst>
            <pc:docMk/>
            <pc:sldMk cId="1850573264" sldId="289"/>
            <ac:picMk id="6" creationId="{1DDA5C79-1649-E254-5403-3781996EE95A}"/>
          </ac:picMkLst>
        </pc:picChg>
      </pc:sldChg>
      <pc:sldChg chg="del">
        <pc:chgData name="RUBEN ROMERO SANCHEZ" userId="S::rubromsan@alum.us.es::940ecc6a-23f3-4993-8b03-b2e91e705b23" providerId="AD" clId="Web-{25D413B6-8DCC-2640-792F-302A7866204E}" dt="2024-12-05T16:48:58.552" v="62"/>
        <pc:sldMkLst>
          <pc:docMk/>
          <pc:sldMk cId="3538120091" sldId="289"/>
        </pc:sldMkLst>
      </pc:sldChg>
      <pc:sldChg chg="addSp delSp modSp new">
        <pc:chgData name="RUBEN ROMERO SANCHEZ" userId="S::rubromsan@alum.us.es::940ecc6a-23f3-4993-8b03-b2e91e705b23" providerId="AD" clId="Web-{25D413B6-8DCC-2640-792F-302A7866204E}" dt="2024-12-05T17:21:02.276" v="119" actId="1076"/>
        <pc:sldMkLst>
          <pc:docMk/>
          <pc:sldMk cId="2514091208" sldId="290"/>
        </pc:sldMkLst>
        <pc:spChg chg="mod">
          <ac:chgData name="RUBEN ROMERO SANCHEZ" userId="S::rubromsan@alum.us.es::940ecc6a-23f3-4993-8b03-b2e91e705b23" providerId="AD" clId="Web-{25D413B6-8DCC-2640-792F-302A7866204E}" dt="2024-12-05T17:15:01.966" v="87" actId="20577"/>
          <ac:spMkLst>
            <pc:docMk/>
            <pc:sldMk cId="2514091208" sldId="290"/>
            <ac:spMk id="2" creationId="{F3A68287-6943-ECD6-E9F9-92ACD676D697}"/>
          </ac:spMkLst>
        </pc:spChg>
        <pc:spChg chg="mod">
          <ac:chgData name="RUBEN ROMERO SANCHEZ" userId="S::rubromsan@alum.us.es::940ecc6a-23f3-4993-8b03-b2e91e705b23" providerId="AD" clId="Web-{25D413B6-8DCC-2640-792F-302A7866204E}" dt="2024-12-05T17:14:24.464" v="81" actId="20577"/>
          <ac:spMkLst>
            <pc:docMk/>
            <pc:sldMk cId="2514091208" sldId="290"/>
            <ac:spMk id="3" creationId="{CFF6ECF2-F80D-9EF5-64C4-348A0CB161FA}"/>
          </ac:spMkLst>
        </pc:spChg>
        <pc:picChg chg="add mod">
          <ac:chgData name="RUBEN ROMERO SANCHEZ" userId="S::rubromsan@alum.us.es::940ecc6a-23f3-4993-8b03-b2e91e705b23" providerId="AD" clId="Web-{25D413B6-8DCC-2640-792F-302A7866204E}" dt="2024-12-05T17:20:02.289" v="109" actId="1076"/>
          <ac:picMkLst>
            <pc:docMk/>
            <pc:sldMk cId="2514091208" sldId="290"/>
            <ac:picMk id="4" creationId="{565728FE-98E9-2513-8729-20FBE429DA30}"/>
          </ac:picMkLst>
        </pc:picChg>
        <pc:picChg chg="add del mod">
          <ac:chgData name="RUBEN ROMERO SANCHEZ" userId="S::rubromsan@alum.us.es::940ecc6a-23f3-4993-8b03-b2e91e705b23" providerId="AD" clId="Web-{25D413B6-8DCC-2640-792F-302A7866204E}" dt="2024-12-05T17:20:27.509" v="112"/>
          <ac:picMkLst>
            <pc:docMk/>
            <pc:sldMk cId="2514091208" sldId="290"/>
            <ac:picMk id="5" creationId="{64E18C8D-56DB-77A2-E4B2-86B5115794F3}"/>
          </ac:picMkLst>
        </pc:picChg>
        <pc:picChg chg="add mod">
          <ac:chgData name="RUBEN ROMERO SANCHEZ" userId="S::rubromsan@alum.us.es::940ecc6a-23f3-4993-8b03-b2e91e705b23" providerId="AD" clId="Web-{25D413B6-8DCC-2640-792F-302A7866204E}" dt="2024-12-05T17:21:02.276" v="119" actId="1076"/>
          <ac:picMkLst>
            <pc:docMk/>
            <pc:sldMk cId="2514091208" sldId="290"/>
            <ac:picMk id="6" creationId="{70664E37-F6F4-7E67-A05C-A14EA45FAE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BD7E7-4507-4C0D-A8B4-039E93B0BF1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C06FE9-4F95-41DA-8CA9-D6E149E210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Colaboración y Comunicación:</a:t>
          </a:r>
          <a:endParaRPr lang="en-US"/>
        </a:p>
      </dgm:t>
    </dgm:pt>
    <dgm:pt modelId="{BE2FA8E3-52C9-4E5C-93DF-FA0D7AD6BFC4}" type="parTrans" cxnId="{DB4C6F3F-7EA0-4DD8-8B20-6067C5857DD1}">
      <dgm:prSet/>
      <dgm:spPr/>
      <dgm:t>
        <a:bodyPr/>
        <a:lstStyle/>
        <a:p>
          <a:endParaRPr lang="en-US"/>
        </a:p>
      </dgm:t>
    </dgm:pt>
    <dgm:pt modelId="{FEAEE0AB-7BE8-4D9E-B1F7-563D8E43E93C}" type="sibTrans" cxnId="{DB4C6F3F-7EA0-4DD8-8B20-6067C5857DD1}">
      <dgm:prSet/>
      <dgm:spPr/>
      <dgm:t>
        <a:bodyPr/>
        <a:lstStyle/>
        <a:p>
          <a:endParaRPr lang="en-US"/>
        </a:p>
      </dgm:t>
    </dgm:pt>
    <dgm:pt modelId="{40EBB86F-E52A-459F-8BA3-6B2B0F2070B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Los equipos mostraron un alto nivel de colaboración y fluidez en la comunicación, lo que facilitó la resolución de problemas y el cumplimiento de los plazos.</a:t>
          </a:r>
          <a:endParaRPr lang="en-US"/>
        </a:p>
      </dgm:t>
    </dgm:pt>
    <dgm:pt modelId="{E8D1E1C9-1C4A-48FE-96BA-4C557ADAEBF0}" type="parTrans" cxnId="{C3D711D7-3878-4545-A762-8662035239E3}">
      <dgm:prSet/>
      <dgm:spPr/>
      <dgm:t>
        <a:bodyPr/>
        <a:lstStyle/>
        <a:p>
          <a:endParaRPr lang="en-US"/>
        </a:p>
      </dgm:t>
    </dgm:pt>
    <dgm:pt modelId="{4AF63683-ECBF-445B-9871-A75E3FE5FEE1}" type="sibTrans" cxnId="{C3D711D7-3878-4545-A762-8662035239E3}">
      <dgm:prSet/>
      <dgm:spPr/>
      <dgm:t>
        <a:bodyPr/>
        <a:lstStyle/>
        <a:p>
          <a:endParaRPr lang="en-US"/>
        </a:p>
      </dgm:t>
    </dgm:pt>
    <dgm:pt modelId="{6098FF96-B74B-473C-B438-A90635E96F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Cumplimiento de Tareas:</a:t>
          </a:r>
          <a:endParaRPr lang="en-US"/>
        </a:p>
      </dgm:t>
    </dgm:pt>
    <dgm:pt modelId="{CEA99964-7128-430A-B966-500B358966E7}" type="parTrans" cxnId="{8B9EF271-F68C-49E8-A04D-A51EAC9246F6}">
      <dgm:prSet/>
      <dgm:spPr/>
      <dgm:t>
        <a:bodyPr/>
        <a:lstStyle/>
        <a:p>
          <a:endParaRPr lang="en-US"/>
        </a:p>
      </dgm:t>
    </dgm:pt>
    <dgm:pt modelId="{B2527CBA-5EAB-42A8-8B57-EA90A339E125}" type="sibTrans" cxnId="{8B9EF271-F68C-49E8-A04D-A51EAC9246F6}">
      <dgm:prSet/>
      <dgm:spPr/>
      <dgm:t>
        <a:bodyPr/>
        <a:lstStyle/>
        <a:p>
          <a:endParaRPr lang="en-US"/>
        </a:p>
      </dgm:t>
    </dgm:pt>
    <dgm:pt modelId="{35188CAE-02A5-4030-8500-46D55704EDF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Las entregas parciales se realizaron en tiempo y forma, manteniendo una buena organización en las diferentes fases del proyecto.</a:t>
          </a:r>
          <a:endParaRPr lang="en-US"/>
        </a:p>
      </dgm:t>
    </dgm:pt>
    <dgm:pt modelId="{F1285171-1041-4FA0-997E-F30E0D31AEE1}" type="parTrans" cxnId="{B81969C2-E90B-4417-9E1D-0621B2C1BFA2}">
      <dgm:prSet/>
      <dgm:spPr/>
      <dgm:t>
        <a:bodyPr/>
        <a:lstStyle/>
        <a:p>
          <a:endParaRPr lang="en-US"/>
        </a:p>
      </dgm:t>
    </dgm:pt>
    <dgm:pt modelId="{0B3A428A-4172-4960-9019-C0CBBBDFA4F5}" type="sibTrans" cxnId="{B81969C2-E90B-4417-9E1D-0621B2C1BFA2}">
      <dgm:prSet/>
      <dgm:spPr/>
      <dgm:t>
        <a:bodyPr/>
        <a:lstStyle/>
        <a:p>
          <a:endParaRPr lang="en-US"/>
        </a:p>
      </dgm:t>
    </dgm:pt>
    <dgm:pt modelId="{A1322142-8286-4347-9659-2818245C07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Adaptación a Cambios:</a:t>
          </a:r>
          <a:endParaRPr lang="en-US"/>
        </a:p>
      </dgm:t>
    </dgm:pt>
    <dgm:pt modelId="{959B5A11-1683-43B4-AB74-781B8DD63B42}" type="parTrans" cxnId="{2598500C-3D70-49E7-A062-490B026AE792}">
      <dgm:prSet/>
      <dgm:spPr/>
      <dgm:t>
        <a:bodyPr/>
        <a:lstStyle/>
        <a:p>
          <a:endParaRPr lang="en-US"/>
        </a:p>
      </dgm:t>
    </dgm:pt>
    <dgm:pt modelId="{9774AD53-FF84-43CC-9D1C-7D4DB4827D4F}" type="sibTrans" cxnId="{2598500C-3D70-49E7-A062-490B026AE792}">
      <dgm:prSet/>
      <dgm:spPr/>
      <dgm:t>
        <a:bodyPr/>
        <a:lstStyle/>
        <a:p>
          <a:endParaRPr lang="en-US"/>
        </a:p>
      </dgm:t>
    </dgm:pt>
    <dgm:pt modelId="{9F4BB1E3-7FE1-4D14-A79B-44B7BFF099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Los equipos se adaptaron eficazmente a los imprevistos, como el retraso a causa de fallos, demostrando flexibilidad y capacidad de respuesta.</a:t>
          </a:r>
          <a:endParaRPr lang="en-US"/>
        </a:p>
      </dgm:t>
    </dgm:pt>
    <dgm:pt modelId="{C137ACBF-1472-46A7-BED2-FC40E24DC888}" type="parTrans" cxnId="{03F535F2-5440-4B94-9A85-A53BF00FAEFD}">
      <dgm:prSet/>
      <dgm:spPr/>
      <dgm:t>
        <a:bodyPr/>
        <a:lstStyle/>
        <a:p>
          <a:endParaRPr lang="en-US"/>
        </a:p>
      </dgm:t>
    </dgm:pt>
    <dgm:pt modelId="{B23AD234-DE5C-4705-86E2-C49BF5B8BA53}" type="sibTrans" cxnId="{03F535F2-5440-4B94-9A85-A53BF00FAEFD}">
      <dgm:prSet/>
      <dgm:spPr/>
      <dgm:t>
        <a:bodyPr/>
        <a:lstStyle/>
        <a:p>
          <a:endParaRPr lang="en-US"/>
        </a:p>
      </dgm:t>
    </dgm:pt>
    <dgm:pt modelId="{95652B5D-FE28-462E-B520-9E1E6FC4A0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Uso de Herramientas:</a:t>
          </a:r>
          <a:endParaRPr lang="en-US"/>
        </a:p>
      </dgm:t>
    </dgm:pt>
    <dgm:pt modelId="{D7D88887-5E44-4539-A934-5EB6BBEE003E}" type="parTrans" cxnId="{7E34DF03-65D4-4DF6-A40B-7E396AD90D7F}">
      <dgm:prSet/>
      <dgm:spPr/>
      <dgm:t>
        <a:bodyPr/>
        <a:lstStyle/>
        <a:p>
          <a:endParaRPr lang="en-US"/>
        </a:p>
      </dgm:t>
    </dgm:pt>
    <dgm:pt modelId="{D1A92DD1-AAB7-4EEA-AFCC-D4A9B5D79801}" type="sibTrans" cxnId="{7E34DF03-65D4-4DF6-A40B-7E396AD90D7F}">
      <dgm:prSet/>
      <dgm:spPr/>
      <dgm:t>
        <a:bodyPr/>
        <a:lstStyle/>
        <a:p>
          <a:endParaRPr lang="en-US"/>
        </a:p>
      </dgm:t>
    </dgm:pt>
    <dgm:pt modelId="{7F6E2D3A-2EE6-4342-8973-FD650D0AF07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uso de tecnologías como MS Project, Docker y PythonAnywhere fue bien gestionado, maximizando la eficiencia y minimizando los errores.</a:t>
          </a:r>
          <a:endParaRPr lang="en-US"/>
        </a:p>
      </dgm:t>
    </dgm:pt>
    <dgm:pt modelId="{B682F0D0-2320-4423-91AC-A7CD32B15895}" type="parTrans" cxnId="{28191B8B-F1D3-4754-85C5-714738E3BCDA}">
      <dgm:prSet/>
      <dgm:spPr/>
      <dgm:t>
        <a:bodyPr/>
        <a:lstStyle/>
        <a:p>
          <a:endParaRPr lang="en-US"/>
        </a:p>
      </dgm:t>
    </dgm:pt>
    <dgm:pt modelId="{019E29B9-EAC6-43ED-8AA4-6064FFA230FE}" type="sibTrans" cxnId="{28191B8B-F1D3-4754-85C5-714738E3BCDA}">
      <dgm:prSet/>
      <dgm:spPr/>
      <dgm:t>
        <a:bodyPr/>
        <a:lstStyle/>
        <a:p>
          <a:endParaRPr lang="en-US"/>
        </a:p>
      </dgm:t>
    </dgm:pt>
    <dgm:pt modelId="{9B10733C-0E77-4A96-9543-F1282E9F5A58}" type="pres">
      <dgm:prSet presAssocID="{BA4BD7E7-4507-4C0D-A8B4-039E93B0BF15}" presName="root" presStyleCnt="0">
        <dgm:presLayoutVars>
          <dgm:dir/>
          <dgm:resizeHandles val="exact"/>
        </dgm:presLayoutVars>
      </dgm:prSet>
      <dgm:spPr/>
    </dgm:pt>
    <dgm:pt modelId="{5ECCE381-2E3D-456C-808B-F3FE66C97BA0}" type="pres">
      <dgm:prSet presAssocID="{6AC06FE9-4F95-41DA-8CA9-D6E149E210A9}" presName="compNode" presStyleCnt="0"/>
      <dgm:spPr/>
    </dgm:pt>
    <dgm:pt modelId="{38ADA76D-24D9-42B8-84D7-A8CC4BD99268}" type="pres">
      <dgm:prSet presAssocID="{6AC06FE9-4F95-41DA-8CA9-D6E149E210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106443A1-0679-427A-96D2-9D203FD8F018}" type="pres">
      <dgm:prSet presAssocID="{6AC06FE9-4F95-41DA-8CA9-D6E149E210A9}" presName="iconSpace" presStyleCnt="0"/>
      <dgm:spPr/>
    </dgm:pt>
    <dgm:pt modelId="{12979E6C-9157-4983-9A48-B6D25E581C9A}" type="pres">
      <dgm:prSet presAssocID="{6AC06FE9-4F95-41DA-8CA9-D6E149E210A9}" presName="parTx" presStyleLbl="revTx" presStyleIdx="0" presStyleCnt="8">
        <dgm:presLayoutVars>
          <dgm:chMax val="0"/>
          <dgm:chPref val="0"/>
        </dgm:presLayoutVars>
      </dgm:prSet>
      <dgm:spPr/>
    </dgm:pt>
    <dgm:pt modelId="{85BFE8EA-2019-414F-8731-4E3ABD379C51}" type="pres">
      <dgm:prSet presAssocID="{6AC06FE9-4F95-41DA-8CA9-D6E149E210A9}" presName="txSpace" presStyleCnt="0"/>
      <dgm:spPr/>
    </dgm:pt>
    <dgm:pt modelId="{5D089305-13E3-4E83-9846-883916ADF7C6}" type="pres">
      <dgm:prSet presAssocID="{6AC06FE9-4F95-41DA-8CA9-D6E149E210A9}" presName="desTx" presStyleLbl="revTx" presStyleIdx="1" presStyleCnt="8">
        <dgm:presLayoutVars/>
      </dgm:prSet>
      <dgm:spPr/>
    </dgm:pt>
    <dgm:pt modelId="{5B355515-BFD0-4C38-B660-E3974E2962A0}" type="pres">
      <dgm:prSet presAssocID="{FEAEE0AB-7BE8-4D9E-B1F7-563D8E43E93C}" presName="sibTrans" presStyleCnt="0"/>
      <dgm:spPr/>
    </dgm:pt>
    <dgm:pt modelId="{9DD16AAE-AEF8-4371-9729-F17DF44C5FE9}" type="pres">
      <dgm:prSet presAssocID="{6098FF96-B74B-473C-B438-A90635E96F73}" presName="compNode" presStyleCnt="0"/>
      <dgm:spPr/>
    </dgm:pt>
    <dgm:pt modelId="{9EC5861B-FD9C-49B2-8447-807DA728E219}" type="pres">
      <dgm:prSet presAssocID="{6098FF96-B74B-473C-B438-A90635E96F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197CD577-6F6A-4464-85FE-E06BD102D353}" type="pres">
      <dgm:prSet presAssocID="{6098FF96-B74B-473C-B438-A90635E96F73}" presName="iconSpace" presStyleCnt="0"/>
      <dgm:spPr/>
    </dgm:pt>
    <dgm:pt modelId="{6DD49038-9830-4377-9553-53186A550ED4}" type="pres">
      <dgm:prSet presAssocID="{6098FF96-B74B-473C-B438-A90635E96F73}" presName="parTx" presStyleLbl="revTx" presStyleIdx="2" presStyleCnt="8">
        <dgm:presLayoutVars>
          <dgm:chMax val="0"/>
          <dgm:chPref val="0"/>
        </dgm:presLayoutVars>
      </dgm:prSet>
      <dgm:spPr/>
    </dgm:pt>
    <dgm:pt modelId="{D0F696BD-E522-4BBF-82D1-C091543A04CA}" type="pres">
      <dgm:prSet presAssocID="{6098FF96-B74B-473C-B438-A90635E96F73}" presName="txSpace" presStyleCnt="0"/>
      <dgm:spPr/>
    </dgm:pt>
    <dgm:pt modelId="{0113C4FB-6A62-4D57-8A79-FA8431A08F13}" type="pres">
      <dgm:prSet presAssocID="{6098FF96-B74B-473C-B438-A90635E96F73}" presName="desTx" presStyleLbl="revTx" presStyleIdx="3" presStyleCnt="8">
        <dgm:presLayoutVars/>
      </dgm:prSet>
      <dgm:spPr/>
    </dgm:pt>
    <dgm:pt modelId="{D4739781-78D9-4D65-BD22-B85BEA9F750F}" type="pres">
      <dgm:prSet presAssocID="{B2527CBA-5EAB-42A8-8B57-EA90A339E125}" presName="sibTrans" presStyleCnt="0"/>
      <dgm:spPr/>
    </dgm:pt>
    <dgm:pt modelId="{013061E6-F091-43BE-A068-65D3BF53D635}" type="pres">
      <dgm:prSet presAssocID="{A1322142-8286-4347-9659-2818245C0718}" presName="compNode" presStyleCnt="0"/>
      <dgm:spPr/>
    </dgm:pt>
    <dgm:pt modelId="{BD6B897D-F174-4633-83C2-CEA38756ADC2}" type="pres">
      <dgm:prSet presAssocID="{A1322142-8286-4347-9659-2818245C07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ear"/>
        </a:ext>
      </dgm:extLst>
    </dgm:pt>
    <dgm:pt modelId="{112E52A8-0445-407D-9017-E8072396F3BF}" type="pres">
      <dgm:prSet presAssocID="{A1322142-8286-4347-9659-2818245C0718}" presName="iconSpace" presStyleCnt="0"/>
      <dgm:spPr/>
    </dgm:pt>
    <dgm:pt modelId="{A5BF002D-DEAD-46A2-B896-137704A572CA}" type="pres">
      <dgm:prSet presAssocID="{A1322142-8286-4347-9659-2818245C0718}" presName="parTx" presStyleLbl="revTx" presStyleIdx="4" presStyleCnt="8">
        <dgm:presLayoutVars>
          <dgm:chMax val="0"/>
          <dgm:chPref val="0"/>
        </dgm:presLayoutVars>
      </dgm:prSet>
      <dgm:spPr/>
    </dgm:pt>
    <dgm:pt modelId="{4559B3F4-954E-4EB4-98CD-4874EBB11DD5}" type="pres">
      <dgm:prSet presAssocID="{A1322142-8286-4347-9659-2818245C0718}" presName="txSpace" presStyleCnt="0"/>
      <dgm:spPr/>
    </dgm:pt>
    <dgm:pt modelId="{BFA4CC5D-9FF5-4205-A193-2E182BE064DE}" type="pres">
      <dgm:prSet presAssocID="{A1322142-8286-4347-9659-2818245C0718}" presName="desTx" presStyleLbl="revTx" presStyleIdx="5" presStyleCnt="8">
        <dgm:presLayoutVars/>
      </dgm:prSet>
      <dgm:spPr/>
    </dgm:pt>
    <dgm:pt modelId="{12DA6582-F619-4DA2-A4A1-7DA0CD27E57D}" type="pres">
      <dgm:prSet presAssocID="{9774AD53-FF84-43CC-9D1C-7D4DB4827D4F}" presName="sibTrans" presStyleCnt="0"/>
      <dgm:spPr/>
    </dgm:pt>
    <dgm:pt modelId="{17980CC9-B9EF-4A73-BF83-EBB4FF3DF302}" type="pres">
      <dgm:prSet presAssocID="{95652B5D-FE28-462E-B520-9E1E6FC4A0AB}" presName="compNode" presStyleCnt="0"/>
      <dgm:spPr/>
    </dgm:pt>
    <dgm:pt modelId="{9E6B8691-7AAF-44F8-8D6C-66E5F4392C65}" type="pres">
      <dgm:prSet presAssocID="{95652B5D-FE28-462E-B520-9E1E6FC4A0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F689459A-F2C8-4313-BB44-66A1312785E2}" type="pres">
      <dgm:prSet presAssocID="{95652B5D-FE28-462E-B520-9E1E6FC4A0AB}" presName="iconSpace" presStyleCnt="0"/>
      <dgm:spPr/>
    </dgm:pt>
    <dgm:pt modelId="{0CFFDDF9-A423-4D41-A3F0-15F8DB766E49}" type="pres">
      <dgm:prSet presAssocID="{95652B5D-FE28-462E-B520-9E1E6FC4A0AB}" presName="parTx" presStyleLbl="revTx" presStyleIdx="6" presStyleCnt="8">
        <dgm:presLayoutVars>
          <dgm:chMax val="0"/>
          <dgm:chPref val="0"/>
        </dgm:presLayoutVars>
      </dgm:prSet>
      <dgm:spPr/>
    </dgm:pt>
    <dgm:pt modelId="{0315EC9F-76C4-4825-86ED-8584396302A6}" type="pres">
      <dgm:prSet presAssocID="{95652B5D-FE28-462E-B520-9E1E6FC4A0AB}" presName="txSpace" presStyleCnt="0"/>
      <dgm:spPr/>
    </dgm:pt>
    <dgm:pt modelId="{492EC59B-EE30-41D1-A4F6-6ADA8136DE93}" type="pres">
      <dgm:prSet presAssocID="{95652B5D-FE28-462E-B520-9E1E6FC4A0AB}" presName="desTx" presStyleLbl="revTx" presStyleIdx="7" presStyleCnt="8">
        <dgm:presLayoutVars/>
      </dgm:prSet>
      <dgm:spPr/>
    </dgm:pt>
  </dgm:ptLst>
  <dgm:cxnLst>
    <dgm:cxn modelId="{7E34DF03-65D4-4DF6-A40B-7E396AD90D7F}" srcId="{BA4BD7E7-4507-4C0D-A8B4-039E93B0BF15}" destId="{95652B5D-FE28-462E-B520-9E1E6FC4A0AB}" srcOrd="3" destOrd="0" parTransId="{D7D88887-5E44-4539-A934-5EB6BBEE003E}" sibTransId="{D1A92DD1-AAB7-4EEA-AFCC-D4A9B5D79801}"/>
    <dgm:cxn modelId="{2598500C-3D70-49E7-A062-490B026AE792}" srcId="{BA4BD7E7-4507-4C0D-A8B4-039E93B0BF15}" destId="{A1322142-8286-4347-9659-2818245C0718}" srcOrd="2" destOrd="0" parTransId="{959B5A11-1683-43B4-AB74-781B8DD63B42}" sibTransId="{9774AD53-FF84-43CC-9D1C-7D4DB4827D4F}"/>
    <dgm:cxn modelId="{B07E3211-5893-4F89-8E9B-B0E4AADFDD66}" type="presOf" srcId="{35188CAE-02A5-4030-8500-46D55704EDF8}" destId="{0113C4FB-6A62-4D57-8A79-FA8431A08F13}" srcOrd="0" destOrd="0" presId="urn:microsoft.com/office/officeart/2018/2/layout/IconLabelDescriptionList"/>
    <dgm:cxn modelId="{3ED1C013-3A4D-46BE-B6AB-26A0F5997F14}" type="presOf" srcId="{A1322142-8286-4347-9659-2818245C0718}" destId="{A5BF002D-DEAD-46A2-B896-137704A572CA}" srcOrd="0" destOrd="0" presId="urn:microsoft.com/office/officeart/2018/2/layout/IconLabelDescriptionList"/>
    <dgm:cxn modelId="{DB4C6F3F-7EA0-4DD8-8B20-6067C5857DD1}" srcId="{BA4BD7E7-4507-4C0D-A8B4-039E93B0BF15}" destId="{6AC06FE9-4F95-41DA-8CA9-D6E149E210A9}" srcOrd="0" destOrd="0" parTransId="{BE2FA8E3-52C9-4E5C-93DF-FA0D7AD6BFC4}" sibTransId="{FEAEE0AB-7BE8-4D9E-B1F7-563D8E43E93C}"/>
    <dgm:cxn modelId="{7D8B3146-5A75-4360-95E4-B87C4CFE922B}" type="presOf" srcId="{7F6E2D3A-2EE6-4342-8973-FD650D0AF073}" destId="{492EC59B-EE30-41D1-A4F6-6ADA8136DE93}" srcOrd="0" destOrd="0" presId="urn:microsoft.com/office/officeart/2018/2/layout/IconLabelDescriptionList"/>
    <dgm:cxn modelId="{CFA54D4C-D430-46CA-AF15-125DE7722653}" type="presOf" srcId="{40EBB86F-E52A-459F-8BA3-6B2B0F2070B8}" destId="{5D089305-13E3-4E83-9846-883916ADF7C6}" srcOrd="0" destOrd="0" presId="urn:microsoft.com/office/officeart/2018/2/layout/IconLabelDescriptionList"/>
    <dgm:cxn modelId="{A392C751-A7A8-4B40-A596-9CADAECD380C}" type="presOf" srcId="{6AC06FE9-4F95-41DA-8CA9-D6E149E210A9}" destId="{12979E6C-9157-4983-9A48-B6D25E581C9A}" srcOrd="0" destOrd="0" presId="urn:microsoft.com/office/officeart/2018/2/layout/IconLabelDescriptionList"/>
    <dgm:cxn modelId="{8B9EF271-F68C-49E8-A04D-A51EAC9246F6}" srcId="{BA4BD7E7-4507-4C0D-A8B4-039E93B0BF15}" destId="{6098FF96-B74B-473C-B438-A90635E96F73}" srcOrd="1" destOrd="0" parTransId="{CEA99964-7128-430A-B966-500B358966E7}" sibTransId="{B2527CBA-5EAB-42A8-8B57-EA90A339E125}"/>
    <dgm:cxn modelId="{41143352-5FC5-4805-B0D4-1195445D9B03}" type="presOf" srcId="{BA4BD7E7-4507-4C0D-A8B4-039E93B0BF15}" destId="{9B10733C-0E77-4A96-9543-F1282E9F5A58}" srcOrd="0" destOrd="0" presId="urn:microsoft.com/office/officeart/2018/2/layout/IconLabelDescriptionList"/>
    <dgm:cxn modelId="{2FDAE553-63FC-4A2A-B9B6-72409606E591}" type="presOf" srcId="{95652B5D-FE28-462E-B520-9E1E6FC4A0AB}" destId="{0CFFDDF9-A423-4D41-A3F0-15F8DB766E49}" srcOrd="0" destOrd="0" presId="urn:microsoft.com/office/officeart/2018/2/layout/IconLabelDescriptionList"/>
    <dgm:cxn modelId="{28191B8B-F1D3-4754-85C5-714738E3BCDA}" srcId="{95652B5D-FE28-462E-B520-9E1E6FC4A0AB}" destId="{7F6E2D3A-2EE6-4342-8973-FD650D0AF073}" srcOrd="0" destOrd="0" parTransId="{B682F0D0-2320-4423-91AC-A7CD32B15895}" sibTransId="{019E29B9-EAC6-43ED-8AA4-6064FFA230FE}"/>
    <dgm:cxn modelId="{B81969C2-E90B-4417-9E1D-0621B2C1BFA2}" srcId="{6098FF96-B74B-473C-B438-A90635E96F73}" destId="{35188CAE-02A5-4030-8500-46D55704EDF8}" srcOrd="0" destOrd="0" parTransId="{F1285171-1041-4FA0-997E-F30E0D31AEE1}" sibTransId="{0B3A428A-4172-4960-9019-C0CBBBDFA4F5}"/>
    <dgm:cxn modelId="{F71058C3-2C3D-485C-9486-70B8AB051AD0}" type="presOf" srcId="{9F4BB1E3-7FE1-4D14-A79B-44B7BFF09904}" destId="{BFA4CC5D-9FF5-4205-A193-2E182BE064DE}" srcOrd="0" destOrd="0" presId="urn:microsoft.com/office/officeart/2018/2/layout/IconLabelDescriptionList"/>
    <dgm:cxn modelId="{C3D711D7-3878-4545-A762-8662035239E3}" srcId="{6AC06FE9-4F95-41DA-8CA9-D6E149E210A9}" destId="{40EBB86F-E52A-459F-8BA3-6B2B0F2070B8}" srcOrd="0" destOrd="0" parTransId="{E8D1E1C9-1C4A-48FE-96BA-4C557ADAEBF0}" sibTransId="{4AF63683-ECBF-445B-9871-A75E3FE5FEE1}"/>
    <dgm:cxn modelId="{03F535F2-5440-4B94-9A85-A53BF00FAEFD}" srcId="{A1322142-8286-4347-9659-2818245C0718}" destId="{9F4BB1E3-7FE1-4D14-A79B-44B7BFF09904}" srcOrd="0" destOrd="0" parTransId="{C137ACBF-1472-46A7-BED2-FC40E24DC888}" sibTransId="{B23AD234-DE5C-4705-86E2-C49BF5B8BA53}"/>
    <dgm:cxn modelId="{19A7C9FF-74B6-47D3-B9E5-730E8D5C6F4B}" type="presOf" srcId="{6098FF96-B74B-473C-B438-A90635E96F73}" destId="{6DD49038-9830-4377-9553-53186A550ED4}" srcOrd="0" destOrd="0" presId="urn:microsoft.com/office/officeart/2018/2/layout/IconLabelDescriptionList"/>
    <dgm:cxn modelId="{8660D481-136D-4053-B1AC-5F3356F83982}" type="presParOf" srcId="{9B10733C-0E77-4A96-9543-F1282E9F5A58}" destId="{5ECCE381-2E3D-456C-808B-F3FE66C97BA0}" srcOrd="0" destOrd="0" presId="urn:microsoft.com/office/officeart/2018/2/layout/IconLabelDescriptionList"/>
    <dgm:cxn modelId="{68ED469B-2892-4703-A36C-9D0FB1E3F26C}" type="presParOf" srcId="{5ECCE381-2E3D-456C-808B-F3FE66C97BA0}" destId="{38ADA76D-24D9-42B8-84D7-A8CC4BD99268}" srcOrd="0" destOrd="0" presId="urn:microsoft.com/office/officeart/2018/2/layout/IconLabelDescriptionList"/>
    <dgm:cxn modelId="{FC827791-EAC8-4D9F-B01D-D8B500E24B3C}" type="presParOf" srcId="{5ECCE381-2E3D-456C-808B-F3FE66C97BA0}" destId="{106443A1-0679-427A-96D2-9D203FD8F018}" srcOrd="1" destOrd="0" presId="urn:microsoft.com/office/officeart/2018/2/layout/IconLabelDescriptionList"/>
    <dgm:cxn modelId="{283337E9-7D92-443C-AB9D-8B94BCBCD9D7}" type="presParOf" srcId="{5ECCE381-2E3D-456C-808B-F3FE66C97BA0}" destId="{12979E6C-9157-4983-9A48-B6D25E581C9A}" srcOrd="2" destOrd="0" presId="urn:microsoft.com/office/officeart/2018/2/layout/IconLabelDescriptionList"/>
    <dgm:cxn modelId="{24CDCC26-7689-4BC6-BC1E-26A98D8AE7B4}" type="presParOf" srcId="{5ECCE381-2E3D-456C-808B-F3FE66C97BA0}" destId="{85BFE8EA-2019-414F-8731-4E3ABD379C51}" srcOrd="3" destOrd="0" presId="urn:microsoft.com/office/officeart/2018/2/layout/IconLabelDescriptionList"/>
    <dgm:cxn modelId="{2E4F909C-7993-4A54-B1DE-CDFECD812A6B}" type="presParOf" srcId="{5ECCE381-2E3D-456C-808B-F3FE66C97BA0}" destId="{5D089305-13E3-4E83-9846-883916ADF7C6}" srcOrd="4" destOrd="0" presId="urn:microsoft.com/office/officeart/2018/2/layout/IconLabelDescriptionList"/>
    <dgm:cxn modelId="{8DC0BAE8-20ED-4038-B3FB-E71AC3705441}" type="presParOf" srcId="{9B10733C-0E77-4A96-9543-F1282E9F5A58}" destId="{5B355515-BFD0-4C38-B660-E3974E2962A0}" srcOrd="1" destOrd="0" presId="urn:microsoft.com/office/officeart/2018/2/layout/IconLabelDescriptionList"/>
    <dgm:cxn modelId="{70BB4EA1-0820-4B39-8124-80ADFA9E5B89}" type="presParOf" srcId="{9B10733C-0E77-4A96-9543-F1282E9F5A58}" destId="{9DD16AAE-AEF8-4371-9729-F17DF44C5FE9}" srcOrd="2" destOrd="0" presId="urn:microsoft.com/office/officeart/2018/2/layout/IconLabelDescriptionList"/>
    <dgm:cxn modelId="{83F5F94B-AC76-40C2-8F67-94F44DB3A1C6}" type="presParOf" srcId="{9DD16AAE-AEF8-4371-9729-F17DF44C5FE9}" destId="{9EC5861B-FD9C-49B2-8447-807DA728E219}" srcOrd="0" destOrd="0" presId="urn:microsoft.com/office/officeart/2018/2/layout/IconLabelDescriptionList"/>
    <dgm:cxn modelId="{AED22A02-0BFD-47A6-9C56-7F023C370612}" type="presParOf" srcId="{9DD16AAE-AEF8-4371-9729-F17DF44C5FE9}" destId="{197CD577-6F6A-4464-85FE-E06BD102D353}" srcOrd="1" destOrd="0" presId="urn:microsoft.com/office/officeart/2018/2/layout/IconLabelDescriptionList"/>
    <dgm:cxn modelId="{10299E15-3CD0-4413-9E21-054DC310F261}" type="presParOf" srcId="{9DD16AAE-AEF8-4371-9729-F17DF44C5FE9}" destId="{6DD49038-9830-4377-9553-53186A550ED4}" srcOrd="2" destOrd="0" presId="urn:microsoft.com/office/officeart/2018/2/layout/IconLabelDescriptionList"/>
    <dgm:cxn modelId="{4C624914-BC1F-46A5-85A7-5D354560427A}" type="presParOf" srcId="{9DD16AAE-AEF8-4371-9729-F17DF44C5FE9}" destId="{D0F696BD-E522-4BBF-82D1-C091543A04CA}" srcOrd="3" destOrd="0" presId="urn:microsoft.com/office/officeart/2018/2/layout/IconLabelDescriptionList"/>
    <dgm:cxn modelId="{56EBCDE4-98E9-480D-A7AF-77708EC8DEB5}" type="presParOf" srcId="{9DD16AAE-AEF8-4371-9729-F17DF44C5FE9}" destId="{0113C4FB-6A62-4D57-8A79-FA8431A08F13}" srcOrd="4" destOrd="0" presId="urn:microsoft.com/office/officeart/2018/2/layout/IconLabelDescriptionList"/>
    <dgm:cxn modelId="{6AE1431F-8A9F-4B59-AE02-01263FB2F8D1}" type="presParOf" srcId="{9B10733C-0E77-4A96-9543-F1282E9F5A58}" destId="{D4739781-78D9-4D65-BD22-B85BEA9F750F}" srcOrd="3" destOrd="0" presId="urn:microsoft.com/office/officeart/2018/2/layout/IconLabelDescriptionList"/>
    <dgm:cxn modelId="{3E56B9C0-9A82-4882-8452-D688ADA460CF}" type="presParOf" srcId="{9B10733C-0E77-4A96-9543-F1282E9F5A58}" destId="{013061E6-F091-43BE-A068-65D3BF53D635}" srcOrd="4" destOrd="0" presId="urn:microsoft.com/office/officeart/2018/2/layout/IconLabelDescriptionList"/>
    <dgm:cxn modelId="{094AF6CF-589E-4B01-9111-F68CBECEA918}" type="presParOf" srcId="{013061E6-F091-43BE-A068-65D3BF53D635}" destId="{BD6B897D-F174-4633-83C2-CEA38756ADC2}" srcOrd="0" destOrd="0" presId="urn:microsoft.com/office/officeart/2018/2/layout/IconLabelDescriptionList"/>
    <dgm:cxn modelId="{92BB8A13-2FEC-4FF3-96A9-EA5114153708}" type="presParOf" srcId="{013061E6-F091-43BE-A068-65D3BF53D635}" destId="{112E52A8-0445-407D-9017-E8072396F3BF}" srcOrd="1" destOrd="0" presId="urn:microsoft.com/office/officeart/2018/2/layout/IconLabelDescriptionList"/>
    <dgm:cxn modelId="{782B48E6-D565-4929-9F76-14C4DCA5EB4F}" type="presParOf" srcId="{013061E6-F091-43BE-A068-65D3BF53D635}" destId="{A5BF002D-DEAD-46A2-B896-137704A572CA}" srcOrd="2" destOrd="0" presId="urn:microsoft.com/office/officeart/2018/2/layout/IconLabelDescriptionList"/>
    <dgm:cxn modelId="{21B8A4B8-29AF-4A17-A70F-209E5F85A02C}" type="presParOf" srcId="{013061E6-F091-43BE-A068-65D3BF53D635}" destId="{4559B3F4-954E-4EB4-98CD-4874EBB11DD5}" srcOrd="3" destOrd="0" presId="urn:microsoft.com/office/officeart/2018/2/layout/IconLabelDescriptionList"/>
    <dgm:cxn modelId="{671AB056-EBA0-48CD-9989-48A244EF789D}" type="presParOf" srcId="{013061E6-F091-43BE-A068-65D3BF53D635}" destId="{BFA4CC5D-9FF5-4205-A193-2E182BE064DE}" srcOrd="4" destOrd="0" presId="urn:microsoft.com/office/officeart/2018/2/layout/IconLabelDescriptionList"/>
    <dgm:cxn modelId="{9B71DB58-C89E-48C3-9553-0D628626D434}" type="presParOf" srcId="{9B10733C-0E77-4A96-9543-F1282E9F5A58}" destId="{12DA6582-F619-4DA2-A4A1-7DA0CD27E57D}" srcOrd="5" destOrd="0" presId="urn:microsoft.com/office/officeart/2018/2/layout/IconLabelDescriptionList"/>
    <dgm:cxn modelId="{FB02F6FD-BB0F-4EA3-B30C-B215DF7028A6}" type="presParOf" srcId="{9B10733C-0E77-4A96-9543-F1282E9F5A58}" destId="{17980CC9-B9EF-4A73-BF83-EBB4FF3DF302}" srcOrd="6" destOrd="0" presId="urn:microsoft.com/office/officeart/2018/2/layout/IconLabelDescriptionList"/>
    <dgm:cxn modelId="{255E98DA-42A1-4265-814A-B5DB98A73C25}" type="presParOf" srcId="{17980CC9-B9EF-4A73-BF83-EBB4FF3DF302}" destId="{9E6B8691-7AAF-44F8-8D6C-66E5F4392C65}" srcOrd="0" destOrd="0" presId="urn:microsoft.com/office/officeart/2018/2/layout/IconLabelDescriptionList"/>
    <dgm:cxn modelId="{79738BBE-103B-4E07-95A1-1CE27FF22F18}" type="presParOf" srcId="{17980CC9-B9EF-4A73-BF83-EBB4FF3DF302}" destId="{F689459A-F2C8-4313-BB44-66A1312785E2}" srcOrd="1" destOrd="0" presId="urn:microsoft.com/office/officeart/2018/2/layout/IconLabelDescriptionList"/>
    <dgm:cxn modelId="{8EE08D83-AF2B-4931-A810-37FED6A8D607}" type="presParOf" srcId="{17980CC9-B9EF-4A73-BF83-EBB4FF3DF302}" destId="{0CFFDDF9-A423-4D41-A3F0-15F8DB766E49}" srcOrd="2" destOrd="0" presId="urn:microsoft.com/office/officeart/2018/2/layout/IconLabelDescriptionList"/>
    <dgm:cxn modelId="{9C0DA3C3-5CC4-4331-8A83-FA37093B9189}" type="presParOf" srcId="{17980CC9-B9EF-4A73-BF83-EBB4FF3DF302}" destId="{0315EC9F-76C4-4825-86ED-8584396302A6}" srcOrd="3" destOrd="0" presId="urn:microsoft.com/office/officeart/2018/2/layout/IconLabelDescriptionList"/>
    <dgm:cxn modelId="{7FFA091B-096F-43B1-86EC-373FF58AC56C}" type="presParOf" srcId="{17980CC9-B9EF-4A73-BF83-EBB4FF3DF302}" destId="{492EC59B-EE30-41D1-A4F6-6ADA8136DE9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68C781-6B06-47BA-89CC-B6E4CF7A0E2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1A8242-78C7-4F7C-B614-BAC1D2BA94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Pruebas Exhaustivas:</a:t>
          </a:r>
          <a:endParaRPr lang="en-US"/>
        </a:p>
      </dgm:t>
    </dgm:pt>
    <dgm:pt modelId="{C171BFB8-9208-4235-97D8-B3C87E5FA07D}" type="parTrans" cxnId="{12B3A4DF-15BF-410D-BF4E-0CCD9DE22419}">
      <dgm:prSet/>
      <dgm:spPr/>
      <dgm:t>
        <a:bodyPr/>
        <a:lstStyle/>
        <a:p>
          <a:endParaRPr lang="en-US"/>
        </a:p>
      </dgm:t>
    </dgm:pt>
    <dgm:pt modelId="{0A165BCB-BB6B-4F7F-99FD-7E3ECA027AA7}" type="sibTrans" cxnId="{12B3A4DF-15BF-410D-BF4E-0CCD9DE22419}">
      <dgm:prSet/>
      <dgm:spPr/>
      <dgm:t>
        <a:bodyPr/>
        <a:lstStyle/>
        <a:p>
          <a:endParaRPr lang="en-US"/>
        </a:p>
      </dgm:t>
    </dgm:pt>
    <dgm:pt modelId="{DCEDEB85-6E00-4548-BEA7-34EE0C52CBA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realizaron múltiples pruebas funcionales, de integración y de usuario para garantizar que el sistema cumpliera con los requisitos establecidos.</a:t>
          </a:r>
          <a:endParaRPr lang="en-US"/>
        </a:p>
      </dgm:t>
    </dgm:pt>
    <dgm:pt modelId="{A6C3D4E0-C691-4F7A-AA35-E85FA698F83E}" type="parTrans" cxnId="{FFC282F6-78C5-47DA-8857-A8B8FF5B9CE2}">
      <dgm:prSet/>
      <dgm:spPr/>
      <dgm:t>
        <a:bodyPr/>
        <a:lstStyle/>
        <a:p>
          <a:endParaRPr lang="en-US"/>
        </a:p>
      </dgm:t>
    </dgm:pt>
    <dgm:pt modelId="{8047F6F4-FE9F-46CD-9B59-4D76B0BA2547}" type="sibTrans" cxnId="{FFC282F6-78C5-47DA-8857-A8B8FF5B9CE2}">
      <dgm:prSet/>
      <dgm:spPr/>
      <dgm:t>
        <a:bodyPr/>
        <a:lstStyle/>
        <a:p>
          <a:endParaRPr lang="en-US"/>
        </a:p>
      </dgm:t>
    </dgm:pt>
    <dgm:pt modelId="{10E399E0-F8AB-4AD9-9EB8-314CFA3860C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Corrección de Errores:</a:t>
          </a:r>
          <a:endParaRPr lang="en-US"/>
        </a:p>
      </dgm:t>
    </dgm:pt>
    <dgm:pt modelId="{DE21CDDE-8663-45A0-9F1F-C373759D8636}" type="parTrans" cxnId="{2C9B6E09-5924-4099-9906-8281BBB83BE9}">
      <dgm:prSet/>
      <dgm:spPr/>
      <dgm:t>
        <a:bodyPr/>
        <a:lstStyle/>
        <a:p>
          <a:endParaRPr lang="en-US"/>
        </a:p>
      </dgm:t>
    </dgm:pt>
    <dgm:pt modelId="{C462138A-88DA-4AB1-8D69-5F964CCA115C}" type="sibTrans" cxnId="{2C9B6E09-5924-4099-9906-8281BBB83BE9}">
      <dgm:prSet/>
      <dgm:spPr/>
      <dgm:t>
        <a:bodyPr/>
        <a:lstStyle/>
        <a:p>
          <a:endParaRPr lang="en-US"/>
        </a:p>
      </dgm:t>
    </dgm:pt>
    <dgm:pt modelId="{D7E294EF-2858-4B77-B96B-83FE2E4CBF8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Todos los errores identificados durante las pruebas fueron solucionados antes de la entrega final.</a:t>
          </a:r>
          <a:endParaRPr lang="en-US"/>
        </a:p>
      </dgm:t>
    </dgm:pt>
    <dgm:pt modelId="{E1AC1388-96A2-469C-806F-12FC0A3AC37B}" type="parTrans" cxnId="{693A2BB5-C9B4-4FD2-83A3-1B6305907931}">
      <dgm:prSet/>
      <dgm:spPr/>
      <dgm:t>
        <a:bodyPr/>
        <a:lstStyle/>
        <a:p>
          <a:endParaRPr lang="en-US"/>
        </a:p>
      </dgm:t>
    </dgm:pt>
    <dgm:pt modelId="{62A60BDD-6863-451D-929F-EA712BB0B360}" type="sibTrans" cxnId="{693A2BB5-C9B4-4FD2-83A3-1B6305907931}">
      <dgm:prSet/>
      <dgm:spPr/>
      <dgm:t>
        <a:bodyPr/>
        <a:lstStyle/>
        <a:p>
          <a:endParaRPr lang="en-US"/>
        </a:p>
      </dgm:t>
    </dgm:pt>
    <dgm:pt modelId="{A3EE9FBE-0B44-4055-8B21-8417BF7D7C2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Validación por el Cliente:</a:t>
          </a:r>
          <a:endParaRPr lang="en-US"/>
        </a:p>
      </dgm:t>
    </dgm:pt>
    <dgm:pt modelId="{E3096085-6D35-40E9-9F22-2F0105351BC8}" type="parTrans" cxnId="{56F27577-DFB7-4156-9CAE-C52C11BBDBDA}">
      <dgm:prSet/>
      <dgm:spPr/>
      <dgm:t>
        <a:bodyPr/>
        <a:lstStyle/>
        <a:p>
          <a:endParaRPr lang="en-US"/>
        </a:p>
      </dgm:t>
    </dgm:pt>
    <dgm:pt modelId="{940292D1-8ACE-42DD-A4AA-80EC527A1419}" type="sibTrans" cxnId="{56F27577-DFB7-4156-9CAE-C52C11BBDBDA}">
      <dgm:prSet/>
      <dgm:spPr/>
      <dgm:t>
        <a:bodyPr/>
        <a:lstStyle/>
        <a:p>
          <a:endParaRPr lang="en-US"/>
        </a:p>
      </dgm:t>
    </dgm:pt>
    <dgm:pt modelId="{78F48F25-5E00-454C-A3D3-4AB21C9599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cliente verificó y aprobó los resultados, confirmando que el sistema funciona de acuerdo con sus expectativas.</a:t>
          </a:r>
          <a:endParaRPr lang="en-US"/>
        </a:p>
      </dgm:t>
    </dgm:pt>
    <dgm:pt modelId="{5D5D2FC9-9236-441E-8BAE-7CDB0DC188CD}" type="parTrans" cxnId="{535245C3-95BC-4859-BB48-ABBF98856B10}">
      <dgm:prSet/>
      <dgm:spPr/>
      <dgm:t>
        <a:bodyPr/>
        <a:lstStyle/>
        <a:p>
          <a:endParaRPr lang="en-US"/>
        </a:p>
      </dgm:t>
    </dgm:pt>
    <dgm:pt modelId="{FCC18A6C-D489-473D-A2C5-B52BAD22DA81}" type="sibTrans" cxnId="{535245C3-95BC-4859-BB48-ABBF98856B10}">
      <dgm:prSet/>
      <dgm:spPr/>
      <dgm:t>
        <a:bodyPr/>
        <a:lstStyle/>
        <a:p>
          <a:endParaRPr lang="en-US"/>
        </a:p>
      </dgm:t>
    </dgm:pt>
    <dgm:pt modelId="{89E4AEA1-8306-42D6-8DEA-728956B4CC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/>
            <a:t>Documentación Completa:</a:t>
          </a:r>
          <a:endParaRPr lang="en-US"/>
        </a:p>
      </dgm:t>
    </dgm:pt>
    <dgm:pt modelId="{5F121A80-63D2-401B-A675-05D23E23A94A}" type="parTrans" cxnId="{5F89E717-FDF2-420D-BF55-8E61D9225F06}">
      <dgm:prSet/>
      <dgm:spPr/>
      <dgm:t>
        <a:bodyPr/>
        <a:lstStyle/>
        <a:p>
          <a:endParaRPr lang="en-US"/>
        </a:p>
      </dgm:t>
    </dgm:pt>
    <dgm:pt modelId="{37ADBB18-B31C-4113-99B9-9133CC5C3167}" type="sibTrans" cxnId="{5F89E717-FDF2-420D-BF55-8E61D9225F06}">
      <dgm:prSet/>
      <dgm:spPr/>
      <dgm:t>
        <a:bodyPr/>
        <a:lstStyle/>
        <a:p>
          <a:endParaRPr lang="en-US"/>
        </a:p>
      </dgm:t>
    </dgm:pt>
    <dgm:pt modelId="{D85ECCF9-2A1A-4B8E-9E74-BB10126AD50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entregó una documentación clara y detallada para facilitar el mantenimiento y futuras ampliaciones del sistema.</a:t>
          </a:r>
          <a:endParaRPr lang="en-US"/>
        </a:p>
      </dgm:t>
    </dgm:pt>
    <dgm:pt modelId="{0ADA96D7-0AEC-494E-9220-F0B9AA1774B9}" type="parTrans" cxnId="{0ABE5B5E-3DFC-4DCA-895B-563330044637}">
      <dgm:prSet/>
      <dgm:spPr/>
      <dgm:t>
        <a:bodyPr/>
        <a:lstStyle/>
        <a:p>
          <a:endParaRPr lang="en-US"/>
        </a:p>
      </dgm:t>
    </dgm:pt>
    <dgm:pt modelId="{006B0B36-12BE-4A41-ACF1-50CCF6B87519}" type="sibTrans" cxnId="{0ABE5B5E-3DFC-4DCA-895B-563330044637}">
      <dgm:prSet/>
      <dgm:spPr/>
      <dgm:t>
        <a:bodyPr/>
        <a:lstStyle/>
        <a:p>
          <a:endParaRPr lang="en-US"/>
        </a:p>
      </dgm:t>
    </dgm:pt>
    <dgm:pt modelId="{BE120763-9F41-4898-897F-B5FD56A0F0CE}" type="pres">
      <dgm:prSet presAssocID="{3268C781-6B06-47BA-89CC-B6E4CF7A0E24}" presName="root" presStyleCnt="0">
        <dgm:presLayoutVars>
          <dgm:dir/>
          <dgm:resizeHandles val="exact"/>
        </dgm:presLayoutVars>
      </dgm:prSet>
      <dgm:spPr/>
    </dgm:pt>
    <dgm:pt modelId="{0B01D4A5-46FD-43B5-B937-D0F422AF8E28}" type="pres">
      <dgm:prSet presAssocID="{6F1A8242-78C7-4F7C-B614-BAC1D2BA94DA}" presName="compNode" presStyleCnt="0"/>
      <dgm:spPr/>
    </dgm:pt>
    <dgm:pt modelId="{38B52085-911D-4712-BB86-30962DBDA805}" type="pres">
      <dgm:prSet presAssocID="{6F1A8242-78C7-4F7C-B614-BAC1D2BA94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0F7C1C0-49E9-4C16-B680-1E13943E3AE3}" type="pres">
      <dgm:prSet presAssocID="{6F1A8242-78C7-4F7C-B614-BAC1D2BA94DA}" presName="iconSpace" presStyleCnt="0"/>
      <dgm:spPr/>
    </dgm:pt>
    <dgm:pt modelId="{A9310B3F-A961-4DB5-9149-0B79AB22D273}" type="pres">
      <dgm:prSet presAssocID="{6F1A8242-78C7-4F7C-B614-BAC1D2BA94DA}" presName="parTx" presStyleLbl="revTx" presStyleIdx="0" presStyleCnt="8">
        <dgm:presLayoutVars>
          <dgm:chMax val="0"/>
          <dgm:chPref val="0"/>
        </dgm:presLayoutVars>
      </dgm:prSet>
      <dgm:spPr/>
    </dgm:pt>
    <dgm:pt modelId="{A1CFBB29-FBDF-4A06-9658-F419B1A8B869}" type="pres">
      <dgm:prSet presAssocID="{6F1A8242-78C7-4F7C-B614-BAC1D2BA94DA}" presName="txSpace" presStyleCnt="0"/>
      <dgm:spPr/>
    </dgm:pt>
    <dgm:pt modelId="{7C78635B-AB63-412A-8F6B-00D193E45FC6}" type="pres">
      <dgm:prSet presAssocID="{6F1A8242-78C7-4F7C-B614-BAC1D2BA94DA}" presName="desTx" presStyleLbl="revTx" presStyleIdx="1" presStyleCnt="8">
        <dgm:presLayoutVars/>
      </dgm:prSet>
      <dgm:spPr/>
    </dgm:pt>
    <dgm:pt modelId="{E3CF726B-BB2A-49C5-9432-82B50A89A1C3}" type="pres">
      <dgm:prSet presAssocID="{0A165BCB-BB6B-4F7F-99FD-7E3ECA027AA7}" presName="sibTrans" presStyleCnt="0"/>
      <dgm:spPr/>
    </dgm:pt>
    <dgm:pt modelId="{BF5D4583-8084-4C12-919B-0512369DCA10}" type="pres">
      <dgm:prSet presAssocID="{10E399E0-F8AB-4AD9-9EB8-314CFA3860C8}" presName="compNode" presStyleCnt="0"/>
      <dgm:spPr/>
    </dgm:pt>
    <dgm:pt modelId="{97A6205E-91E9-414A-9902-614230716E0E}" type="pres">
      <dgm:prSet presAssocID="{10E399E0-F8AB-4AD9-9EB8-314CFA386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657CE951-F888-49FA-86BF-0B629188788F}" type="pres">
      <dgm:prSet presAssocID="{10E399E0-F8AB-4AD9-9EB8-314CFA3860C8}" presName="iconSpace" presStyleCnt="0"/>
      <dgm:spPr/>
    </dgm:pt>
    <dgm:pt modelId="{3D9BA2BE-D9AE-4CDD-B56B-64B8EA9119C1}" type="pres">
      <dgm:prSet presAssocID="{10E399E0-F8AB-4AD9-9EB8-314CFA3860C8}" presName="parTx" presStyleLbl="revTx" presStyleIdx="2" presStyleCnt="8">
        <dgm:presLayoutVars>
          <dgm:chMax val="0"/>
          <dgm:chPref val="0"/>
        </dgm:presLayoutVars>
      </dgm:prSet>
      <dgm:spPr/>
    </dgm:pt>
    <dgm:pt modelId="{DCAD8B1F-E03B-40DA-90B8-996439E28A6C}" type="pres">
      <dgm:prSet presAssocID="{10E399E0-F8AB-4AD9-9EB8-314CFA3860C8}" presName="txSpace" presStyleCnt="0"/>
      <dgm:spPr/>
    </dgm:pt>
    <dgm:pt modelId="{EAA6A8D7-ACB1-4303-9CBC-195F51BD0E2A}" type="pres">
      <dgm:prSet presAssocID="{10E399E0-F8AB-4AD9-9EB8-314CFA3860C8}" presName="desTx" presStyleLbl="revTx" presStyleIdx="3" presStyleCnt="8">
        <dgm:presLayoutVars/>
      </dgm:prSet>
      <dgm:spPr/>
    </dgm:pt>
    <dgm:pt modelId="{BDAE5655-6636-454A-9137-08A4D1E43B6A}" type="pres">
      <dgm:prSet presAssocID="{C462138A-88DA-4AB1-8D69-5F964CCA115C}" presName="sibTrans" presStyleCnt="0"/>
      <dgm:spPr/>
    </dgm:pt>
    <dgm:pt modelId="{DAB59871-A685-4C43-8942-B479E57ADB6A}" type="pres">
      <dgm:prSet presAssocID="{A3EE9FBE-0B44-4055-8B21-8417BF7D7C27}" presName="compNode" presStyleCnt="0"/>
      <dgm:spPr/>
    </dgm:pt>
    <dgm:pt modelId="{D6E60716-D3A1-4FC8-8EA3-CB699DD96E86}" type="pres">
      <dgm:prSet presAssocID="{A3EE9FBE-0B44-4055-8B21-8417BF7D7C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6F20BBF-1232-4270-821C-A9D6F15FD23B}" type="pres">
      <dgm:prSet presAssocID="{A3EE9FBE-0B44-4055-8B21-8417BF7D7C27}" presName="iconSpace" presStyleCnt="0"/>
      <dgm:spPr/>
    </dgm:pt>
    <dgm:pt modelId="{56193A90-ED0C-4984-80D3-03B0F4B02358}" type="pres">
      <dgm:prSet presAssocID="{A3EE9FBE-0B44-4055-8B21-8417BF7D7C27}" presName="parTx" presStyleLbl="revTx" presStyleIdx="4" presStyleCnt="8">
        <dgm:presLayoutVars>
          <dgm:chMax val="0"/>
          <dgm:chPref val="0"/>
        </dgm:presLayoutVars>
      </dgm:prSet>
      <dgm:spPr/>
    </dgm:pt>
    <dgm:pt modelId="{D2AD0FA0-C6F2-4B8E-BDD4-64E3D5DCA573}" type="pres">
      <dgm:prSet presAssocID="{A3EE9FBE-0B44-4055-8B21-8417BF7D7C27}" presName="txSpace" presStyleCnt="0"/>
      <dgm:spPr/>
    </dgm:pt>
    <dgm:pt modelId="{2930E85A-1563-4F56-858C-D2EC3A63483D}" type="pres">
      <dgm:prSet presAssocID="{A3EE9FBE-0B44-4055-8B21-8417BF7D7C27}" presName="desTx" presStyleLbl="revTx" presStyleIdx="5" presStyleCnt="8">
        <dgm:presLayoutVars/>
      </dgm:prSet>
      <dgm:spPr/>
    </dgm:pt>
    <dgm:pt modelId="{BAF09309-C861-424F-ABE2-629E1A7C2C46}" type="pres">
      <dgm:prSet presAssocID="{940292D1-8ACE-42DD-A4AA-80EC527A1419}" presName="sibTrans" presStyleCnt="0"/>
      <dgm:spPr/>
    </dgm:pt>
    <dgm:pt modelId="{234B7591-FDA4-4689-8CB4-47A59EAE96F1}" type="pres">
      <dgm:prSet presAssocID="{89E4AEA1-8306-42D6-8DEA-728956B4CC62}" presName="compNode" presStyleCnt="0"/>
      <dgm:spPr/>
    </dgm:pt>
    <dgm:pt modelId="{202FECCE-2F2A-48C6-AB3F-DE2CDDB77BAA}" type="pres">
      <dgm:prSet presAssocID="{89E4AEA1-8306-42D6-8DEA-728956B4CC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091D6CF8-F385-4CB4-A5E4-65BC0D5F83B0}" type="pres">
      <dgm:prSet presAssocID="{89E4AEA1-8306-42D6-8DEA-728956B4CC62}" presName="iconSpace" presStyleCnt="0"/>
      <dgm:spPr/>
    </dgm:pt>
    <dgm:pt modelId="{2CF8CFFF-01E7-4FB5-ABB2-465D27660A1C}" type="pres">
      <dgm:prSet presAssocID="{89E4AEA1-8306-42D6-8DEA-728956B4CC62}" presName="parTx" presStyleLbl="revTx" presStyleIdx="6" presStyleCnt="8">
        <dgm:presLayoutVars>
          <dgm:chMax val="0"/>
          <dgm:chPref val="0"/>
        </dgm:presLayoutVars>
      </dgm:prSet>
      <dgm:spPr/>
    </dgm:pt>
    <dgm:pt modelId="{FE056F1B-99CD-419E-8981-BCC5824451AA}" type="pres">
      <dgm:prSet presAssocID="{89E4AEA1-8306-42D6-8DEA-728956B4CC62}" presName="txSpace" presStyleCnt="0"/>
      <dgm:spPr/>
    </dgm:pt>
    <dgm:pt modelId="{B47E43CD-1090-4621-9689-96C850C279C3}" type="pres">
      <dgm:prSet presAssocID="{89E4AEA1-8306-42D6-8DEA-728956B4CC62}" presName="desTx" presStyleLbl="revTx" presStyleIdx="7" presStyleCnt="8">
        <dgm:presLayoutVars/>
      </dgm:prSet>
      <dgm:spPr/>
    </dgm:pt>
  </dgm:ptLst>
  <dgm:cxnLst>
    <dgm:cxn modelId="{2C9B6E09-5924-4099-9906-8281BBB83BE9}" srcId="{3268C781-6B06-47BA-89CC-B6E4CF7A0E24}" destId="{10E399E0-F8AB-4AD9-9EB8-314CFA3860C8}" srcOrd="1" destOrd="0" parTransId="{DE21CDDE-8663-45A0-9F1F-C373759D8636}" sibTransId="{C462138A-88DA-4AB1-8D69-5F964CCA115C}"/>
    <dgm:cxn modelId="{39071217-1358-4E6E-A961-42F4AF746572}" type="presOf" srcId="{3268C781-6B06-47BA-89CC-B6E4CF7A0E24}" destId="{BE120763-9F41-4898-897F-B5FD56A0F0CE}" srcOrd="0" destOrd="0" presId="urn:microsoft.com/office/officeart/2018/2/layout/IconLabelDescriptionList"/>
    <dgm:cxn modelId="{5F89E717-FDF2-420D-BF55-8E61D9225F06}" srcId="{3268C781-6B06-47BA-89CC-B6E4CF7A0E24}" destId="{89E4AEA1-8306-42D6-8DEA-728956B4CC62}" srcOrd="3" destOrd="0" parTransId="{5F121A80-63D2-401B-A675-05D23E23A94A}" sibTransId="{37ADBB18-B31C-4113-99B9-9133CC5C3167}"/>
    <dgm:cxn modelId="{0ABE5B5E-3DFC-4DCA-895B-563330044637}" srcId="{89E4AEA1-8306-42D6-8DEA-728956B4CC62}" destId="{D85ECCF9-2A1A-4B8E-9E74-BB10126AD509}" srcOrd="0" destOrd="0" parTransId="{0ADA96D7-0AEC-494E-9220-F0B9AA1774B9}" sibTransId="{006B0B36-12BE-4A41-ACF1-50CCF6B87519}"/>
    <dgm:cxn modelId="{8328F041-14B5-447B-A0E5-AF6BEC3E91C1}" type="presOf" srcId="{78F48F25-5E00-454C-A3D3-4AB21C959904}" destId="{2930E85A-1563-4F56-858C-D2EC3A63483D}" srcOrd="0" destOrd="0" presId="urn:microsoft.com/office/officeart/2018/2/layout/IconLabelDescriptionList"/>
    <dgm:cxn modelId="{ED04866D-A9B8-4EB5-A8C4-5D394145F88B}" type="presOf" srcId="{D7E294EF-2858-4B77-B96B-83FE2E4CBF84}" destId="{EAA6A8D7-ACB1-4303-9CBC-195F51BD0E2A}" srcOrd="0" destOrd="0" presId="urn:microsoft.com/office/officeart/2018/2/layout/IconLabelDescriptionList"/>
    <dgm:cxn modelId="{56F27577-DFB7-4156-9CAE-C52C11BBDBDA}" srcId="{3268C781-6B06-47BA-89CC-B6E4CF7A0E24}" destId="{A3EE9FBE-0B44-4055-8B21-8417BF7D7C27}" srcOrd="2" destOrd="0" parTransId="{E3096085-6D35-40E9-9F22-2F0105351BC8}" sibTransId="{940292D1-8ACE-42DD-A4AA-80EC527A1419}"/>
    <dgm:cxn modelId="{5A29CB77-6915-45B0-ABA8-65E81941B955}" type="presOf" srcId="{DCEDEB85-6E00-4548-BEA7-34EE0C52CBA4}" destId="{7C78635B-AB63-412A-8F6B-00D193E45FC6}" srcOrd="0" destOrd="0" presId="urn:microsoft.com/office/officeart/2018/2/layout/IconLabelDescriptionList"/>
    <dgm:cxn modelId="{F43A7778-BB91-46B9-B55B-DE2048A02290}" type="presOf" srcId="{D85ECCF9-2A1A-4B8E-9E74-BB10126AD509}" destId="{B47E43CD-1090-4621-9689-96C850C279C3}" srcOrd="0" destOrd="0" presId="urn:microsoft.com/office/officeart/2018/2/layout/IconLabelDescriptionList"/>
    <dgm:cxn modelId="{CD3FB385-BFDD-4E1E-9358-2D086FC698B6}" type="presOf" srcId="{89E4AEA1-8306-42D6-8DEA-728956B4CC62}" destId="{2CF8CFFF-01E7-4FB5-ABB2-465D27660A1C}" srcOrd="0" destOrd="0" presId="urn:microsoft.com/office/officeart/2018/2/layout/IconLabelDescriptionList"/>
    <dgm:cxn modelId="{CAF7B6A9-C3DE-4472-BF9A-5174FD22A877}" type="presOf" srcId="{10E399E0-F8AB-4AD9-9EB8-314CFA3860C8}" destId="{3D9BA2BE-D9AE-4CDD-B56B-64B8EA9119C1}" srcOrd="0" destOrd="0" presId="urn:microsoft.com/office/officeart/2018/2/layout/IconLabelDescriptionList"/>
    <dgm:cxn modelId="{9F08ECB1-85AF-407E-8F5E-73E2730771CA}" type="presOf" srcId="{6F1A8242-78C7-4F7C-B614-BAC1D2BA94DA}" destId="{A9310B3F-A961-4DB5-9149-0B79AB22D273}" srcOrd="0" destOrd="0" presId="urn:microsoft.com/office/officeart/2018/2/layout/IconLabelDescriptionList"/>
    <dgm:cxn modelId="{693A2BB5-C9B4-4FD2-83A3-1B6305907931}" srcId="{10E399E0-F8AB-4AD9-9EB8-314CFA3860C8}" destId="{D7E294EF-2858-4B77-B96B-83FE2E4CBF84}" srcOrd="0" destOrd="0" parTransId="{E1AC1388-96A2-469C-806F-12FC0A3AC37B}" sibTransId="{62A60BDD-6863-451D-929F-EA712BB0B360}"/>
    <dgm:cxn modelId="{535245C3-95BC-4859-BB48-ABBF98856B10}" srcId="{A3EE9FBE-0B44-4055-8B21-8417BF7D7C27}" destId="{78F48F25-5E00-454C-A3D3-4AB21C959904}" srcOrd="0" destOrd="0" parTransId="{5D5D2FC9-9236-441E-8BAE-7CDB0DC188CD}" sibTransId="{FCC18A6C-D489-473D-A2C5-B52BAD22DA81}"/>
    <dgm:cxn modelId="{9818F3C8-C36E-4BB6-B6C4-10B7C59BD03F}" type="presOf" srcId="{A3EE9FBE-0B44-4055-8B21-8417BF7D7C27}" destId="{56193A90-ED0C-4984-80D3-03B0F4B02358}" srcOrd="0" destOrd="0" presId="urn:microsoft.com/office/officeart/2018/2/layout/IconLabelDescriptionList"/>
    <dgm:cxn modelId="{12B3A4DF-15BF-410D-BF4E-0CCD9DE22419}" srcId="{3268C781-6B06-47BA-89CC-B6E4CF7A0E24}" destId="{6F1A8242-78C7-4F7C-B614-BAC1D2BA94DA}" srcOrd="0" destOrd="0" parTransId="{C171BFB8-9208-4235-97D8-B3C87E5FA07D}" sibTransId="{0A165BCB-BB6B-4F7F-99FD-7E3ECA027AA7}"/>
    <dgm:cxn modelId="{FFC282F6-78C5-47DA-8857-A8B8FF5B9CE2}" srcId="{6F1A8242-78C7-4F7C-B614-BAC1D2BA94DA}" destId="{DCEDEB85-6E00-4548-BEA7-34EE0C52CBA4}" srcOrd="0" destOrd="0" parTransId="{A6C3D4E0-C691-4F7A-AA35-E85FA698F83E}" sibTransId="{8047F6F4-FE9F-46CD-9B59-4D76B0BA2547}"/>
    <dgm:cxn modelId="{B638D0DA-65BF-47AF-AE6C-C10AC8C0DF8A}" type="presParOf" srcId="{BE120763-9F41-4898-897F-B5FD56A0F0CE}" destId="{0B01D4A5-46FD-43B5-B937-D0F422AF8E28}" srcOrd="0" destOrd="0" presId="urn:microsoft.com/office/officeart/2018/2/layout/IconLabelDescriptionList"/>
    <dgm:cxn modelId="{EE3A9099-3254-4800-A8A5-AF071829EE98}" type="presParOf" srcId="{0B01D4A5-46FD-43B5-B937-D0F422AF8E28}" destId="{38B52085-911D-4712-BB86-30962DBDA805}" srcOrd="0" destOrd="0" presId="urn:microsoft.com/office/officeart/2018/2/layout/IconLabelDescriptionList"/>
    <dgm:cxn modelId="{363B6C9A-A6BD-4C46-9026-D19E963D27FD}" type="presParOf" srcId="{0B01D4A5-46FD-43B5-B937-D0F422AF8E28}" destId="{A0F7C1C0-49E9-4C16-B680-1E13943E3AE3}" srcOrd="1" destOrd="0" presId="urn:microsoft.com/office/officeart/2018/2/layout/IconLabelDescriptionList"/>
    <dgm:cxn modelId="{1ECDEA8A-9713-4B8C-8BEC-5FC1321B31F4}" type="presParOf" srcId="{0B01D4A5-46FD-43B5-B937-D0F422AF8E28}" destId="{A9310B3F-A961-4DB5-9149-0B79AB22D273}" srcOrd="2" destOrd="0" presId="urn:microsoft.com/office/officeart/2018/2/layout/IconLabelDescriptionList"/>
    <dgm:cxn modelId="{17B6181C-E32C-45BC-A2A8-C8C0B9EE2DE4}" type="presParOf" srcId="{0B01D4A5-46FD-43B5-B937-D0F422AF8E28}" destId="{A1CFBB29-FBDF-4A06-9658-F419B1A8B869}" srcOrd="3" destOrd="0" presId="urn:microsoft.com/office/officeart/2018/2/layout/IconLabelDescriptionList"/>
    <dgm:cxn modelId="{DC76DD0B-1D6D-45E2-9B3B-D047781C6898}" type="presParOf" srcId="{0B01D4A5-46FD-43B5-B937-D0F422AF8E28}" destId="{7C78635B-AB63-412A-8F6B-00D193E45FC6}" srcOrd="4" destOrd="0" presId="urn:microsoft.com/office/officeart/2018/2/layout/IconLabelDescriptionList"/>
    <dgm:cxn modelId="{CC5C2178-E891-4FB2-A301-E75CBD1FFBFB}" type="presParOf" srcId="{BE120763-9F41-4898-897F-B5FD56A0F0CE}" destId="{E3CF726B-BB2A-49C5-9432-82B50A89A1C3}" srcOrd="1" destOrd="0" presId="urn:microsoft.com/office/officeart/2018/2/layout/IconLabelDescriptionList"/>
    <dgm:cxn modelId="{2BA97791-2BAA-4E86-901C-8E45A4915F46}" type="presParOf" srcId="{BE120763-9F41-4898-897F-B5FD56A0F0CE}" destId="{BF5D4583-8084-4C12-919B-0512369DCA10}" srcOrd="2" destOrd="0" presId="urn:microsoft.com/office/officeart/2018/2/layout/IconLabelDescriptionList"/>
    <dgm:cxn modelId="{94A76AA9-7FF7-459E-B1F9-CC45C1A70EEB}" type="presParOf" srcId="{BF5D4583-8084-4C12-919B-0512369DCA10}" destId="{97A6205E-91E9-414A-9902-614230716E0E}" srcOrd="0" destOrd="0" presId="urn:microsoft.com/office/officeart/2018/2/layout/IconLabelDescriptionList"/>
    <dgm:cxn modelId="{80DE97F0-4C60-4FF0-BCE9-6699572B9817}" type="presParOf" srcId="{BF5D4583-8084-4C12-919B-0512369DCA10}" destId="{657CE951-F888-49FA-86BF-0B629188788F}" srcOrd="1" destOrd="0" presId="urn:microsoft.com/office/officeart/2018/2/layout/IconLabelDescriptionList"/>
    <dgm:cxn modelId="{1C623B82-6259-4222-A235-B38E72C4206E}" type="presParOf" srcId="{BF5D4583-8084-4C12-919B-0512369DCA10}" destId="{3D9BA2BE-D9AE-4CDD-B56B-64B8EA9119C1}" srcOrd="2" destOrd="0" presId="urn:microsoft.com/office/officeart/2018/2/layout/IconLabelDescriptionList"/>
    <dgm:cxn modelId="{040489E2-1786-48BF-8109-9FE1C9C69B05}" type="presParOf" srcId="{BF5D4583-8084-4C12-919B-0512369DCA10}" destId="{DCAD8B1F-E03B-40DA-90B8-996439E28A6C}" srcOrd="3" destOrd="0" presId="urn:microsoft.com/office/officeart/2018/2/layout/IconLabelDescriptionList"/>
    <dgm:cxn modelId="{B5643ABC-F244-4717-A7BD-69DA699C3AAF}" type="presParOf" srcId="{BF5D4583-8084-4C12-919B-0512369DCA10}" destId="{EAA6A8D7-ACB1-4303-9CBC-195F51BD0E2A}" srcOrd="4" destOrd="0" presId="urn:microsoft.com/office/officeart/2018/2/layout/IconLabelDescriptionList"/>
    <dgm:cxn modelId="{AEE60D2F-70D9-4137-B471-EF7171AF68FF}" type="presParOf" srcId="{BE120763-9F41-4898-897F-B5FD56A0F0CE}" destId="{BDAE5655-6636-454A-9137-08A4D1E43B6A}" srcOrd="3" destOrd="0" presId="urn:microsoft.com/office/officeart/2018/2/layout/IconLabelDescriptionList"/>
    <dgm:cxn modelId="{1948DF5D-C99B-49AB-ABB4-0C22D0E5B7F9}" type="presParOf" srcId="{BE120763-9F41-4898-897F-B5FD56A0F0CE}" destId="{DAB59871-A685-4C43-8942-B479E57ADB6A}" srcOrd="4" destOrd="0" presId="urn:microsoft.com/office/officeart/2018/2/layout/IconLabelDescriptionList"/>
    <dgm:cxn modelId="{C46D5DE1-2F4E-4464-8416-562CE3AA9722}" type="presParOf" srcId="{DAB59871-A685-4C43-8942-B479E57ADB6A}" destId="{D6E60716-D3A1-4FC8-8EA3-CB699DD96E86}" srcOrd="0" destOrd="0" presId="urn:microsoft.com/office/officeart/2018/2/layout/IconLabelDescriptionList"/>
    <dgm:cxn modelId="{D565178D-0D91-4B72-92A9-6ED5FF2E28E4}" type="presParOf" srcId="{DAB59871-A685-4C43-8942-B479E57ADB6A}" destId="{B6F20BBF-1232-4270-821C-A9D6F15FD23B}" srcOrd="1" destOrd="0" presId="urn:microsoft.com/office/officeart/2018/2/layout/IconLabelDescriptionList"/>
    <dgm:cxn modelId="{210EF765-63D6-4B10-A3BD-B097E46A90F9}" type="presParOf" srcId="{DAB59871-A685-4C43-8942-B479E57ADB6A}" destId="{56193A90-ED0C-4984-80D3-03B0F4B02358}" srcOrd="2" destOrd="0" presId="urn:microsoft.com/office/officeart/2018/2/layout/IconLabelDescriptionList"/>
    <dgm:cxn modelId="{77EBAECD-1B93-4BDF-B154-D3D1B246FF4D}" type="presParOf" srcId="{DAB59871-A685-4C43-8942-B479E57ADB6A}" destId="{D2AD0FA0-C6F2-4B8E-BDD4-64E3D5DCA573}" srcOrd="3" destOrd="0" presId="urn:microsoft.com/office/officeart/2018/2/layout/IconLabelDescriptionList"/>
    <dgm:cxn modelId="{9ED006F6-CE9B-47D6-952B-97F9BAEE9360}" type="presParOf" srcId="{DAB59871-A685-4C43-8942-B479E57ADB6A}" destId="{2930E85A-1563-4F56-858C-D2EC3A63483D}" srcOrd="4" destOrd="0" presId="urn:microsoft.com/office/officeart/2018/2/layout/IconLabelDescriptionList"/>
    <dgm:cxn modelId="{B75CFCAB-5537-4FE3-AC02-E16C4CFDEF59}" type="presParOf" srcId="{BE120763-9F41-4898-897F-B5FD56A0F0CE}" destId="{BAF09309-C861-424F-ABE2-629E1A7C2C46}" srcOrd="5" destOrd="0" presId="urn:microsoft.com/office/officeart/2018/2/layout/IconLabelDescriptionList"/>
    <dgm:cxn modelId="{6253F7AE-0DDF-4FBF-8C8E-285DE8F4BEED}" type="presParOf" srcId="{BE120763-9F41-4898-897F-B5FD56A0F0CE}" destId="{234B7591-FDA4-4689-8CB4-47A59EAE96F1}" srcOrd="6" destOrd="0" presId="urn:microsoft.com/office/officeart/2018/2/layout/IconLabelDescriptionList"/>
    <dgm:cxn modelId="{DB405ED5-463B-4A2C-B3DB-A8AE57D836C1}" type="presParOf" srcId="{234B7591-FDA4-4689-8CB4-47A59EAE96F1}" destId="{202FECCE-2F2A-48C6-AB3F-DE2CDDB77BAA}" srcOrd="0" destOrd="0" presId="urn:microsoft.com/office/officeart/2018/2/layout/IconLabelDescriptionList"/>
    <dgm:cxn modelId="{61ABC2EE-BD06-4B7D-AE86-8C0732A86029}" type="presParOf" srcId="{234B7591-FDA4-4689-8CB4-47A59EAE96F1}" destId="{091D6CF8-F385-4CB4-A5E4-65BC0D5F83B0}" srcOrd="1" destOrd="0" presId="urn:microsoft.com/office/officeart/2018/2/layout/IconLabelDescriptionList"/>
    <dgm:cxn modelId="{F98AA805-E4E6-4F87-95F2-B076EA763ADA}" type="presParOf" srcId="{234B7591-FDA4-4689-8CB4-47A59EAE96F1}" destId="{2CF8CFFF-01E7-4FB5-ABB2-465D27660A1C}" srcOrd="2" destOrd="0" presId="urn:microsoft.com/office/officeart/2018/2/layout/IconLabelDescriptionList"/>
    <dgm:cxn modelId="{95731E57-AF1B-4ECF-929B-94C509AAACF3}" type="presParOf" srcId="{234B7591-FDA4-4689-8CB4-47A59EAE96F1}" destId="{FE056F1B-99CD-419E-8981-BCC5824451AA}" srcOrd="3" destOrd="0" presId="urn:microsoft.com/office/officeart/2018/2/layout/IconLabelDescriptionList"/>
    <dgm:cxn modelId="{5AF4B950-6640-49FF-AB38-AAF6413681A1}" type="presParOf" srcId="{234B7591-FDA4-4689-8CB4-47A59EAE96F1}" destId="{B47E43CD-1090-4621-9689-96C850C279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592C7A-BD1D-49E2-9FB0-3872D592D2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E42E75F-FD51-43CB-8FCD-2035A427A54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Conseguimos abordar todas las tareas planificadas sin pasarnos del presupuesto establecido.</a:t>
          </a:r>
          <a:endParaRPr lang="en-US"/>
        </a:p>
      </dgm:t>
    </dgm:pt>
    <dgm:pt modelId="{6503682E-FC20-4459-8F6D-0E8CC47F4BE8}" type="parTrans" cxnId="{D1E40CC9-5345-4EBB-B676-38A9557C15F5}">
      <dgm:prSet/>
      <dgm:spPr/>
      <dgm:t>
        <a:bodyPr/>
        <a:lstStyle/>
        <a:p>
          <a:endParaRPr lang="en-US"/>
        </a:p>
      </dgm:t>
    </dgm:pt>
    <dgm:pt modelId="{C0E4D2BD-985E-4F75-98CD-EB7195178885}" type="sibTrans" cxnId="{D1E40CC9-5345-4EBB-B676-38A9557C15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D6E2DB-8B2A-4127-B2F1-01432BF8E19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comunicación ha sido un área exitosa del equipo, lo que ha provocado en todo momento que cada miembro del equipo estuviese informado de cualquier aspecto del proyecto.</a:t>
          </a:r>
          <a:endParaRPr lang="en-US"/>
        </a:p>
      </dgm:t>
    </dgm:pt>
    <dgm:pt modelId="{5E439E48-B9CA-4DF1-A6B6-DA803055A7B1}" type="parTrans" cxnId="{4451E92C-2224-4544-B9EA-C2C020635209}">
      <dgm:prSet/>
      <dgm:spPr/>
      <dgm:t>
        <a:bodyPr/>
        <a:lstStyle/>
        <a:p>
          <a:endParaRPr lang="en-US"/>
        </a:p>
      </dgm:t>
    </dgm:pt>
    <dgm:pt modelId="{9E35FD76-6002-4500-BA39-64D98986808D}" type="sibTrans" cxnId="{4451E92C-2224-4544-B9EA-C2C020635209}">
      <dgm:prSet/>
      <dgm:spPr/>
      <dgm:t>
        <a:bodyPr/>
        <a:lstStyle/>
        <a:p>
          <a:endParaRPr lang="en-US"/>
        </a:p>
      </dgm:t>
    </dgm:pt>
    <dgm:pt modelId="{5B5F538E-74F8-483F-8B94-14AF43DC3C13}" type="pres">
      <dgm:prSet presAssocID="{6F592C7A-BD1D-49E2-9FB0-3872D592D204}" presName="root" presStyleCnt="0">
        <dgm:presLayoutVars>
          <dgm:dir/>
          <dgm:resizeHandles val="exact"/>
        </dgm:presLayoutVars>
      </dgm:prSet>
      <dgm:spPr/>
    </dgm:pt>
    <dgm:pt modelId="{AC6F716A-EBD3-47B6-ACDE-AF309C55C5A1}" type="pres">
      <dgm:prSet presAssocID="{6F592C7A-BD1D-49E2-9FB0-3872D592D204}" presName="container" presStyleCnt="0">
        <dgm:presLayoutVars>
          <dgm:dir/>
          <dgm:resizeHandles val="exact"/>
        </dgm:presLayoutVars>
      </dgm:prSet>
      <dgm:spPr/>
    </dgm:pt>
    <dgm:pt modelId="{E31F7D7E-9BA6-4099-8A9D-66049DB8534B}" type="pres">
      <dgm:prSet presAssocID="{3E42E75F-FD51-43CB-8FCD-2035A427A54B}" presName="compNode" presStyleCnt="0"/>
      <dgm:spPr/>
    </dgm:pt>
    <dgm:pt modelId="{2E2533EC-6816-4B1A-BE7E-FDDFBDACB77C}" type="pres">
      <dgm:prSet presAssocID="{3E42E75F-FD51-43CB-8FCD-2035A427A54B}" presName="iconBgRect" presStyleLbl="bgShp" presStyleIdx="0" presStyleCnt="2"/>
      <dgm:spPr/>
    </dgm:pt>
    <dgm:pt modelId="{DD1D3A68-56C4-4A78-AF63-BED90646B12A}" type="pres">
      <dgm:prSet presAssocID="{3E42E75F-FD51-43CB-8FCD-2035A427A5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857EF17-897F-4CB8-9468-81121A989EF6}" type="pres">
      <dgm:prSet presAssocID="{3E42E75F-FD51-43CB-8FCD-2035A427A54B}" presName="spaceRect" presStyleCnt="0"/>
      <dgm:spPr/>
    </dgm:pt>
    <dgm:pt modelId="{F06F3547-4F05-4638-A764-80BDAE46797A}" type="pres">
      <dgm:prSet presAssocID="{3E42E75F-FD51-43CB-8FCD-2035A427A54B}" presName="textRect" presStyleLbl="revTx" presStyleIdx="0" presStyleCnt="2">
        <dgm:presLayoutVars>
          <dgm:chMax val="1"/>
          <dgm:chPref val="1"/>
        </dgm:presLayoutVars>
      </dgm:prSet>
      <dgm:spPr/>
    </dgm:pt>
    <dgm:pt modelId="{F536BAC2-36E4-4E87-9B87-0DA21C36C346}" type="pres">
      <dgm:prSet presAssocID="{C0E4D2BD-985E-4F75-98CD-EB7195178885}" presName="sibTrans" presStyleLbl="sibTrans2D1" presStyleIdx="0" presStyleCnt="0"/>
      <dgm:spPr/>
    </dgm:pt>
    <dgm:pt modelId="{1A662598-0687-4C90-AEDF-02AB8DD70392}" type="pres">
      <dgm:prSet presAssocID="{F3D6E2DB-8B2A-4127-B2F1-01432BF8E195}" presName="compNode" presStyleCnt="0"/>
      <dgm:spPr/>
    </dgm:pt>
    <dgm:pt modelId="{F3A0C7BC-CFAA-40FD-97B8-23510FC5B41C}" type="pres">
      <dgm:prSet presAssocID="{F3D6E2DB-8B2A-4127-B2F1-01432BF8E195}" presName="iconBgRect" presStyleLbl="bgShp" presStyleIdx="1" presStyleCnt="2"/>
      <dgm:spPr/>
    </dgm:pt>
    <dgm:pt modelId="{77661CF0-DB2C-4ED2-ABE9-A050BA0EDC50}" type="pres">
      <dgm:prSet presAssocID="{F3D6E2DB-8B2A-4127-B2F1-01432BF8E1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2FF805C5-53E9-4408-A01C-420572A5423E}" type="pres">
      <dgm:prSet presAssocID="{F3D6E2DB-8B2A-4127-B2F1-01432BF8E195}" presName="spaceRect" presStyleCnt="0"/>
      <dgm:spPr/>
    </dgm:pt>
    <dgm:pt modelId="{B60205DC-3B5E-40F8-AB4F-780E2A58BC7B}" type="pres">
      <dgm:prSet presAssocID="{F3D6E2DB-8B2A-4127-B2F1-01432BF8E1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451E92C-2224-4544-B9EA-C2C020635209}" srcId="{6F592C7A-BD1D-49E2-9FB0-3872D592D204}" destId="{F3D6E2DB-8B2A-4127-B2F1-01432BF8E195}" srcOrd="1" destOrd="0" parTransId="{5E439E48-B9CA-4DF1-A6B6-DA803055A7B1}" sibTransId="{9E35FD76-6002-4500-BA39-64D98986808D}"/>
    <dgm:cxn modelId="{ADCEB366-B743-4E81-BF2C-6C07CD1CDA0C}" type="presOf" srcId="{F3D6E2DB-8B2A-4127-B2F1-01432BF8E195}" destId="{B60205DC-3B5E-40F8-AB4F-780E2A58BC7B}" srcOrd="0" destOrd="0" presId="urn:microsoft.com/office/officeart/2018/2/layout/IconCircleList"/>
    <dgm:cxn modelId="{47CA3375-56FC-4C21-8297-BEE0CEBF6F91}" type="presOf" srcId="{3E42E75F-FD51-43CB-8FCD-2035A427A54B}" destId="{F06F3547-4F05-4638-A764-80BDAE46797A}" srcOrd="0" destOrd="0" presId="urn:microsoft.com/office/officeart/2018/2/layout/IconCircleList"/>
    <dgm:cxn modelId="{BA985999-85CE-4702-A8B7-4AB2563E3E81}" type="presOf" srcId="{6F592C7A-BD1D-49E2-9FB0-3872D592D204}" destId="{5B5F538E-74F8-483F-8B94-14AF43DC3C13}" srcOrd="0" destOrd="0" presId="urn:microsoft.com/office/officeart/2018/2/layout/IconCircleList"/>
    <dgm:cxn modelId="{3F6B52BC-1A05-4518-913D-4C83185ADBB2}" type="presOf" srcId="{C0E4D2BD-985E-4F75-98CD-EB7195178885}" destId="{F536BAC2-36E4-4E87-9B87-0DA21C36C346}" srcOrd="0" destOrd="0" presId="urn:microsoft.com/office/officeart/2018/2/layout/IconCircleList"/>
    <dgm:cxn modelId="{D1E40CC9-5345-4EBB-B676-38A9557C15F5}" srcId="{6F592C7A-BD1D-49E2-9FB0-3872D592D204}" destId="{3E42E75F-FD51-43CB-8FCD-2035A427A54B}" srcOrd="0" destOrd="0" parTransId="{6503682E-FC20-4459-8F6D-0E8CC47F4BE8}" sibTransId="{C0E4D2BD-985E-4F75-98CD-EB7195178885}"/>
    <dgm:cxn modelId="{73559F2E-E4B8-4D41-8F85-522111897DE4}" type="presParOf" srcId="{5B5F538E-74F8-483F-8B94-14AF43DC3C13}" destId="{AC6F716A-EBD3-47B6-ACDE-AF309C55C5A1}" srcOrd="0" destOrd="0" presId="urn:microsoft.com/office/officeart/2018/2/layout/IconCircleList"/>
    <dgm:cxn modelId="{736BA237-CEC8-44F2-9C28-4A4D0FC20322}" type="presParOf" srcId="{AC6F716A-EBD3-47B6-ACDE-AF309C55C5A1}" destId="{E31F7D7E-9BA6-4099-8A9D-66049DB8534B}" srcOrd="0" destOrd="0" presId="urn:microsoft.com/office/officeart/2018/2/layout/IconCircleList"/>
    <dgm:cxn modelId="{DDA99626-D8D2-4FF1-BF5B-2A5FCAA8EE4C}" type="presParOf" srcId="{E31F7D7E-9BA6-4099-8A9D-66049DB8534B}" destId="{2E2533EC-6816-4B1A-BE7E-FDDFBDACB77C}" srcOrd="0" destOrd="0" presId="urn:microsoft.com/office/officeart/2018/2/layout/IconCircleList"/>
    <dgm:cxn modelId="{AD487E4D-3033-492F-A611-358996B19A8D}" type="presParOf" srcId="{E31F7D7E-9BA6-4099-8A9D-66049DB8534B}" destId="{DD1D3A68-56C4-4A78-AF63-BED90646B12A}" srcOrd="1" destOrd="0" presId="urn:microsoft.com/office/officeart/2018/2/layout/IconCircleList"/>
    <dgm:cxn modelId="{7258C6A5-B34E-47AA-8B04-208AA319A5F1}" type="presParOf" srcId="{E31F7D7E-9BA6-4099-8A9D-66049DB8534B}" destId="{F857EF17-897F-4CB8-9468-81121A989EF6}" srcOrd="2" destOrd="0" presId="urn:microsoft.com/office/officeart/2018/2/layout/IconCircleList"/>
    <dgm:cxn modelId="{E3032204-3784-4278-8331-94177BC05639}" type="presParOf" srcId="{E31F7D7E-9BA6-4099-8A9D-66049DB8534B}" destId="{F06F3547-4F05-4638-A764-80BDAE46797A}" srcOrd="3" destOrd="0" presId="urn:microsoft.com/office/officeart/2018/2/layout/IconCircleList"/>
    <dgm:cxn modelId="{A218E58C-4E3D-4939-8459-8489E06F0709}" type="presParOf" srcId="{AC6F716A-EBD3-47B6-ACDE-AF309C55C5A1}" destId="{F536BAC2-36E4-4E87-9B87-0DA21C36C346}" srcOrd="1" destOrd="0" presId="urn:microsoft.com/office/officeart/2018/2/layout/IconCircleList"/>
    <dgm:cxn modelId="{789F585E-847C-45C5-80D5-1C4A0FA626C2}" type="presParOf" srcId="{AC6F716A-EBD3-47B6-ACDE-AF309C55C5A1}" destId="{1A662598-0687-4C90-AEDF-02AB8DD70392}" srcOrd="2" destOrd="0" presId="urn:microsoft.com/office/officeart/2018/2/layout/IconCircleList"/>
    <dgm:cxn modelId="{346A7E79-4D6D-4758-936B-15DA5A530B3D}" type="presParOf" srcId="{1A662598-0687-4C90-AEDF-02AB8DD70392}" destId="{F3A0C7BC-CFAA-40FD-97B8-23510FC5B41C}" srcOrd="0" destOrd="0" presId="urn:microsoft.com/office/officeart/2018/2/layout/IconCircleList"/>
    <dgm:cxn modelId="{0405A0F4-2F8F-43C0-9A2D-2885D37A0843}" type="presParOf" srcId="{1A662598-0687-4C90-AEDF-02AB8DD70392}" destId="{77661CF0-DB2C-4ED2-ABE9-A050BA0EDC50}" srcOrd="1" destOrd="0" presId="urn:microsoft.com/office/officeart/2018/2/layout/IconCircleList"/>
    <dgm:cxn modelId="{2827A5DE-E4C6-48A4-88CA-252397C1947B}" type="presParOf" srcId="{1A662598-0687-4C90-AEDF-02AB8DD70392}" destId="{2FF805C5-53E9-4408-A01C-420572A5423E}" srcOrd="2" destOrd="0" presId="urn:microsoft.com/office/officeart/2018/2/layout/IconCircleList"/>
    <dgm:cxn modelId="{834D7A68-5DB2-4329-86DB-F4454B66C8D2}" type="presParOf" srcId="{1A662598-0687-4C90-AEDF-02AB8DD70392}" destId="{B60205DC-3B5E-40F8-AB4F-780E2A58BC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DA76D-24D9-42B8-84D7-A8CC4BD99268}">
      <dsp:nvSpPr>
        <dsp:cNvPr id="0" name=""/>
        <dsp:cNvSpPr/>
      </dsp:nvSpPr>
      <dsp:spPr>
        <a:xfrm>
          <a:off x="694" y="966415"/>
          <a:ext cx="871171" cy="871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79E6C-9157-4983-9A48-B6D25E581C9A}">
      <dsp:nvSpPr>
        <dsp:cNvPr id="0" name=""/>
        <dsp:cNvSpPr/>
      </dsp:nvSpPr>
      <dsp:spPr>
        <a:xfrm>
          <a:off x="694" y="1926320"/>
          <a:ext cx="2489062" cy="37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b="1" kern="1200"/>
            <a:t>Colaboración y Comunicación:</a:t>
          </a:r>
          <a:endParaRPr lang="en-US" sz="1500" kern="1200"/>
        </a:p>
      </dsp:txBody>
      <dsp:txXfrm>
        <a:off x="694" y="1926320"/>
        <a:ext cx="2489062" cy="373359"/>
      </dsp:txXfrm>
    </dsp:sp>
    <dsp:sp modelId="{5D089305-13E3-4E83-9846-883916ADF7C6}">
      <dsp:nvSpPr>
        <dsp:cNvPr id="0" name=""/>
        <dsp:cNvSpPr/>
      </dsp:nvSpPr>
      <dsp:spPr>
        <a:xfrm>
          <a:off x="694" y="2340951"/>
          <a:ext cx="2489062" cy="68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Los equipos mostraron un alto nivel de colaboración y fluidez en la comunicación, lo que facilitó la resolución de problemas y el cumplimiento de los plazos.</a:t>
          </a:r>
          <a:endParaRPr lang="en-US" sz="1100" kern="1200"/>
        </a:p>
      </dsp:txBody>
      <dsp:txXfrm>
        <a:off x="694" y="2340951"/>
        <a:ext cx="2489062" cy="689036"/>
      </dsp:txXfrm>
    </dsp:sp>
    <dsp:sp modelId="{9EC5861B-FD9C-49B2-8447-807DA728E219}">
      <dsp:nvSpPr>
        <dsp:cNvPr id="0" name=""/>
        <dsp:cNvSpPr/>
      </dsp:nvSpPr>
      <dsp:spPr>
        <a:xfrm>
          <a:off x="2925343" y="966415"/>
          <a:ext cx="871171" cy="871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49038-9830-4377-9553-53186A550ED4}">
      <dsp:nvSpPr>
        <dsp:cNvPr id="0" name=""/>
        <dsp:cNvSpPr/>
      </dsp:nvSpPr>
      <dsp:spPr>
        <a:xfrm>
          <a:off x="2925343" y="1926320"/>
          <a:ext cx="2489062" cy="37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b="1" kern="1200"/>
            <a:t>Cumplimiento de Tareas:</a:t>
          </a:r>
          <a:endParaRPr lang="en-US" sz="1500" kern="1200"/>
        </a:p>
      </dsp:txBody>
      <dsp:txXfrm>
        <a:off x="2925343" y="1926320"/>
        <a:ext cx="2489062" cy="373359"/>
      </dsp:txXfrm>
    </dsp:sp>
    <dsp:sp modelId="{0113C4FB-6A62-4D57-8A79-FA8431A08F13}">
      <dsp:nvSpPr>
        <dsp:cNvPr id="0" name=""/>
        <dsp:cNvSpPr/>
      </dsp:nvSpPr>
      <dsp:spPr>
        <a:xfrm>
          <a:off x="2925343" y="2340951"/>
          <a:ext cx="2489062" cy="68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Las entregas parciales se realizaron en tiempo y forma, manteniendo una buena organización en las diferentes fases del proyecto.</a:t>
          </a:r>
          <a:endParaRPr lang="en-US" sz="1100" kern="1200"/>
        </a:p>
      </dsp:txBody>
      <dsp:txXfrm>
        <a:off x="2925343" y="2340951"/>
        <a:ext cx="2489062" cy="689036"/>
      </dsp:txXfrm>
    </dsp:sp>
    <dsp:sp modelId="{BD6B897D-F174-4633-83C2-CEA38756ADC2}">
      <dsp:nvSpPr>
        <dsp:cNvPr id="0" name=""/>
        <dsp:cNvSpPr/>
      </dsp:nvSpPr>
      <dsp:spPr>
        <a:xfrm>
          <a:off x="5849991" y="966415"/>
          <a:ext cx="871171" cy="871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F002D-DEAD-46A2-B896-137704A572CA}">
      <dsp:nvSpPr>
        <dsp:cNvPr id="0" name=""/>
        <dsp:cNvSpPr/>
      </dsp:nvSpPr>
      <dsp:spPr>
        <a:xfrm>
          <a:off x="5849991" y="1926320"/>
          <a:ext cx="2489062" cy="37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b="1" kern="1200"/>
            <a:t>Adaptación a Cambios:</a:t>
          </a:r>
          <a:endParaRPr lang="en-US" sz="1500" kern="1200"/>
        </a:p>
      </dsp:txBody>
      <dsp:txXfrm>
        <a:off x="5849991" y="1926320"/>
        <a:ext cx="2489062" cy="373359"/>
      </dsp:txXfrm>
    </dsp:sp>
    <dsp:sp modelId="{BFA4CC5D-9FF5-4205-A193-2E182BE064DE}">
      <dsp:nvSpPr>
        <dsp:cNvPr id="0" name=""/>
        <dsp:cNvSpPr/>
      </dsp:nvSpPr>
      <dsp:spPr>
        <a:xfrm>
          <a:off x="5849991" y="2340951"/>
          <a:ext cx="2489062" cy="68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Los equipos se adaptaron eficazmente a los imprevistos, como el retraso a causa de fallos, demostrando flexibilidad y capacidad de respuesta.</a:t>
          </a:r>
          <a:endParaRPr lang="en-US" sz="1100" kern="1200"/>
        </a:p>
      </dsp:txBody>
      <dsp:txXfrm>
        <a:off x="5849991" y="2340951"/>
        <a:ext cx="2489062" cy="689036"/>
      </dsp:txXfrm>
    </dsp:sp>
    <dsp:sp modelId="{9E6B8691-7AAF-44F8-8D6C-66E5F4392C65}">
      <dsp:nvSpPr>
        <dsp:cNvPr id="0" name=""/>
        <dsp:cNvSpPr/>
      </dsp:nvSpPr>
      <dsp:spPr>
        <a:xfrm>
          <a:off x="8774639" y="966415"/>
          <a:ext cx="871171" cy="871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DDF9-A423-4D41-A3F0-15F8DB766E49}">
      <dsp:nvSpPr>
        <dsp:cNvPr id="0" name=""/>
        <dsp:cNvSpPr/>
      </dsp:nvSpPr>
      <dsp:spPr>
        <a:xfrm>
          <a:off x="8774639" y="1926320"/>
          <a:ext cx="2489062" cy="37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500" b="1" kern="1200"/>
            <a:t>Uso de Herramientas:</a:t>
          </a:r>
          <a:endParaRPr lang="en-US" sz="1500" kern="1200"/>
        </a:p>
      </dsp:txBody>
      <dsp:txXfrm>
        <a:off x="8774639" y="1926320"/>
        <a:ext cx="2489062" cy="373359"/>
      </dsp:txXfrm>
    </dsp:sp>
    <dsp:sp modelId="{492EC59B-EE30-41D1-A4F6-6ADA8136DE93}">
      <dsp:nvSpPr>
        <dsp:cNvPr id="0" name=""/>
        <dsp:cNvSpPr/>
      </dsp:nvSpPr>
      <dsp:spPr>
        <a:xfrm>
          <a:off x="8774639" y="2340951"/>
          <a:ext cx="2489062" cy="689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El uso de tecnologías como MS Project, Docker y PythonAnywhere fue bien gestionado, maximizando la eficiencia y minimizando los errores.</a:t>
          </a:r>
          <a:endParaRPr lang="en-US" sz="1100" kern="1200"/>
        </a:p>
      </dsp:txBody>
      <dsp:txXfrm>
        <a:off x="8774639" y="2340951"/>
        <a:ext cx="2489062" cy="689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52085-911D-4712-BB86-30962DBDA805}">
      <dsp:nvSpPr>
        <dsp:cNvPr id="0" name=""/>
        <dsp:cNvSpPr/>
      </dsp:nvSpPr>
      <dsp:spPr>
        <a:xfrm>
          <a:off x="3981" y="707939"/>
          <a:ext cx="850500" cy="85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10B3F-A961-4DB5-9149-0B79AB22D273}">
      <dsp:nvSpPr>
        <dsp:cNvPr id="0" name=""/>
        <dsp:cNvSpPr/>
      </dsp:nvSpPr>
      <dsp:spPr>
        <a:xfrm>
          <a:off x="3981" y="1661210"/>
          <a:ext cx="2430000" cy="36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/>
            <a:t>Pruebas Exhaustivas:</a:t>
          </a:r>
          <a:endParaRPr lang="en-US" sz="1700" kern="1200"/>
        </a:p>
      </dsp:txBody>
      <dsp:txXfrm>
        <a:off x="3981" y="1661210"/>
        <a:ext cx="2430000" cy="364500"/>
      </dsp:txXfrm>
    </dsp:sp>
    <dsp:sp modelId="{7C78635B-AB63-412A-8F6B-00D193E45FC6}">
      <dsp:nvSpPr>
        <dsp:cNvPr id="0" name=""/>
        <dsp:cNvSpPr/>
      </dsp:nvSpPr>
      <dsp:spPr>
        <a:xfrm>
          <a:off x="3981" y="2073510"/>
          <a:ext cx="2430000" cy="1024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Se realizaron múltiples pruebas funcionales, de integración y de usuario para garantizar que el sistema cumpliera con los requisitos establecidos.</a:t>
          </a:r>
          <a:endParaRPr lang="en-US" sz="1300" kern="1200"/>
        </a:p>
      </dsp:txBody>
      <dsp:txXfrm>
        <a:off x="3981" y="2073510"/>
        <a:ext cx="2430000" cy="1024454"/>
      </dsp:txXfrm>
    </dsp:sp>
    <dsp:sp modelId="{97A6205E-91E9-414A-9902-614230716E0E}">
      <dsp:nvSpPr>
        <dsp:cNvPr id="0" name=""/>
        <dsp:cNvSpPr/>
      </dsp:nvSpPr>
      <dsp:spPr>
        <a:xfrm>
          <a:off x="2859231" y="707939"/>
          <a:ext cx="850500" cy="85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BA2BE-D9AE-4CDD-B56B-64B8EA9119C1}">
      <dsp:nvSpPr>
        <dsp:cNvPr id="0" name=""/>
        <dsp:cNvSpPr/>
      </dsp:nvSpPr>
      <dsp:spPr>
        <a:xfrm>
          <a:off x="2859231" y="1661210"/>
          <a:ext cx="2430000" cy="36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/>
            <a:t>Corrección de Errores:</a:t>
          </a:r>
          <a:endParaRPr lang="en-US" sz="1700" kern="1200"/>
        </a:p>
      </dsp:txBody>
      <dsp:txXfrm>
        <a:off x="2859231" y="1661210"/>
        <a:ext cx="2430000" cy="364500"/>
      </dsp:txXfrm>
    </dsp:sp>
    <dsp:sp modelId="{EAA6A8D7-ACB1-4303-9CBC-195F51BD0E2A}">
      <dsp:nvSpPr>
        <dsp:cNvPr id="0" name=""/>
        <dsp:cNvSpPr/>
      </dsp:nvSpPr>
      <dsp:spPr>
        <a:xfrm>
          <a:off x="2859231" y="2073510"/>
          <a:ext cx="2430000" cy="1024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Todos los errores identificados durante las pruebas fueron solucionados antes de la entrega final.</a:t>
          </a:r>
          <a:endParaRPr lang="en-US" sz="1300" kern="1200"/>
        </a:p>
      </dsp:txBody>
      <dsp:txXfrm>
        <a:off x="2859231" y="2073510"/>
        <a:ext cx="2430000" cy="1024454"/>
      </dsp:txXfrm>
    </dsp:sp>
    <dsp:sp modelId="{D6E60716-D3A1-4FC8-8EA3-CB699DD96E86}">
      <dsp:nvSpPr>
        <dsp:cNvPr id="0" name=""/>
        <dsp:cNvSpPr/>
      </dsp:nvSpPr>
      <dsp:spPr>
        <a:xfrm>
          <a:off x="5714481" y="707939"/>
          <a:ext cx="850500" cy="850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93A90-ED0C-4984-80D3-03B0F4B02358}">
      <dsp:nvSpPr>
        <dsp:cNvPr id="0" name=""/>
        <dsp:cNvSpPr/>
      </dsp:nvSpPr>
      <dsp:spPr>
        <a:xfrm>
          <a:off x="5714481" y="1661210"/>
          <a:ext cx="2430000" cy="36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/>
            <a:t>Validación por el Cliente:</a:t>
          </a:r>
          <a:endParaRPr lang="en-US" sz="1700" kern="1200"/>
        </a:p>
      </dsp:txBody>
      <dsp:txXfrm>
        <a:off x="5714481" y="1661210"/>
        <a:ext cx="2430000" cy="364500"/>
      </dsp:txXfrm>
    </dsp:sp>
    <dsp:sp modelId="{2930E85A-1563-4F56-858C-D2EC3A63483D}">
      <dsp:nvSpPr>
        <dsp:cNvPr id="0" name=""/>
        <dsp:cNvSpPr/>
      </dsp:nvSpPr>
      <dsp:spPr>
        <a:xfrm>
          <a:off x="5714481" y="2073510"/>
          <a:ext cx="2430000" cy="1024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El cliente verificó y aprobó los resultados, confirmando que el sistema funciona de acuerdo con sus expectativas.</a:t>
          </a:r>
          <a:endParaRPr lang="en-US" sz="1300" kern="1200"/>
        </a:p>
      </dsp:txBody>
      <dsp:txXfrm>
        <a:off x="5714481" y="2073510"/>
        <a:ext cx="2430000" cy="1024454"/>
      </dsp:txXfrm>
    </dsp:sp>
    <dsp:sp modelId="{202FECCE-2F2A-48C6-AB3F-DE2CDDB77BAA}">
      <dsp:nvSpPr>
        <dsp:cNvPr id="0" name=""/>
        <dsp:cNvSpPr/>
      </dsp:nvSpPr>
      <dsp:spPr>
        <a:xfrm>
          <a:off x="8569732" y="707939"/>
          <a:ext cx="850500" cy="850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CFFF-01E7-4FB5-ABB2-465D27660A1C}">
      <dsp:nvSpPr>
        <dsp:cNvPr id="0" name=""/>
        <dsp:cNvSpPr/>
      </dsp:nvSpPr>
      <dsp:spPr>
        <a:xfrm>
          <a:off x="8569732" y="1661210"/>
          <a:ext cx="2430000" cy="36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b="1" kern="1200"/>
            <a:t>Documentación Completa:</a:t>
          </a:r>
          <a:endParaRPr lang="en-US" sz="1700" kern="1200"/>
        </a:p>
      </dsp:txBody>
      <dsp:txXfrm>
        <a:off x="8569732" y="1661210"/>
        <a:ext cx="2430000" cy="364500"/>
      </dsp:txXfrm>
    </dsp:sp>
    <dsp:sp modelId="{B47E43CD-1090-4621-9689-96C850C279C3}">
      <dsp:nvSpPr>
        <dsp:cNvPr id="0" name=""/>
        <dsp:cNvSpPr/>
      </dsp:nvSpPr>
      <dsp:spPr>
        <a:xfrm>
          <a:off x="8569732" y="2073510"/>
          <a:ext cx="2430000" cy="1024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Se entregó una documentación clara y detallada para facilitar el mantenimiento y futuras ampliaciones del sistema.</a:t>
          </a:r>
          <a:endParaRPr lang="en-US" sz="1300" kern="1200"/>
        </a:p>
      </dsp:txBody>
      <dsp:txXfrm>
        <a:off x="8569732" y="2073510"/>
        <a:ext cx="2430000" cy="1024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533EC-6816-4B1A-BE7E-FDDFBDACB77C}">
      <dsp:nvSpPr>
        <dsp:cNvPr id="0" name=""/>
        <dsp:cNvSpPr/>
      </dsp:nvSpPr>
      <dsp:spPr>
        <a:xfrm>
          <a:off x="248233" y="1406494"/>
          <a:ext cx="1354442" cy="13544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D3A68-56C4-4A78-AF63-BED90646B12A}">
      <dsp:nvSpPr>
        <dsp:cNvPr id="0" name=""/>
        <dsp:cNvSpPr/>
      </dsp:nvSpPr>
      <dsp:spPr>
        <a:xfrm>
          <a:off x="532666" y="1690927"/>
          <a:ext cx="785576" cy="785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F3547-4F05-4638-A764-80BDAE46797A}">
      <dsp:nvSpPr>
        <dsp:cNvPr id="0" name=""/>
        <dsp:cNvSpPr/>
      </dsp:nvSpPr>
      <dsp:spPr>
        <a:xfrm>
          <a:off x="1892913" y="1406494"/>
          <a:ext cx="3192615" cy="135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Conseguimos abordar todas las tareas planificadas sin pasarnos del presupuesto establecido.</a:t>
          </a:r>
          <a:endParaRPr lang="en-US" sz="1500" kern="1200"/>
        </a:p>
      </dsp:txBody>
      <dsp:txXfrm>
        <a:off x="1892913" y="1406494"/>
        <a:ext cx="3192615" cy="1354442"/>
      </dsp:txXfrm>
    </dsp:sp>
    <dsp:sp modelId="{F3A0C7BC-CFAA-40FD-97B8-23510FC5B41C}">
      <dsp:nvSpPr>
        <dsp:cNvPr id="0" name=""/>
        <dsp:cNvSpPr/>
      </dsp:nvSpPr>
      <dsp:spPr>
        <a:xfrm>
          <a:off x="5641818" y="1406494"/>
          <a:ext cx="1354442" cy="13544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61CF0-DB2C-4ED2-ABE9-A050BA0EDC50}">
      <dsp:nvSpPr>
        <dsp:cNvPr id="0" name=""/>
        <dsp:cNvSpPr/>
      </dsp:nvSpPr>
      <dsp:spPr>
        <a:xfrm>
          <a:off x="5926251" y="1690927"/>
          <a:ext cx="785576" cy="785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205DC-3B5E-40F8-AB4F-780E2A58BC7B}">
      <dsp:nvSpPr>
        <dsp:cNvPr id="0" name=""/>
        <dsp:cNvSpPr/>
      </dsp:nvSpPr>
      <dsp:spPr>
        <a:xfrm>
          <a:off x="7286499" y="1406494"/>
          <a:ext cx="3192615" cy="135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La comunicación ha sido un área exitosa del equipo, lo que ha provocado en todo momento que cada miembro del equipo estuviese informado de cualquier aspecto del proyecto.</a:t>
          </a:r>
          <a:endParaRPr lang="en-US" sz="1500" kern="1200"/>
        </a:p>
      </dsp:txBody>
      <dsp:txXfrm>
        <a:off x="7286499" y="1406494"/>
        <a:ext cx="3192615" cy="1354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9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7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8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2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4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2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7087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5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77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42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43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0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3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4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8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Alquiler de piso: Más de 291,603 ilustraciones y dibujos de stock con  licencia libres de regalías | Shutterstock">
            <a:extLst>
              <a:ext uri="{FF2B5EF4-FFF2-40B4-BE49-F238E27FC236}">
                <a16:creationId xmlns:a16="http://schemas.microsoft.com/office/drawing/2014/main" id="{F21DB44E-94A5-32D0-A502-DC42030008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t="178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ES"/>
              <a:t>Alquipiso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Grupo 3.8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3FF06A-848C-5F9F-615C-AC9E9E76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/>
              <a:pPr>
                <a:spcAft>
                  <a:spcPts val="600"/>
                </a:spcAft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68287-6943-ECD6-E9F9-92ACD676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Valoración de la tecnología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6ECF2-F80D-9EF5-64C4-348A0CB1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81591"/>
            <a:ext cx="6756854" cy="377008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 b="1" err="1">
                <a:ea typeface="Calibri"/>
                <a:cs typeface="Calibri"/>
              </a:rPr>
              <a:t>Stripe</a:t>
            </a:r>
            <a:endParaRPr lang="es-ES" sz="20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Ventajas:</a:t>
            </a:r>
            <a:r>
              <a:rPr lang="es-ES" sz="2000">
                <a:ea typeface="Calibri"/>
                <a:cs typeface="Calibri"/>
              </a:rPr>
              <a:t> Correcta funcionalidad.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Inconvenientes:</a:t>
            </a:r>
            <a:r>
              <a:rPr lang="es-ES" sz="2000">
                <a:ea typeface="Calibri"/>
                <a:cs typeface="Calibri"/>
              </a:rPr>
              <a:t> Algunos problemas en la integración.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endParaRPr lang="es-ES" sz="2000" b="1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Docker</a:t>
            </a:r>
            <a:endParaRPr lang="es-ES" sz="20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Ventajas:</a:t>
            </a:r>
            <a:r>
              <a:rPr lang="es-ES" sz="2000">
                <a:ea typeface="Calibri"/>
                <a:cs typeface="Calibri"/>
              </a:rPr>
              <a:t> Entornos consistentes y fácil portabilidad.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Inconvenientes:</a:t>
            </a:r>
            <a:r>
              <a:rPr lang="es-ES" sz="2000">
                <a:ea typeface="Calibri"/>
                <a:cs typeface="Calibri"/>
              </a:rPr>
              <a:t> Requiere conocimientos previos para configuraciones avanzadas.</a:t>
            </a:r>
            <a:endParaRPr lang="es-ES" sz="2000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65728FE-98E9-2513-8729-20FBE429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146" y="2274502"/>
            <a:ext cx="2914650" cy="1388645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0664E37-F6F4-7E67-A05C-A14EA45F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627" y="4301836"/>
            <a:ext cx="2295526" cy="12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91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5D6C5-10E3-7D22-E627-9A6CED89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Valoración del desempeño de los equipos de trabajo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F2CD9D-0EF3-7A14-36D5-E938D0546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342841"/>
              </p:ext>
            </p:extLst>
          </p:nvPr>
        </p:nvGraphicFramePr>
        <p:xfrm>
          <a:off x="615615" y="2065506"/>
          <a:ext cx="11264397" cy="3996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4176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C43C-D683-7BBF-6239-0E347D23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1271"/>
            <a:ext cx="10131425" cy="1456267"/>
          </a:xfrm>
        </p:spPr>
        <p:txBody>
          <a:bodyPr/>
          <a:lstStyle/>
          <a:p>
            <a:r>
              <a:rPr lang="es-ES">
                <a:ea typeface="Calibri Light"/>
                <a:cs typeface="Calibri Light"/>
              </a:rPr>
              <a:t>Desviaciones en la línea base de costes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DAC26-FC6F-B096-454D-C7AD5C4B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0672"/>
            <a:ext cx="5413289" cy="43067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b="1" dirty="0">
                <a:ea typeface="+mn-lt"/>
                <a:cs typeface="+mn-lt"/>
              </a:rPr>
              <a:t>Primera iteración:</a:t>
            </a:r>
            <a:endParaRPr lang="es-ES" dirty="0"/>
          </a:p>
          <a:p>
            <a:pPr marL="0" indent="0">
              <a:lnSpc>
                <a:spcPct val="120000"/>
              </a:lnSpc>
              <a:buNone/>
            </a:pPr>
            <a:r>
              <a:rPr lang="es-ES" dirty="0">
                <a:ea typeface="Calibri"/>
                <a:cs typeface="Calibri"/>
              </a:rPr>
              <a:t>Hay avances en el cronograma: desarrollo de la interfaz de usuario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dirty="0">
                <a:ea typeface="Calibri"/>
                <a:cs typeface="Calibri"/>
              </a:rPr>
              <a:t>Algunas tareas sin completar: Implementación de funcionalidades principales</a:t>
            </a:r>
            <a:endParaRPr lang="es-ES"/>
          </a:p>
          <a:p>
            <a:pPr marL="0" indent="0">
              <a:buClr>
                <a:prstClr val="white"/>
              </a:buClr>
              <a:buNone/>
            </a:pPr>
            <a:endParaRPr lang="es-E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200" b="1" dirty="0">
                <a:ea typeface="Calibri"/>
                <a:cs typeface="Calibri"/>
              </a:rPr>
              <a:t>Posicionamiento en el cuadrante:</a:t>
            </a:r>
            <a:endParaRPr lang="en-US" sz="22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1900" dirty="0">
                <a:ea typeface="Calibri"/>
                <a:cs typeface="Calibri"/>
              </a:rPr>
              <a:t>1,45 - Bajo de presupuesto</a:t>
            </a:r>
            <a:endParaRPr lang="en-US" sz="19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1900" dirty="0">
                <a:ea typeface="Calibri"/>
                <a:cs typeface="Calibri"/>
              </a:rPr>
              <a:t>1,31 - Adelantado en el cronograma</a:t>
            </a:r>
            <a:endParaRPr lang="es-ES"/>
          </a:p>
          <a:p>
            <a:pPr marL="0" indent="0">
              <a:buNone/>
            </a:pPr>
            <a:endParaRPr lang="es-E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000" b="1" dirty="0">
                <a:ea typeface="Calibri"/>
                <a:cs typeface="Calibri"/>
              </a:rPr>
              <a:t>Cambios en la siguiente iteración:</a:t>
            </a:r>
            <a:endParaRPr lang="es-ES" sz="20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dirty="0">
                <a:ea typeface="+mn-lt"/>
                <a:cs typeface="+mn-lt"/>
              </a:rPr>
              <a:t>Revisar bien lo que ya se hizo para asegurarse de que todo esté funcionando como debe, sobre todo al inicio.</a:t>
            </a:r>
            <a:endParaRPr lang="es-ES" dirty="0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AECA188-DE69-EC6D-C769-6DE84BA2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5" t="24903" r="103" b="8232"/>
          <a:stretch/>
        </p:blipFill>
        <p:spPr>
          <a:xfrm>
            <a:off x="6632463" y="2279355"/>
            <a:ext cx="4903113" cy="22996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CB37CE2-5E70-9357-26A7-6B30965A7085}"/>
              </a:ext>
            </a:extLst>
          </p:cNvPr>
          <p:cNvSpPr txBox="1"/>
          <p:nvPr/>
        </p:nvSpPr>
        <p:spPr>
          <a:xfrm>
            <a:off x="6634620" y="4954044"/>
            <a:ext cx="489350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/>
              <a:t>Total estimado:</a:t>
            </a:r>
            <a:r>
              <a:rPr lang="es-ES" sz="2800" dirty="0"/>
              <a:t> 19.720 € + IVA </a:t>
            </a:r>
            <a:r>
              <a:rPr lang="es-ES" sz="2800" dirty="0">
                <a:ea typeface="Calibri"/>
                <a:cs typeface="Calibri"/>
              </a:rPr>
              <a:t>​</a:t>
            </a:r>
          </a:p>
          <a:p>
            <a:endParaRPr lang="es-ES" sz="2800" dirty="0">
              <a:ea typeface="Calibri"/>
              <a:cs typeface="Calibri"/>
            </a:endParaRPr>
          </a:p>
          <a:p>
            <a:r>
              <a:rPr lang="es-ES" sz="2800" b="1" dirty="0">
                <a:ea typeface="Calibri"/>
                <a:cs typeface="Calibri"/>
              </a:rPr>
              <a:t>Total real: </a:t>
            </a:r>
            <a:r>
              <a:rPr lang="es-ES" sz="2800" b="1" dirty="0">
                <a:ea typeface="+mn-lt"/>
                <a:cs typeface="+mn-lt"/>
              </a:rPr>
              <a:t>7.</a:t>
            </a:r>
            <a:r>
              <a:rPr lang="es-ES" sz="2800" dirty="0">
                <a:ea typeface="+mn-lt"/>
                <a:cs typeface="+mn-lt"/>
              </a:rPr>
              <a:t>978,40 € </a:t>
            </a:r>
          </a:p>
        </p:txBody>
      </p:sp>
    </p:spTree>
    <p:extLst>
      <p:ext uri="{BB962C8B-B14F-4D97-AF65-F5344CB8AC3E}">
        <p14:creationId xmlns:p14="http://schemas.microsoft.com/office/powerpoint/2010/main" val="2334287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C43C-D683-7BBF-6239-0E347D23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1271"/>
            <a:ext cx="10131425" cy="1456267"/>
          </a:xfrm>
        </p:spPr>
        <p:txBody>
          <a:bodyPr/>
          <a:lstStyle/>
          <a:p>
            <a:r>
              <a:rPr lang="es-ES">
                <a:ea typeface="Calibri Light"/>
                <a:cs typeface="Calibri Light"/>
              </a:rPr>
              <a:t>Desviaciones en la línea base de costes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DAC26-FC6F-B096-454D-C7AD5C4B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0672"/>
            <a:ext cx="5413289" cy="43067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000" b="1" dirty="0">
                <a:ea typeface="+mn-lt"/>
                <a:cs typeface="+mn-lt"/>
              </a:rPr>
              <a:t>Segunda iteración:</a:t>
            </a:r>
            <a:endParaRPr lang="es-ES" dirty="0"/>
          </a:p>
          <a:p>
            <a:pPr marL="0" indent="0">
              <a:lnSpc>
                <a:spcPct val="120000"/>
              </a:lnSpc>
              <a:buNone/>
            </a:pPr>
            <a:r>
              <a:rPr lang="es-ES" dirty="0">
                <a:ea typeface="Calibri"/>
                <a:cs typeface="Calibri"/>
              </a:rPr>
              <a:t>Hay avances en el cronograma: Implementación de Funcionalidades Principales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dirty="0">
                <a:ea typeface="Calibri"/>
                <a:cs typeface="Calibri"/>
              </a:rPr>
              <a:t>Algunas tareas sin completar: Sistemas de Seguridad y Notificaciones y Comunicación Interna</a:t>
            </a:r>
            <a:endParaRPr lang="es-ES"/>
          </a:p>
          <a:p>
            <a:pPr marL="0" indent="0">
              <a:buClr>
                <a:prstClr val="white"/>
              </a:buClr>
              <a:buNone/>
            </a:pPr>
            <a:endParaRPr lang="es-E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200" b="1" dirty="0">
                <a:ea typeface="Calibri"/>
                <a:cs typeface="Calibri"/>
              </a:rPr>
              <a:t>Posicionamiento en el cuadrante:</a:t>
            </a:r>
            <a:endParaRPr lang="en-US" sz="22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1900" dirty="0">
                <a:ea typeface="Calibri"/>
                <a:cs typeface="Calibri"/>
              </a:rPr>
              <a:t>1,08 - Bajo de presupuesto</a:t>
            </a:r>
            <a:endParaRPr lang="en-US" sz="19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1900" dirty="0">
                <a:ea typeface="Calibri"/>
                <a:cs typeface="Calibri"/>
              </a:rPr>
              <a:t>1,06 - Adelantado en cronograma</a:t>
            </a:r>
          </a:p>
          <a:p>
            <a:pPr marL="0" indent="0">
              <a:buNone/>
            </a:pPr>
            <a:endParaRPr lang="es-E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000" b="1" dirty="0">
                <a:ea typeface="Calibri"/>
                <a:cs typeface="Calibri"/>
              </a:rPr>
              <a:t>Cambios en la siguiente iteración:</a:t>
            </a:r>
            <a:endParaRPr lang="es-ES" sz="20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dirty="0">
                <a:ea typeface="+mn-lt"/>
                <a:cs typeface="+mn-lt"/>
              </a:rPr>
              <a:t>Se puede usar el tiempo y dinero sobrantes para agregar mejoras,  mientras se mantiene un ritmo equilibrado.</a:t>
            </a: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AECA188-DE69-EC6D-C769-6DE84BA2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5" t="24903" r="103" b="8232"/>
          <a:stretch/>
        </p:blipFill>
        <p:spPr>
          <a:xfrm>
            <a:off x="6632463" y="2279355"/>
            <a:ext cx="4903113" cy="22996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AE86AF-9AE3-1277-CE75-D0E5E5472E66}"/>
              </a:ext>
            </a:extLst>
          </p:cNvPr>
          <p:cNvSpPr txBox="1"/>
          <p:nvPr/>
        </p:nvSpPr>
        <p:spPr>
          <a:xfrm>
            <a:off x="6634620" y="4954044"/>
            <a:ext cx="489350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/>
              <a:t>Total estimado:</a:t>
            </a:r>
            <a:r>
              <a:rPr lang="es-ES" sz="2800" dirty="0"/>
              <a:t> 19.720 € + IVA </a:t>
            </a:r>
            <a:r>
              <a:rPr lang="es-ES" sz="2800" dirty="0">
                <a:ea typeface="Calibri"/>
                <a:cs typeface="Calibri"/>
              </a:rPr>
              <a:t>​</a:t>
            </a:r>
          </a:p>
          <a:p>
            <a:endParaRPr lang="es-ES" sz="2800" dirty="0">
              <a:ea typeface="Calibri"/>
              <a:cs typeface="Calibri"/>
            </a:endParaRPr>
          </a:p>
          <a:p>
            <a:r>
              <a:rPr lang="es-ES" sz="2800" b="1" dirty="0">
                <a:ea typeface="Calibri"/>
                <a:cs typeface="Calibri"/>
              </a:rPr>
              <a:t>Total real: </a:t>
            </a:r>
            <a:r>
              <a:rPr lang="es-ES" sz="2800" dirty="0">
                <a:ea typeface="+mn-lt"/>
                <a:cs typeface="+mn-lt"/>
              </a:rPr>
              <a:t>12.012,37 € </a:t>
            </a:r>
          </a:p>
        </p:txBody>
      </p:sp>
    </p:spTree>
    <p:extLst>
      <p:ext uri="{BB962C8B-B14F-4D97-AF65-F5344CB8AC3E}">
        <p14:creationId xmlns:p14="http://schemas.microsoft.com/office/powerpoint/2010/main" val="137348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C43C-D683-7BBF-6239-0E347D23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11271"/>
            <a:ext cx="10131425" cy="1456267"/>
          </a:xfrm>
        </p:spPr>
        <p:txBody>
          <a:bodyPr/>
          <a:lstStyle/>
          <a:p>
            <a:r>
              <a:rPr lang="es-ES">
                <a:ea typeface="Calibri Light"/>
                <a:cs typeface="Calibri Light"/>
              </a:rPr>
              <a:t>Desviaciones en la línea base de costes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DAC26-FC6F-B096-454D-C7AD5C4B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40005"/>
            <a:ext cx="5413289" cy="4306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>
                <a:ea typeface="+mn-lt"/>
                <a:cs typeface="+mn-lt"/>
              </a:rPr>
              <a:t>Tercera iteración:</a:t>
            </a:r>
            <a:endParaRPr lang="es-ES" dirty="0"/>
          </a:p>
          <a:p>
            <a:pPr marL="0" indent="0">
              <a:lnSpc>
                <a:spcPct val="120000"/>
              </a:lnSpc>
              <a:buNone/>
            </a:pPr>
            <a:r>
              <a:rPr lang="es-ES" dirty="0">
                <a:ea typeface="Calibri"/>
                <a:cs typeface="Calibri"/>
              </a:rPr>
              <a:t>Hay avances en el cronograma: </a:t>
            </a:r>
            <a:r>
              <a:rPr lang="es-ES" dirty="0">
                <a:ea typeface="+mn-lt"/>
                <a:cs typeface="+mn-lt"/>
              </a:rPr>
              <a:t>Implementación del Notificaciones y Comunicación Interna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700" dirty="0">
                <a:ea typeface="Calibri"/>
                <a:cs typeface="Calibri"/>
              </a:rPr>
              <a:t>Algunas tareas sin completar</a:t>
            </a:r>
            <a:r>
              <a:rPr lang="es-ES" dirty="0">
                <a:ea typeface="Calibri"/>
                <a:cs typeface="Calibri"/>
              </a:rPr>
              <a:t>: </a:t>
            </a:r>
            <a:r>
              <a:rPr lang="es-ES" dirty="0">
                <a:ea typeface="+mn-lt"/>
                <a:cs typeface="+mn-lt"/>
              </a:rPr>
              <a:t>Integración de Sistemas de Seguridad y Pruebas Exhaustivas</a:t>
            </a:r>
            <a:endParaRPr lang="es-ES"/>
          </a:p>
          <a:p>
            <a:pPr marL="0" indent="0">
              <a:buClr>
                <a:prstClr val="white"/>
              </a:buClr>
              <a:buNone/>
            </a:pPr>
            <a:endParaRPr lang="es-E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ES" sz="2200" b="1" dirty="0">
                <a:ea typeface="Calibri"/>
                <a:cs typeface="Calibri"/>
              </a:rPr>
              <a:t>Posicionamiento en el cuadrante:</a:t>
            </a:r>
            <a:endParaRPr lang="en-US" sz="2200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1900" dirty="0">
                <a:ea typeface="Calibri"/>
                <a:cs typeface="Calibri"/>
              </a:rPr>
              <a:t>1,10 - Bajo de presupuesto</a:t>
            </a:r>
            <a:endParaRPr lang="en-US" sz="19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ES" sz="1900" dirty="0">
                <a:ea typeface="Calibri"/>
                <a:cs typeface="Calibri"/>
              </a:rPr>
              <a:t>1,026 - Adelantado en cronograma</a:t>
            </a:r>
            <a:endParaRPr lang="es-ES" dirty="0"/>
          </a:p>
          <a:p>
            <a:pPr>
              <a:buClr>
                <a:srgbClr val="FFFFFF"/>
              </a:buClr>
            </a:pPr>
            <a:endParaRPr lang="es-ES" dirty="0">
              <a:ea typeface="Calibri"/>
              <a:cs typeface="Calibri"/>
            </a:endParaRP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AECA188-DE69-EC6D-C769-6DE84BA2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5" t="24903" r="103" b="8232"/>
          <a:stretch/>
        </p:blipFill>
        <p:spPr>
          <a:xfrm>
            <a:off x="6632463" y="2037450"/>
            <a:ext cx="4903113" cy="22996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AE86AF-9AE3-1277-CE75-D0E5E5472E66}"/>
              </a:ext>
            </a:extLst>
          </p:cNvPr>
          <p:cNvSpPr txBox="1"/>
          <p:nvPr/>
        </p:nvSpPr>
        <p:spPr>
          <a:xfrm>
            <a:off x="6634620" y="4663758"/>
            <a:ext cx="489350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600" b="1" dirty="0"/>
              <a:t>Total estimado:</a:t>
            </a:r>
            <a:r>
              <a:rPr lang="es-ES" sz="2600" dirty="0"/>
              <a:t> 19.720 € + IVA </a:t>
            </a:r>
            <a:r>
              <a:rPr lang="es-ES" sz="2600" dirty="0">
                <a:ea typeface="Calibri"/>
                <a:cs typeface="Calibri"/>
              </a:rPr>
              <a:t>​</a:t>
            </a:r>
          </a:p>
          <a:p>
            <a:endParaRPr lang="es-ES" sz="2600" dirty="0">
              <a:ea typeface="Calibri"/>
              <a:cs typeface="Calibri"/>
            </a:endParaRPr>
          </a:p>
          <a:p>
            <a:r>
              <a:rPr lang="es-ES" sz="2600" b="1" dirty="0">
                <a:ea typeface="Calibri"/>
                <a:cs typeface="Calibri"/>
              </a:rPr>
              <a:t>Total real: </a:t>
            </a:r>
            <a:r>
              <a:rPr lang="es-ES" sz="2600" dirty="0">
                <a:ea typeface="+mn-lt"/>
                <a:cs typeface="+mn-lt"/>
              </a:rPr>
              <a:t>14.160,81 € </a:t>
            </a:r>
          </a:p>
        </p:txBody>
      </p:sp>
    </p:spTree>
    <p:extLst>
      <p:ext uri="{BB962C8B-B14F-4D97-AF65-F5344CB8AC3E}">
        <p14:creationId xmlns:p14="http://schemas.microsoft.com/office/powerpoint/2010/main" val="744731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120EB-2AA9-DB14-DB63-08D3B16F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Calidad de los resultados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4C3C78D-D9DE-1407-4E2C-B75705CC4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922182"/>
              </p:ext>
            </p:extLst>
          </p:nvPr>
        </p:nvGraphicFramePr>
        <p:xfrm>
          <a:off x="685800" y="1985295"/>
          <a:ext cx="11003714" cy="3805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792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07562-4044-95FA-DC99-9ED73E8C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Criterios de aceptación cumplidos</a:t>
            </a:r>
            <a:endParaRPr lang="es-ES"/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A3D0618B-A538-58A2-F8EA-F4CB0D86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s-ES" b="1">
                <a:ea typeface="+mn-lt"/>
                <a:cs typeface="+mn-lt"/>
              </a:rPr>
              <a:t>Producto entregado en el tiempo establecido.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s-ES" b="1">
                <a:ea typeface="+mn-lt"/>
                <a:cs typeface="+mn-lt"/>
              </a:rPr>
              <a:t>Documentación entregada correctamente.</a:t>
            </a:r>
            <a:endParaRPr lang="es-ES"/>
          </a:p>
          <a:p>
            <a:pPr>
              <a:buClr>
                <a:srgbClr val="FFFFFF"/>
              </a:buClr>
            </a:pPr>
            <a:r>
              <a:rPr lang="es-ES" b="1">
                <a:ea typeface="+mn-lt"/>
                <a:cs typeface="+mn-lt"/>
              </a:rPr>
              <a:t>Validación de los requisitos de cada entregable.</a:t>
            </a:r>
            <a:endParaRPr lang="es-ES"/>
          </a:p>
          <a:p>
            <a:pPr>
              <a:buClr>
                <a:srgbClr val="FFFFFF"/>
              </a:buClr>
            </a:pPr>
            <a:r>
              <a:rPr lang="es-ES" b="1">
                <a:ea typeface="+mn-lt"/>
                <a:cs typeface="+mn-lt"/>
              </a:rPr>
              <a:t>Correcto seguimiento de la planificación.</a:t>
            </a:r>
            <a:endParaRPr lang="es-ES"/>
          </a:p>
          <a:p>
            <a:pPr>
              <a:buClr>
                <a:srgbClr val="FFFFFF"/>
              </a:buClr>
            </a:pPr>
            <a:r>
              <a:rPr lang="es-ES" b="1">
                <a:ea typeface="+mn-lt"/>
                <a:cs typeface="+mn-lt"/>
              </a:rPr>
              <a:t>Sistema funcionando correctamente según los requisitos establecidos.</a:t>
            </a:r>
            <a:endParaRPr lang="es-ES"/>
          </a:p>
          <a:p>
            <a:pPr>
              <a:buClr>
                <a:srgbClr val="FFFFFF"/>
              </a:buClr>
            </a:pPr>
            <a:endParaRPr lang="es-ES">
              <a:ea typeface="Calibri"/>
              <a:cs typeface="Calibri"/>
            </a:endParaRPr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81809E10-F656-3AF3-501E-C9F474C2D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182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AC1F7-F974-4E69-ED3D-C80825E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Resumen de lecciones aprendidas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F4F8B-51A9-B440-7E13-285DD916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37857"/>
            <a:ext cx="10131425" cy="3909817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s-ES">
                <a:ea typeface="+mn-lt"/>
                <a:cs typeface="+mn-lt"/>
              </a:rPr>
              <a:t>Al realizar el proyecto desde cero y completarlo, nos dimos cuenta de que este mismo proyecto puede ser utilizado como base para futuros proyectos similares, lo que permitiría ahorrar tiempo y optimizar recursos. </a:t>
            </a:r>
            <a:endParaRPr lang="es-E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E9D541AE-FEF3-EE31-54AC-5D90303E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48" y="3425991"/>
            <a:ext cx="8699333" cy="1700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588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AC1F7-F974-4E69-ED3D-C80825E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Resumen de lecciones aprendidas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F4F8B-51A9-B440-7E13-285DD916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37857"/>
            <a:ext cx="10131425" cy="3909817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s-ES">
                <a:ea typeface="+mn-lt"/>
                <a:cs typeface="+mn-lt"/>
              </a:rPr>
              <a:t>Durante el desarrollo del proyecto, las comunicaciones entre los miembros del equipo han sido efectivas, lo que nos ha permitido solucionar problemas y organizarnos adecuadamente para cumplir con los plazos establecidos. Sin embargo, se ha identificado que el tiempo empleado en la organización podría optimizarse utilizando herramientas más estructuradas para asignar y rastrear tareas.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A5B768-F8C4-62A8-0DD1-FE11F615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6" y="3431254"/>
            <a:ext cx="8439151" cy="228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79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AC1F7-F974-4E69-ED3D-C80825E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Resumen de lecciones aprendidas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F4F8B-51A9-B440-7E13-285DD916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37857"/>
            <a:ext cx="10131425" cy="3909817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s-ES">
                <a:ea typeface="+mn-lt"/>
                <a:cs typeface="+mn-lt"/>
              </a:rPr>
              <a:t>Durante el proyecto, hemos llevado un registro adecuado de los cambios y las incidencias, lo que ha permitido mantener un buen seguimiento y tomar decisiones informadas. Sin embargo, la documentación de estos registros se ha realizado en algunos casos con cierto retraso, lo que podría ocasionar olvidos o pérdida de detalles importantes.  </a:t>
            </a:r>
            <a:endParaRPr lang="es-E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7A0058F-3605-BAB4-A742-56E6AF8E7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10" y="3428249"/>
            <a:ext cx="8117807" cy="1786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16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83022-57DB-B8FF-6370-A18AB472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556" y="264874"/>
            <a:ext cx="10131425" cy="1456267"/>
          </a:xfrm>
        </p:spPr>
        <p:txBody>
          <a:bodyPr>
            <a:normAutofit/>
          </a:bodyPr>
          <a:lstStyle/>
          <a:p>
            <a:r>
              <a:rPr lang="es-ES" sz="4400" b="1"/>
              <a:t>Índice</a:t>
            </a:r>
            <a:endParaRPr lang="es-ES" sz="4400" b="1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DA2AB-879C-B904-045E-75A913D6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73" y="1791615"/>
            <a:ext cx="5244949" cy="38661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000"/>
              <a:t>Análisis del proyecto</a:t>
            </a:r>
            <a:endParaRPr lang="es-ES" sz="2000">
              <a:ea typeface="Calibri"/>
              <a:cs typeface="Calibri"/>
            </a:endParaRP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s-ES" sz="2000"/>
              <a:t>Objetivos planteados y alcanzados</a:t>
            </a:r>
            <a:endParaRPr lang="es-ES" sz="2000">
              <a:ea typeface="Calibri"/>
              <a:cs typeface="Calibri"/>
            </a:endParaRP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s-ES" sz="2000"/>
              <a:t>Riesgos planificados y acontecidos</a:t>
            </a:r>
            <a:endParaRPr lang="es-ES" sz="2000"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s-ES" sz="2000"/>
              <a:t>Resumen de incidencias importantes</a:t>
            </a:r>
            <a:endParaRPr lang="es-ES" sz="20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-ES" sz="2000"/>
              <a:t>Criterios de éxito alcanzados</a:t>
            </a:r>
            <a:endParaRPr lang="es-ES" sz="2000">
              <a:ea typeface="Calibri"/>
              <a:cs typeface="Calibri"/>
            </a:endParaRP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Aceptación de resultados por el cliente</a:t>
            </a: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Valoración de la tecnología utilizada</a:t>
            </a: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Valoración del desempeño de los equipos de trabajo</a:t>
            </a:r>
          </a:p>
          <a:p>
            <a:pPr lvl="1">
              <a:buClr>
                <a:srgbClr val="FFFFFF"/>
              </a:buClr>
              <a:buFont typeface="Courier New" panose="020B0604020202020204" pitchFamily="34" charset="0"/>
              <a:buChar char="o"/>
            </a:pPr>
            <a:r>
              <a:rPr lang="es-ES" sz="2000">
                <a:ea typeface="Calibri"/>
                <a:cs typeface="Calibri"/>
              </a:rPr>
              <a:t>Desviaciones en la línea base de costes</a:t>
            </a:r>
          </a:p>
          <a:p>
            <a:pPr lvl="1">
              <a:buClr>
                <a:srgbClr val="FFFFFF"/>
              </a:buClr>
              <a:buFont typeface="Courier New,monospace"/>
              <a:buChar char="o"/>
            </a:pPr>
            <a:endParaRPr lang="es-ES">
              <a:ea typeface="Calibri"/>
              <a:cs typeface="Calibri"/>
            </a:endParaRPr>
          </a:p>
          <a:p>
            <a:pPr marL="228600" lvl="1" indent="0">
              <a:buClr>
                <a:prstClr val="white"/>
              </a:buClr>
              <a:buNone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94BEE0-66FB-2EFD-45D9-78D7191D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3C33E1-6BCD-D4A8-61CC-2620D9C9FDE7}"/>
              </a:ext>
            </a:extLst>
          </p:cNvPr>
          <p:cNvSpPr txBox="1"/>
          <p:nvPr/>
        </p:nvSpPr>
        <p:spPr>
          <a:xfrm>
            <a:off x="6647543" y="1712686"/>
            <a:ext cx="417043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s-ES" sz="2000">
                <a:cs typeface="Arial"/>
              </a:rPr>
              <a:t>Análisis de resultados​</a:t>
            </a:r>
            <a:endParaRPr lang="es-ES" sz="2000">
              <a:ea typeface="Calibri"/>
              <a:cs typeface="Arial"/>
            </a:endParaRPr>
          </a:p>
          <a:p>
            <a:pPr marL="685800" lvl="2" indent="-228600">
              <a:buFont typeface="Courier New,monospace"/>
              <a:buChar char="o"/>
            </a:pPr>
            <a:r>
              <a:rPr lang="es-ES" sz="2000">
                <a:cs typeface="Arial"/>
              </a:rPr>
              <a:t>Calidad de los resultados​</a:t>
            </a:r>
            <a:endParaRPr lang="es-ES" sz="2000">
              <a:ea typeface="Calibri"/>
              <a:cs typeface="Arial"/>
            </a:endParaRPr>
          </a:p>
          <a:p>
            <a:pPr marL="685800" lvl="2" indent="-228600">
              <a:buFont typeface="Courier New,monospace"/>
              <a:buChar char="o"/>
            </a:pPr>
            <a:r>
              <a:rPr lang="es-ES" sz="2000">
                <a:cs typeface="Arial"/>
              </a:rPr>
              <a:t>Criterios de aceptación cumplidos​</a:t>
            </a:r>
            <a:endParaRPr lang="es-ES" sz="200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s-ES" sz="200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s-ES" sz="2000">
                <a:cs typeface="Arial"/>
              </a:rPr>
              <a:t>Resumen de lecciones aprendidas</a:t>
            </a:r>
            <a:r>
              <a:rPr lang="en-US" sz="2000">
                <a:cs typeface="Arial"/>
              </a:rPr>
              <a:t>​</a:t>
            </a:r>
            <a:endParaRPr lang="en-US" sz="20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s-ES" sz="2000">
                <a:cs typeface="Arial"/>
              </a:rPr>
              <a:t>Conclusiones</a:t>
            </a:r>
            <a:endParaRPr lang="es-ES" sz="170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238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EBA9A-3E7D-CF64-B0C0-CE47FAD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4210538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s-ES" sz="5000" dirty="0">
                <a:ea typeface="Calibri Light"/>
                <a:cs typeface="Calibri Light"/>
              </a:rPr>
              <a:t>conclusiones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4D44932C-34B4-9466-D868-5C4E0A974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509867"/>
              </p:ext>
            </p:extLst>
          </p:nvPr>
        </p:nvGraphicFramePr>
        <p:xfrm>
          <a:off x="727442" y="556969"/>
          <a:ext cx="10727348" cy="4167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047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6DEEA8-F8B8-55F7-8D80-011078F2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>
                <a:ea typeface="Calibri Light"/>
                <a:cs typeface="Calibri Light"/>
              </a:rPr>
              <a:t>Objetivos planteados y alcanzados</a:t>
            </a:r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9948C6-783E-FCF4-0526-0C2CEAD5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PA" sz="1500" b="1">
                <a:ea typeface="Calibri"/>
                <a:cs typeface="Calibri"/>
              </a:rPr>
              <a:t>Desarrollar una plataforma web</a:t>
            </a:r>
            <a:r>
              <a:rPr lang="es-PA" sz="1500">
                <a:ea typeface="Calibri"/>
                <a:cs typeface="Calibri"/>
              </a:rPr>
              <a:t> para gestionar alquileres, con funciones de búsqueda de inmuebles, reservas, contratos y notificaciones.</a:t>
            </a:r>
            <a:endParaRPr lang="es-ES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s-PA" sz="1500" b="1">
                <a:ea typeface="Calibri"/>
                <a:cs typeface="Calibri"/>
              </a:rPr>
              <a:t>Mejorar la experiencia del usuario</a:t>
            </a:r>
            <a:r>
              <a:rPr lang="es-PA" sz="1500">
                <a:ea typeface="Calibri"/>
                <a:cs typeface="Calibri"/>
              </a:rPr>
              <a:t> con un diseño intuitivo, tiempos de carga rápidos y navegación optimizada para dispositivos móviles.</a:t>
            </a:r>
            <a:endParaRPr lang="es-ES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s-PA" sz="1500" b="1">
                <a:ea typeface="Calibri"/>
                <a:cs typeface="Calibri"/>
              </a:rPr>
              <a:t>Asegurar la escalabilidad</a:t>
            </a:r>
            <a:r>
              <a:rPr lang="es-PA" sz="1500">
                <a:ea typeface="Calibri"/>
                <a:cs typeface="Calibri"/>
              </a:rPr>
              <a:t> del sistema para futuras funciones, como la compraventa de inmuebles y mensajería interna, sin afectar el rendimiento.</a:t>
            </a:r>
            <a:endParaRPr lang="es-ES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s-PA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s-PA" sz="1500" b="1">
                <a:ea typeface="Calibri"/>
                <a:cs typeface="Calibri"/>
              </a:rPr>
              <a:t>Integrar la plataforma con sistemas externos</a:t>
            </a:r>
            <a:r>
              <a:rPr lang="es-PA" sz="1500">
                <a:ea typeface="Calibri"/>
                <a:cs typeface="Calibri"/>
              </a:rPr>
              <a:t> como pagos y bases de datos para una gestión eficiente.</a:t>
            </a:r>
            <a:endParaRPr lang="es-ES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s-PA" sz="1500">
                <a:ea typeface="Calibri"/>
                <a:cs typeface="Calibri"/>
              </a:rPr>
              <a:t>Garantizar que la </a:t>
            </a:r>
            <a:r>
              <a:rPr lang="es-PA" sz="1500" b="1">
                <a:ea typeface="Calibri"/>
                <a:cs typeface="Calibri"/>
              </a:rPr>
              <a:t>plataforma sea fácilmente actualizable</a:t>
            </a:r>
            <a:r>
              <a:rPr lang="es-PA" sz="1500">
                <a:ea typeface="Calibri"/>
                <a:cs typeface="Calibri"/>
              </a:rPr>
              <a:t> sin necesidad de rediseñarla por completo.</a:t>
            </a:r>
            <a:endParaRPr lang="es-ES" sz="15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s-PA" sz="1500" b="1">
                <a:ea typeface="Calibri"/>
                <a:cs typeface="Calibri"/>
              </a:rPr>
              <a:t>Formar al personal</a:t>
            </a:r>
            <a:r>
              <a:rPr lang="es-PA" sz="1500">
                <a:ea typeface="Calibri"/>
                <a:cs typeface="Calibri"/>
              </a:rPr>
              <a:t> de la inmobiliaria para que todo el equipo esté capacitado antes del lanzamiento mediante los manuales de usuario.</a:t>
            </a:r>
            <a:endParaRPr lang="es-ES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175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6FD9F9-5FCF-C629-021A-425F2529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>
                <a:ea typeface="Calibri Light"/>
                <a:cs typeface="Calibri Light"/>
              </a:rPr>
              <a:t>Riesgos planificados y acontecidos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8E025-B83F-3396-BF91-BCA325E3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s-PA" b="1">
                <a:ea typeface="Calibri"/>
                <a:cs typeface="Calibri"/>
              </a:rPr>
              <a:t>Fallos en el software</a:t>
            </a:r>
            <a:r>
              <a:rPr lang="es-PA">
                <a:ea typeface="Calibri"/>
                <a:cs typeface="Calibri"/>
              </a:rPr>
              <a:t>: </a:t>
            </a:r>
            <a:r>
              <a:rPr lang="es-PA">
                <a:ea typeface="+mn-lt"/>
                <a:cs typeface="+mn-lt"/>
              </a:rPr>
              <a:t>Ocurrieron algunos bugs críticos en la fase de pruebas, pero se resolvieron sin retrasos significativos.</a:t>
            </a:r>
            <a:endParaRPr lang="es-E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PA" b="1">
                <a:ea typeface="Calibri"/>
                <a:cs typeface="Calibri"/>
              </a:rPr>
              <a:t>Fallos en el hardware</a:t>
            </a:r>
            <a:r>
              <a:rPr lang="es-PA">
                <a:ea typeface="Calibri"/>
                <a:cs typeface="Calibri"/>
              </a:rPr>
              <a:t>:</a:t>
            </a:r>
            <a:r>
              <a:rPr lang="es-PA">
                <a:ea typeface="+mn-lt"/>
                <a:cs typeface="+mn-lt"/>
              </a:rPr>
              <a:t> No se registraron incidentes de hardware. La infraestructura en la nube respondió adecuadamente.</a:t>
            </a:r>
            <a:endParaRPr lang="es-E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PA" b="1">
                <a:ea typeface="Calibri"/>
                <a:cs typeface="Calibri"/>
              </a:rPr>
              <a:t>Abandono de miembros del equipo de desarrollo</a:t>
            </a:r>
            <a:r>
              <a:rPr lang="es-PA">
                <a:ea typeface="Calibri"/>
                <a:cs typeface="Calibri"/>
              </a:rPr>
              <a:t>: Ningún miembro del equipo ha abandonado el proyecto.</a:t>
            </a:r>
            <a:endParaRPr lang="es-E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PA" b="1">
                <a:ea typeface="Calibri"/>
                <a:cs typeface="Calibri"/>
              </a:rPr>
              <a:t>El proyecto sale de presupuesto</a:t>
            </a:r>
            <a:r>
              <a:rPr lang="es-PA">
                <a:ea typeface="Calibri"/>
                <a:cs typeface="Calibri"/>
              </a:rPr>
              <a:t>: No se ha salido del presupuesto establecido</a:t>
            </a:r>
            <a:endParaRPr lang="es-E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s-PA" b="1">
                <a:ea typeface="Calibri"/>
                <a:cs typeface="Calibri"/>
              </a:rPr>
              <a:t>El equipo no puede preparar el entorno de desarrollo</a:t>
            </a:r>
            <a:r>
              <a:rPr lang="es-PA">
                <a:ea typeface="Calibri"/>
                <a:cs typeface="Calibri"/>
              </a:rPr>
              <a:t>:</a:t>
            </a:r>
            <a:r>
              <a:rPr lang="es-PA">
                <a:ea typeface="+mn-lt"/>
                <a:cs typeface="+mn-lt"/>
              </a:rPr>
              <a:t> Hubo un retraso inicial por configuraciones no documentadas, pero se resolvió rápidamente mediante colaboración del equipo.</a:t>
            </a:r>
            <a:endParaRPr lang="es-E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7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05774-57F7-A77D-FF69-8A322E98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695" y="619626"/>
            <a:ext cx="10131425" cy="1456267"/>
          </a:xfrm>
        </p:spPr>
        <p:txBody>
          <a:bodyPr/>
          <a:lstStyle/>
          <a:p>
            <a:r>
              <a:rPr lang="es-ES">
                <a:ea typeface="Calibri Light"/>
                <a:cs typeface="Calibri Light"/>
              </a:rPr>
              <a:t>   Resumen de incidencias importantes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295E3-B82D-EE5A-F222-0F5EDB667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A" sz="28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s-ES">
              <a:ea typeface="Calibri"/>
              <a:cs typeface="Calibri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CC3068F-0CD9-7F1B-B976-92F6AD34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87505"/>
              </p:ext>
            </p:extLst>
          </p:nvPr>
        </p:nvGraphicFramePr>
        <p:xfrm>
          <a:off x="1901391" y="2286482"/>
          <a:ext cx="8168639" cy="337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3">
                  <a:extLst>
                    <a:ext uri="{9D8B030D-6E8A-4147-A177-3AD203B41FA5}">
                      <a16:colId xmlns:a16="http://schemas.microsoft.com/office/drawing/2014/main" val="1348101182"/>
                    </a:ext>
                  </a:extLst>
                </a:gridCol>
                <a:gridCol w="4067876">
                  <a:extLst>
                    <a:ext uri="{9D8B030D-6E8A-4147-A177-3AD203B41FA5}">
                      <a16:colId xmlns:a16="http://schemas.microsoft.com/office/drawing/2014/main" val="236517035"/>
                    </a:ext>
                  </a:extLst>
                </a:gridCol>
              </a:tblGrid>
              <a:tr h="809822">
                <a:tc>
                  <a:txBody>
                    <a:bodyPr/>
                    <a:lstStyle/>
                    <a:p>
                      <a:pPr algn="ctr"/>
                      <a:r>
                        <a:rPr lang="es-ES" b="0"/>
                        <a:t>INCIDENCIA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/>
                        <a:t>SOLUCIÓN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69839"/>
                  </a:ext>
                </a:extLst>
              </a:tr>
              <a:tr h="80982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A" sz="1600" b="0" i="0" u="none" strike="noStrike" noProof="0">
                          <a:latin typeface="Calibri"/>
                        </a:rPr>
                        <a:t>Problemas de conexión con la base de datos PostgreSQL</a:t>
                      </a:r>
                      <a:endParaRPr lang="es-ES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A" sz="1600" b="0" i="0" u="none" strike="noStrike" noProof="0">
                          <a:latin typeface="Calibri"/>
                        </a:rPr>
                        <a:t>Cambio de PostgreSQL a SQLite3</a:t>
                      </a:r>
                      <a:endParaRPr lang="es-ES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95970"/>
                  </a:ext>
                </a:extLst>
              </a:tr>
              <a:tr h="80982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A" sz="1600" b="0" i="0" u="none" strike="noStrike" noProof="0">
                          <a:latin typeface="Calibri"/>
                        </a:rPr>
                        <a:t>Problemas al redimensionar las imágenes de los apartamentos (eran demasiado grandes)</a:t>
                      </a:r>
                      <a:endParaRPr lang="es-ES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600" b="0" i="0" u="none" strike="noStrike" noProof="0">
                          <a:latin typeface="Calibri"/>
                        </a:rPr>
                        <a:t>Aplicando</a:t>
                      </a:r>
                      <a:r>
                        <a:rPr lang="en-CA" sz="1600" b="0" i="0" u="none" strike="noStrike" noProof="0">
                          <a:latin typeface="Calibri"/>
                        </a:rPr>
                        <a:t> bootstrap para </a:t>
                      </a:r>
                      <a:r>
                        <a:rPr lang="en-CA" sz="1600" b="0" i="0" u="none" strike="noStrike" noProof="0" err="1">
                          <a:latin typeface="Calibri"/>
                        </a:rPr>
                        <a:t>una</a:t>
                      </a:r>
                      <a:r>
                        <a:rPr lang="en-CA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CA" sz="1600" b="0" i="0" u="none" strike="noStrike" noProof="0" err="1">
                          <a:latin typeface="Calibri"/>
                        </a:rPr>
                        <a:t>mejor</a:t>
                      </a:r>
                      <a:r>
                        <a:rPr lang="en-CA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CA" sz="1600" b="0" i="0" u="none" strike="noStrike" noProof="0" err="1">
                          <a:latin typeface="Calibri"/>
                        </a:rPr>
                        <a:t>resolución</a:t>
                      </a:r>
                      <a:r>
                        <a:rPr lang="en-CA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CA" sz="1600" b="0" i="0" u="none" strike="noStrike" noProof="0" err="1">
                          <a:latin typeface="Calibri"/>
                        </a:rPr>
                        <a:t>imágenes</a:t>
                      </a:r>
                      <a:endParaRPr lang="es-ES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42468"/>
                  </a:ext>
                </a:extLst>
              </a:tr>
              <a:tr h="80982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A" sz="1600" b="0" i="0" u="none" strike="noStrike" noProof="0">
                          <a:latin typeface="Calibri"/>
                        </a:rPr>
                        <a:t>Hemos tenido varios problemas al desplegar la aplicación, problemas con la base de datos</a:t>
                      </a:r>
                      <a:endParaRPr lang="es-ES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A" sz="1600" b="0" i="0" u="none" strike="noStrike" noProof="0">
                          <a:latin typeface="Calibri"/>
                        </a:rPr>
                        <a:t>Se consiguió arreglar mediante la documentación de </a:t>
                      </a:r>
                      <a:r>
                        <a:rPr lang="es-PA" sz="1600" b="0" i="0" u="none" strike="noStrike" noProof="0" err="1">
                          <a:latin typeface="Calibri"/>
                        </a:rPr>
                        <a:t>PythonAnyWhere</a:t>
                      </a:r>
                      <a:endParaRPr lang="es-ES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8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25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CCF62-57B6-BE87-B62B-FF5A94FB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Criterios de éxito alcanzados </a:t>
            </a:r>
            <a:r>
              <a:rPr lang="es-PA" sz="1800">
                <a:latin typeface="Calibri"/>
                <a:ea typeface="Calibri"/>
                <a:cs typeface="Calibri"/>
              </a:rPr>
              <a:t>✅🟠❌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520ED-2235-CAAF-737C-298114B9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3914"/>
            <a:ext cx="10131425" cy="3649133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s-PA" sz="2000" dirty="0">
                <a:ea typeface="Calibri"/>
                <a:cs typeface="Calibri"/>
              </a:rPr>
              <a:t>Producto entregado y aceptado en el tiempo establecido ✅</a:t>
            </a:r>
          </a:p>
          <a:p>
            <a:pPr algn="just">
              <a:lnSpc>
                <a:spcPct val="160000"/>
              </a:lnSpc>
              <a:buClr>
                <a:srgbClr val="FFFFFF"/>
              </a:buClr>
            </a:pPr>
            <a:r>
              <a:rPr lang="es-PA" sz="2000" dirty="0">
                <a:ea typeface="Calibri"/>
                <a:cs typeface="Calibri"/>
              </a:rPr>
              <a:t>Documentación entregada en el tiempo establecido✅</a:t>
            </a:r>
            <a:endParaRPr lang="es-ES" sz="2000" dirty="0">
              <a:ea typeface="Calibri"/>
              <a:cs typeface="Calibri"/>
            </a:endParaRPr>
          </a:p>
          <a:p>
            <a:pPr algn="just">
              <a:lnSpc>
                <a:spcPct val="160000"/>
              </a:lnSpc>
              <a:buClr>
                <a:srgbClr val="FFFFFF"/>
              </a:buClr>
            </a:pPr>
            <a:r>
              <a:rPr lang="es-PA" sz="2000" dirty="0">
                <a:ea typeface="Calibri"/>
                <a:cs typeface="Calibri"/>
              </a:rPr>
              <a:t>Manual de usuario entregada ✅</a:t>
            </a:r>
            <a:endParaRPr lang="es-ES" sz="2000" dirty="0">
              <a:ea typeface="Calibri"/>
              <a:cs typeface="Calibri"/>
            </a:endParaRPr>
          </a:p>
          <a:p>
            <a:pPr algn="just">
              <a:lnSpc>
                <a:spcPct val="160000"/>
              </a:lnSpc>
              <a:buClr>
                <a:srgbClr val="FFFFFF"/>
              </a:buClr>
            </a:pPr>
            <a:r>
              <a:rPr lang="es-PA" sz="2000" dirty="0">
                <a:ea typeface="Calibri"/>
                <a:cs typeface="Calibri"/>
              </a:rPr>
              <a:t>Satisfacción del cliente con el producto final ✅</a:t>
            </a:r>
            <a:endParaRPr lang="es-ES" sz="2000" dirty="0">
              <a:ea typeface="Calibri"/>
              <a:cs typeface="Calibri"/>
            </a:endParaRPr>
          </a:p>
          <a:p>
            <a:pPr algn="just">
              <a:lnSpc>
                <a:spcPct val="160000"/>
              </a:lnSpc>
              <a:buClr>
                <a:srgbClr val="FFFFFF"/>
              </a:buClr>
            </a:pPr>
            <a:r>
              <a:rPr lang="es-PA" sz="2000" dirty="0">
                <a:ea typeface="Calibri"/>
                <a:cs typeface="Calibri"/>
              </a:rPr>
              <a:t>Coste ajustado al acordado con el cliente ✅</a:t>
            </a:r>
          </a:p>
        </p:txBody>
      </p:sp>
    </p:spTree>
    <p:extLst>
      <p:ext uri="{BB962C8B-B14F-4D97-AF65-F5344CB8AC3E}">
        <p14:creationId xmlns:p14="http://schemas.microsoft.com/office/powerpoint/2010/main" val="1572780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51595-E59E-A4FD-EE32-4316C07E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>
                <a:ea typeface="Calibri Light"/>
                <a:cs typeface="Calibri Light"/>
              </a:rPr>
              <a:t>Aceptación de resultados por el cliente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896AB-1B97-2099-2B37-B9963BB1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s-ES">
                <a:ea typeface="+mn-lt"/>
                <a:cs typeface="+mn-lt"/>
              </a:rPr>
              <a:t>Tras las revisiones realizadas con el cliente y el patrocinador a lo largo del proyecto mediante diferentes reuniones, este ha expresado su conformidad con los resultados obtenidos.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s-ES" b="1">
                <a:ea typeface="+mn-lt"/>
                <a:cs typeface="+mn-lt"/>
              </a:rPr>
              <a:t>Cumplimiento de Requisitos:</a:t>
            </a:r>
            <a:r>
              <a:rPr lang="es-ES">
                <a:ea typeface="+mn-lt"/>
                <a:cs typeface="+mn-lt"/>
              </a:rPr>
              <a:t> Todos los requerimientos especificados en el inicio del proyecto han sido satisfechos.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s-ES" b="1">
                <a:ea typeface="+mn-lt"/>
                <a:cs typeface="+mn-lt"/>
              </a:rPr>
              <a:t>Satisfacción del Cliente con respecto los entregables: </a:t>
            </a:r>
            <a:r>
              <a:rPr lang="es-ES">
                <a:ea typeface="+mn-lt"/>
                <a:cs typeface="+mn-lt"/>
              </a:rPr>
              <a:t>Los entregables serán aceptados mediante la validación por parte del cliente y los usuarios. </a:t>
            </a:r>
          </a:p>
          <a:p>
            <a:pPr lvl="2">
              <a:buClr>
                <a:srgbClr val="FFFFFF"/>
              </a:buClr>
              <a:buFont typeface="Wingdings"/>
              <a:buChar char="§"/>
            </a:pPr>
            <a:r>
              <a:rPr lang="es-ES">
                <a:ea typeface="+mn-lt"/>
                <a:cs typeface="+mn-lt"/>
              </a:rPr>
              <a:t>Cada fase del proyecto ha sido revisada a través de pruebas para garantizar que cumplen con los requisitos acordados. </a:t>
            </a:r>
            <a:endParaRPr lang="es-ES">
              <a:ea typeface="Calibri"/>
              <a:cs typeface="Calibri"/>
            </a:endParaRP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s-ES" b="1">
                <a:ea typeface="+mn-lt"/>
                <a:cs typeface="+mn-lt"/>
              </a:rPr>
              <a:t>Entrega Final Aprobada:</a:t>
            </a:r>
            <a:r>
              <a:rPr lang="es-ES">
                <a:ea typeface="+mn-lt"/>
                <a:cs typeface="+mn-lt"/>
              </a:rPr>
              <a:t> Se ha confirmado la aceptación oficial del producto, validando la calidad y funcionalidad entregadas.</a:t>
            </a:r>
          </a:p>
          <a:p>
            <a:pPr>
              <a:buClr>
                <a:srgbClr val="FFFFFF"/>
              </a:buClr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33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2036F-6E66-CB2A-7270-AAE37750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8808897" cy="145626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Valoración de la tecnología utilizada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F998B-A337-6858-B3F2-C78F123E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693514"/>
            <a:ext cx="6282266" cy="3649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2000" b="1">
                <a:ea typeface="+mn-lt"/>
                <a:cs typeface="+mn-lt"/>
              </a:rPr>
              <a:t>MS Project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000" b="1">
                <a:ea typeface="+mn-lt"/>
                <a:cs typeface="+mn-lt"/>
              </a:rPr>
              <a:t>Ventajas:</a:t>
            </a:r>
            <a:r>
              <a:rPr lang="es-ES" sz="2000">
                <a:ea typeface="+mn-lt"/>
                <a:cs typeface="+mn-lt"/>
              </a:rPr>
              <a:t> Gestión eficiente del cronograma y recursos.</a:t>
            </a:r>
            <a:endParaRPr lang="es-ES" sz="2000"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000" b="1">
                <a:ea typeface="+mn-lt"/>
                <a:cs typeface="+mn-lt"/>
              </a:rPr>
              <a:t>Inconvenientes:</a:t>
            </a:r>
            <a:r>
              <a:rPr lang="es-ES" sz="2000">
                <a:ea typeface="+mn-lt"/>
                <a:cs typeface="+mn-lt"/>
              </a:rPr>
              <a:t> Complejidad inicial para usuarios no familiarizados.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s-ES" sz="2000" b="1">
                <a:ea typeface="+mn-lt"/>
                <a:cs typeface="+mn-lt"/>
              </a:rPr>
              <a:t>Django</a:t>
            </a:r>
            <a:endParaRPr lang="es-ES" sz="2000">
              <a:ea typeface="+mn-lt"/>
              <a:cs typeface="+mn-lt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000" b="1">
                <a:ea typeface="+mn-lt"/>
                <a:cs typeface="+mn-lt"/>
              </a:rPr>
              <a:t>Ventajas:</a:t>
            </a:r>
            <a:r>
              <a:rPr lang="es-ES" sz="2000">
                <a:ea typeface="+mn-lt"/>
                <a:cs typeface="+mn-lt"/>
              </a:rPr>
              <a:t> Framework robusto, seguro y rápido para el desarrollo web.</a:t>
            </a:r>
            <a:endParaRPr lang="es-ES" sz="20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r>
              <a:rPr lang="es-ES" sz="2000" b="1">
                <a:ea typeface="+mn-lt"/>
                <a:cs typeface="+mn-lt"/>
              </a:rPr>
              <a:t>Inconvenientes:</a:t>
            </a:r>
            <a:r>
              <a:rPr lang="es-ES" sz="2000">
                <a:ea typeface="+mn-lt"/>
                <a:cs typeface="+mn-lt"/>
              </a:rPr>
              <a:t> Curva de aprendizaje moderada.</a:t>
            </a:r>
            <a:endParaRPr lang="es-E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s-ES" sz="500" b="1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endParaRPr lang="es-ES" sz="5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endParaRPr lang="es-ES" sz="5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endParaRPr lang="es-ES" sz="5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endParaRPr lang="es-ES" sz="5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"/>
              <a:buChar char="o"/>
            </a:pPr>
            <a:endParaRPr lang="es-ES" sz="5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s-ES" sz="500">
              <a:ea typeface="Calibri"/>
              <a:cs typeface="Calibri"/>
            </a:endParaRPr>
          </a:p>
        </p:txBody>
      </p:sp>
      <p:pic>
        <p:nvPicPr>
          <p:cNvPr id="4" name="Imagen 3" descr="Microsoft Project - Wikipedia, la enciclopedia libre">
            <a:extLst>
              <a:ext uri="{FF2B5EF4-FFF2-40B4-BE49-F238E27FC236}">
                <a16:creationId xmlns:a16="http://schemas.microsoft.com/office/drawing/2014/main" id="{9634EF1B-B408-9E1B-9512-B8DBBFB3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15" y="2075967"/>
            <a:ext cx="1760621" cy="1533465"/>
          </a:xfrm>
          <a:prstGeom prst="rect">
            <a:avLst/>
          </a:prstGeom>
        </p:spPr>
      </p:pic>
      <p:pic>
        <p:nvPicPr>
          <p:cNvPr id="5" name="Imagen 4" descr="Django: All about the Python web development framework">
            <a:extLst>
              <a:ext uri="{FF2B5EF4-FFF2-40B4-BE49-F238E27FC236}">
                <a16:creationId xmlns:a16="http://schemas.microsoft.com/office/drawing/2014/main" id="{F5DA91BC-8345-E7E1-D955-BBE6319B2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321" y="4160412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A5A94-141E-F4DA-29FA-E2323423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ea typeface="Calibri Light"/>
                <a:cs typeface="Calibri Light"/>
              </a:rPr>
              <a:t>Valoración de la tecnología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76AC3-5539-0CE8-E90B-25D63EB61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81591"/>
            <a:ext cx="7289045" cy="37096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 b="1">
                <a:ea typeface="Calibri"/>
                <a:cs typeface="Calibri"/>
              </a:rPr>
              <a:t>SQLite3</a:t>
            </a:r>
            <a:endParaRPr lang="es-ES" sz="20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Ventajas:</a:t>
            </a:r>
            <a:r>
              <a:rPr lang="es-ES" sz="2000">
                <a:ea typeface="Calibri"/>
                <a:cs typeface="Calibri"/>
              </a:rPr>
              <a:t> Ligero y fácil de configurar para proyectos pequeños.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Inconvenientes:</a:t>
            </a:r>
            <a:r>
              <a:rPr lang="es-ES" sz="2000">
                <a:ea typeface="Calibri"/>
                <a:cs typeface="Calibri"/>
              </a:rPr>
              <a:t> No hemos tenido ninguno.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endParaRPr lang="es-E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 err="1">
                <a:ea typeface="Calibri"/>
                <a:cs typeface="Calibri"/>
              </a:rPr>
              <a:t>PythonAnywhere</a:t>
            </a:r>
            <a:endParaRPr lang="es-ES" sz="2000" b="1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Ventajas:</a:t>
            </a:r>
            <a:r>
              <a:rPr lang="es-ES" sz="2000">
                <a:ea typeface="Calibri"/>
                <a:cs typeface="Calibri"/>
              </a:rPr>
              <a:t> Despliegue funcional y accesible para pequeños proyectos.</a:t>
            </a:r>
          </a:p>
          <a:p>
            <a:pPr lvl="1">
              <a:lnSpc>
                <a:spcPct val="90000"/>
              </a:lnSpc>
              <a:buClr>
                <a:srgbClr val="FFFFFF"/>
              </a:buClr>
              <a:buFont typeface="Courier New,monospace"/>
              <a:buChar char="o"/>
            </a:pPr>
            <a:r>
              <a:rPr lang="es-ES" sz="2000" b="1">
                <a:ea typeface="Calibri"/>
                <a:cs typeface="Calibri"/>
              </a:rPr>
              <a:t>Inconvenientes:</a:t>
            </a:r>
            <a:r>
              <a:rPr lang="es-ES" sz="2000">
                <a:ea typeface="Calibri"/>
                <a:cs typeface="Calibri"/>
              </a:rPr>
              <a:t> Restricciones en el plan gratuito y retrasos en el despliegue por ser nuestra primera vez usándolo.</a:t>
            </a:r>
            <a:endParaRPr lang="es-ES" sz="2000"/>
          </a:p>
        </p:txBody>
      </p:sp>
      <p:pic>
        <p:nvPicPr>
          <p:cNvPr id="5" name="Imagen 4" descr="Python 3 para impacientes: Guía rápida de SQLite3">
            <a:extLst>
              <a:ext uri="{FF2B5EF4-FFF2-40B4-BE49-F238E27FC236}">
                <a16:creationId xmlns:a16="http://schemas.microsoft.com/office/drawing/2014/main" id="{5A559CBA-C56C-2359-D471-40A0C276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632" y="2298313"/>
            <a:ext cx="2302043" cy="1524041"/>
          </a:xfrm>
          <a:prstGeom prst="rect">
            <a:avLst/>
          </a:prstGeom>
        </p:spPr>
      </p:pic>
      <p:pic>
        <p:nvPicPr>
          <p:cNvPr id="6" name="Imagen 5" descr="PythonAnywhere | LinkedIn">
            <a:extLst>
              <a:ext uri="{FF2B5EF4-FFF2-40B4-BE49-F238E27FC236}">
                <a16:creationId xmlns:a16="http://schemas.microsoft.com/office/drawing/2014/main" id="{1DDA5C79-1649-E254-5403-3781996E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054" y="4563985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Celestial</vt:lpstr>
      <vt:lpstr>Alquipiso</vt:lpstr>
      <vt:lpstr>Índice</vt:lpstr>
      <vt:lpstr>Objetivos planteados y alcanzados</vt:lpstr>
      <vt:lpstr>Riesgos planificados y acontecidos</vt:lpstr>
      <vt:lpstr>   Resumen de incidencias importantes</vt:lpstr>
      <vt:lpstr>Criterios de éxito alcanzados ✅🟠❌</vt:lpstr>
      <vt:lpstr>Aceptación de resultados por el cliente</vt:lpstr>
      <vt:lpstr>Valoración de la tecnología utilizada</vt:lpstr>
      <vt:lpstr>Valoración de la tecnología utilizada</vt:lpstr>
      <vt:lpstr>Valoración de la tecnología utilizada</vt:lpstr>
      <vt:lpstr>Valoración del desempeño de los equipos de trabajo</vt:lpstr>
      <vt:lpstr>Desviaciones en la línea base de costes</vt:lpstr>
      <vt:lpstr>Desviaciones en la línea base de costes</vt:lpstr>
      <vt:lpstr>Desviaciones en la línea base de costes</vt:lpstr>
      <vt:lpstr>Calidad de los resultados</vt:lpstr>
      <vt:lpstr>Criterios de aceptación cumplidos</vt:lpstr>
      <vt:lpstr>Resumen de lecciones aprendidas</vt:lpstr>
      <vt:lpstr>Resumen de lecciones aprendidas</vt:lpstr>
      <vt:lpstr>Resumen de lecciones aprendidas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222</cp:revision>
  <dcterms:created xsi:type="dcterms:W3CDTF">2024-10-23T11:55:40Z</dcterms:created>
  <dcterms:modified xsi:type="dcterms:W3CDTF">2024-12-05T22:58:01Z</dcterms:modified>
</cp:coreProperties>
</file>