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D23B6B-A920-438D-BA77-D4325BCD4BB5}" type="datetimeFigureOut">
              <a:rPr lang="es-ES" smtClean="0"/>
              <a:t>29/05/2017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BFAFEB-FAEB-4387-9645-181E18C02907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CIRCUITOS DIDACTICOS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Santiago Cortes</a:t>
            </a:r>
          </a:p>
          <a:p>
            <a:r>
              <a:rPr lang="es-CO" dirty="0" smtClean="0"/>
              <a:t>José Manuel Ramírez</a:t>
            </a:r>
          </a:p>
          <a:p>
            <a:r>
              <a:rPr lang="es-CO" dirty="0" smtClean="0"/>
              <a:t>Juan Esteban Ramírez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Diseñar un juego interactivo para el diseño de circuitos electrónicos.</a:t>
            </a:r>
          </a:p>
          <a:p>
            <a:endParaRPr lang="es-CO" dirty="0"/>
          </a:p>
          <a:p>
            <a:r>
              <a:rPr lang="es-CO" dirty="0" smtClean="0"/>
              <a:t>Crear una herramienta para el aprendizaje básico del diseño de circuitos.</a:t>
            </a:r>
          </a:p>
          <a:p>
            <a:endParaRPr lang="es-CO" dirty="0" smtClean="0"/>
          </a:p>
          <a:p>
            <a:r>
              <a:rPr lang="es-CO" dirty="0" smtClean="0"/>
              <a:t>Implementar los conocimientos adquiridos en clase.</a:t>
            </a:r>
          </a:p>
          <a:p>
            <a:endParaRPr lang="es-CO" dirty="0"/>
          </a:p>
          <a:p>
            <a:endParaRPr lang="es-CO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8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Diseño de Clases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8424" y="5949280"/>
            <a:ext cx="298376" cy="375320"/>
          </a:xfrm>
        </p:spPr>
        <p:txBody>
          <a:bodyPr>
            <a:normAutofit fontScale="85000" lnSpcReduction="20000"/>
          </a:bodyPr>
          <a:lstStyle/>
          <a:p>
            <a:endParaRPr lang="es-CO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4122444" y="2385007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Clases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673925" y="2990308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Componentes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7326553" y="36025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Cables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7181" y="4719953"/>
            <a:ext cx="1043608" cy="46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Fuente V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032737" y="5582344"/>
            <a:ext cx="1004670" cy="43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Fuente C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2835424" y="4514662"/>
            <a:ext cx="1319324" cy="41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Transistor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3755751" y="4061903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Bobina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452260" y="369232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Diodo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817941" y="5040025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Resistencia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4914285" y="4164742"/>
            <a:ext cx="1584176" cy="370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Condensador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446233" y="3404292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Tierra</a:t>
            </a:r>
            <a:endParaRPr lang="es-ES" dirty="0"/>
          </a:p>
        </p:txBody>
      </p:sp>
      <p:cxnSp>
        <p:nvCxnSpPr>
          <p:cNvPr id="19" name="18 Conector recto"/>
          <p:cNvCxnSpPr>
            <a:stCxn id="6" idx="0"/>
            <a:endCxn id="5" idx="2"/>
          </p:cNvCxnSpPr>
          <p:nvPr/>
        </p:nvCxnSpPr>
        <p:spPr>
          <a:xfrm flipV="1">
            <a:off x="2574025" y="2673039"/>
            <a:ext cx="2088479" cy="31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5" idx="2"/>
            <a:endCxn id="7" idx="0"/>
          </p:cNvCxnSpPr>
          <p:nvPr/>
        </p:nvCxnSpPr>
        <p:spPr>
          <a:xfrm>
            <a:off x="4662504" y="2673039"/>
            <a:ext cx="3384129" cy="92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6" idx="2"/>
            <a:endCxn id="8" idx="0"/>
          </p:cNvCxnSpPr>
          <p:nvPr/>
        </p:nvCxnSpPr>
        <p:spPr>
          <a:xfrm flipH="1">
            <a:off x="978985" y="3350348"/>
            <a:ext cx="1595040" cy="136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6" idx="2"/>
            <a:endCxn id="9" idx="0"/>
          </p:cNvCxnSpPr>
          <p:nvPr/>
        </p:nvCxnSpPr>
        <p:spPr>
          <a:xfrm flipH="1">
            <a:off x="1535072" y="3350348"/>
            <a:ext cx="1038953" cy="223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stCxn id="6" idx="2"/>
            <a:endCxn id="12" idx="0"/>
          </p:cNvCxnSpPr>
          <p:nvPr/>
        </p:nvCxnSpPr>
        <p:spPr>
          <a:xfrm flipH="1">
            <a:off x="920312" y="3350348"/>
            <a:ext cx="1653713" cy="34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6" idx="2"/>
            <a:endCxn id="13" idx="0"/>
          </p:cNvCxnSpPr>
          <p:nvPr/>
        </p:nvCxnSpPr>
        <p:spPr>
          <a:xfrm>
            <a:off x="2574025" y="3350348"/>
            <a:ext cx="0" cy="168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6" idx="2"/>
            <a:endCxn id="10" idx="0"/>
          </p:cNvCxnSpPr>
          <p:nvPr/>
        </p:nvCxnSpPr>
        <p:spPr>
          <a:xfrm>
            <a:off x="2574025" y="3350348"/>
            <a:ext cx="921061" cy="116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6" idx="2"/>
            <a:endCxn id="11" idx="0"/>
          </p:cNvCxnSpPr>
          <p:nvPr/>
        </p:nvCxnSpPr>
        <p:spPr>
          <a:xfrm>
            <a:off x="2574025" y="3350348"/>
            <a:ext cx="1649778" cy="71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6" idx="2"/>
            <a:endCxn id="15" idx="0"/>
          </p:cNvCxnSpPr>
          <p:nvPr/>
        </p:nvCxnSpPr>
        <p:spPr>
          <a:xfrm>
            <a:off x="2574025" y="3350348"/>
            <a:ext cx="2340260" cy="5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6" idx="2"/>
            <a:endCxn id="14" idx="0"/>
          </p:cNvCxnSpPr>
          <p:nvPr/>
        </p:nvCxnSpPr>
        <p:spPr>
          <a:xfrm>
            <a:off x="2574025" y="3350348"/>
            <a:ext cx="3132348" cy="81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Demo</a:t>
            </a:r>
            <a:endParaRPr lang="es-ES" dirty="0"/>
          </a:p>
        </p:txBody>
      </p:sp>
      <p:pic>
        <p:nvPicPr>
          <p:cNvPr id="6" name="4 Marcador de posición de imagen" descr="PantallaPri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935163"/>
            <a:ext cx="8568952" cy="4389437"/>
          </a:xfrm>
        </p:spPr>
      </p:pic>
    </p:spTree>
    <p:extLst>
      <p:ext uri="{BB962C8B-B14F-4D97-AF65-F5344CB8AC3E}">
        <p14:creationId xmlns:p14="http://schemas.microsoft.com/office/powerpoint/2010/main" val="34986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Demo</a:t>
            </a:r>
            <a:endParaRPr lang="es-ES" dirty="0"/>
          </a:p>
        </p:txBody>
      </p:sp>
      <p:pic>
        <p:nvPicPr>
          <p:cNvPr id="4" name="4 Marcador de posición de imagen" descr="hnodusgo - jueramirezgo@unal.edu.co - Correo de Universidad Nacional de Colomb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935163"/>
            <a:ext cx="8136904" cy="4389437"/>
          </a:xfrm>
        </p:spPr>
      </p:pic>
    </p:spTree>
    <p:extLst>
      <p:ext uri="{BB962C8B-B14F-4D97-AF65-F5344CB8AC3E}">
        <p14:creationId xmlns:p14="http://schemas.microsoft.com/office/powerpoint/2010/main" val="30889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Demo</a:t>
            </a:r>
            <a:endParaRPr lang="es-ES" dirty="0"/>
          </a:p>
        </p:txBody>
      </p:sp>
      <p:pic>
        <p:nvPicPr>
          <p:cNvPr id="4" name="4 Marcador de posición de imagen" descr="ComoJuga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r="8909"/>
          <a:stretch>
            <a:fillRect/>
          </a:stretch>
        </p:blipFill>
        <p:spPr>
          <a:xfrm>
            <a:off x="539552" y="1935163"/>
            <a:ext cx="7776864" cy="4389437"/>
          </a:xfrm>
        </p:spPr>
      </p:pic>
    </p:spTree>
    <p:extLst>
      <p:ext uri="{BB962C8B-B14F-4D97-AF65-F5344CB8AC3E}">
        <p14:creationId xmlns:p14="http://schemas.microsoft.com/office/powerpoint/2010/main" val="22260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Librerías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ControlP5 : se utiliza para el diseño de la interfaz grafica del programa.</a:t>
            </a:r>
          </a:p>
          <a:p>
            <a:endParaRPr lang="es-CO" dirty="0" smtClean="0"/>
          </a:p>
          <a:p>
            <a:r>
              <a:rPr lang="es-CO" dirty="0" smtClean="0"/>
              <a:t>Ani: se utiliza para el movimiento de los componentes.</a:t>
            </a:r>
          </a:p>
          <a:p>
            <a:endParaRPr lang="es-CO" dirty="0" smtClean="0"/>
          </a:p>
          <a:p>
            <a:r>
              <a:rPr lang="es-CO" dirty="0" smtClean="0"/>
              <a:t>Sound: se utiliza para la música de fondo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61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935480"/>
            <a:ext cx="8507288" cy="4589864"/>
          </a:xfrm>
        </p:spPr>
        <p:txBody>
          <a:bodyPr/>
          <a:lstStyle/>
          <a:p>
            <a:r>
              <a:rPr lang="es-CO" dirty="0" smtClean="0"/>
              <a:t>El programa permite el diseño y almacenamiento de niveles.</a:t>
            </a:r>
          </a:p>
          <a:p>
            <a:endParaRPr lang="es-CO" dirty="0" smtClean="0"/>
          </a:p>
          <a:p>
            <a:r>
              <a:rPr lang="es-CO" dirty="0" smtClean="0"/>
              <a:t>Presenta fallos  al momento de comparar las estructuras de datos  los niveles.</a:t>
            </a:r>
          </a:p>
          <a:p>
            <a:endParaRPr lang="es-CO" dirty="0" smtClean="0"/>
          </a:p>
          <a:p>
            <a:r>
              <a:rPr lang="es-CO" dirty="0" smtClean="0"/>
              <a:t>Se piensa solucionar los diferentes problemas que presenta actualmente </a:t>
            </a:r>
            <a:r>
              <a:rPr lang="es-CO" smtClean="0"/>
              <a:t>el programa.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86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131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CIRCUITOS DIDACTICOS</vt:lpstr>
      <vt:lpstr>Objetivo</vt:lpstr>
      <vt:lpstr>Diseño de Clases</vt:lpstr>
      <vt:lpstr>Demo</vt:lpstr>
      <vt:lpstr>Demo</vt:lpstr>
      <vt:lpstr>Demo</vt:lpstr>
      <vt:lpstr>Librerías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DIDACTICOS</dc:title>
  <dc:creator>carlos ramirez</dc:creator>
  <cp:lastModifiedBy>carlos ramirez</cp:lastModifiedBy>
  <cp:revision>7</cp:revision>
  <dcterms:created xsi:type="dcterms:W3CDTF">2017-05-30T03:40:32Z</dcterms:created>
  <dcterms:modified xsi:type="dcterms:W3CDTF">2017-05-30T04:47:22Z</dcterms:modified>
</cp:coreProperties>
</file>