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5Ok2Io6zXZfTXMBw3TYKjiJrV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O"/>
              <a:t>CNN ARCHITECTURES FOR DETECTION AND SEGMENTATION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/>
              <a:t>John R Ballesteros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/>
              <a:t>PhD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/>
              <a:t>Profesor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/>
              <a:t>Universidad Nacional de Colombia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851" y="1033128"/>
            <a:ext cx="9297698" cy="479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757" y="1814287"/>
            <a:ext cx="8316486" cy="32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0337" y="1642813"/>
            <a:ext cx="6811326" cy="357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783" y="1214128"/>
            <a:ext cx="8116433" cy="442974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5887811" y="6018647"/>
            <a:ext cx="61821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Abdollahi et al. Deep Learning Approaches Applied to Remote Sensing Datasets for Road Extraction: A State-Of-The-Art Review. 2020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5005" y="0"/>
            <a:ext cx="632198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6"/>
          <p:cNvSpPr txBox="1"/>
          <p:nvPr/>
        </p:nvSpPr>
        <p:spPr>
          <a:xfrm>
            <a:off x="9256994" y="6123543"/>
            <a:ext cx="263859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Osco et al, 2021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887" y="42390"/>
            <a:ext cx="11004670" cy="681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2022-08-23T13:48:32Z</dcterms:created>
  <dc:creator>John</dc:creator>
</cp:coreProperties>
</file>