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F4322-0D81-4A46-A735-DA2602795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5A2C0-5CA0-2235-004A-62E5A1FDC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6DEC1-CD4D-FE5E-CBAA-B25475E72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5A-62D4-437D-B17C-12E88061E9B2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5C0EF-5FA2-86E6-7872-E503DED92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5D701-C507-A5F8-259A-31D816171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AC3E-7FCB-4157-BBB6-E8CB9FC7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87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F9FD-6A35-C698-B91B-E87A3C5FE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F408D-9A5F-A61E-E0CA-23B6969B6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22B7-6775-9E06-DD6F-10A260141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5A-62D4-437D-B17C-12E88061E9B2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58104-592C-A0A4-08FD-F8942DB5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C3FDC-684D-0732-E95F-52C2F811A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AC3E-7FCB-4157-BBB6-E8CB9FC7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7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94390C-64D6-9A48-5E53-A692697BE2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13779-14AD-B5AE-A4D6-9F4CAB33F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78B9A-1D44-3DEE-C4B9-0E5F53EF8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5A-62D4-437D-B17C-12E88061E9B2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46AC3-0874-4E1A-6BA6-C1E88F4B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D05CB-AA84-F80F-D685-C5D596C37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AC3E-7FCB-4157-BBB6-E8CB9FC7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9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0F38F-A2D3-065A-D0EE-A6B49593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5C09A-A2A5-72D7-2036-87A14689E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9B9C6-E306-1C25-4B90-BB02B4B68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5A-62D4-437D-B17C-12E88061E9B2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DC392-C3C6-D105-5160-CB1B5E3F1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8BCA5-2027-B72F-A273-BC564306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AC3E-7FCB-4157-BBB6-E8CB9FC7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1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EE63-2D92-2F15-B22B-5301EE38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CCFC3-0BCA-FAD9-4F32-754D22E5C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4FB45-0C4C-1907-A7F4-AAB032ED5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5A-62D4-437D-B17C-12E88061E9B2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59C00-8441-B118-D4EE-CBFC216FF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F9317-B310-5EDC-ADED-8C529823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AC3E-7FCB-4157-BBB6-E8CB9FC7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0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796A-9A4D-62B0-1F53-A74647F5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5D7DF-31CE-D603-63A8-CF1065005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A021F-702B-B497-B3D7-C9A49FEA7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11797-25D7-3971-5AF6-68D1AA9D7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5A-62D4-437D-B17C-12E88061E9B2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0F60A-FD08-1273-F14D-1008549FC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C8112-0914-0B9A-0D94-4DBEA7CA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AC3E-7FCB-4157-BBB6-E8CB9FC7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5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287A-D416-13FA-6A3D-F7FF0272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F8FCC-AEA7-FC27-66FE-E2EEE867C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34DA2-C3A4-5017-7BE2-CE625FF2F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E9F8C2-B489-B373-5EA7-FFA2907E2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4BF630-162D-39D5-EC08-F4B446935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B68EFE-6414-8806-F1E6-47AD1104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5A-62D4-437D-B17C-12E88061E9B2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9E0A12-27C8-3062-A544-11C98C0C8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4A094-8316-768A-B79D-DFC7A280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AC3E-7FCB-4157-BBB6-E8CB9FC7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8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B8784-C330-B145-D327-7BC6BCE8E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BB7B6E-6566-C995-838D-2B6F93A25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5A-62D4-437D-B17C-12E88061E9B2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86E30-A7E6-D013-624A-5F091A1A8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B0D699-9812-B4DB-4B98-2ACACD71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AC3E-7FCB-4157-BBB6-E8CB9FC7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47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4602D0-5255-BE91-678B-E804DB00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5A-62D4-437D-B17C-12E88061E9B2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E7FB6B-BC31-0104-6A5F-DC8B32C1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AB4EA-E6B8-5A91-1E2C-B4FEFA62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AC3E-7FCB-4157-BBB6-E8CB9FC7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83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729C-9CCA-1BDE-4E5B-327223A7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7CAE8-B0D5-D53E-1E62-13765F82B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A8968-9FBD-44BB-0154-074DF9303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BC0AF-47E8-9B20-7EA2-E8FDC6CE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5A-62D4-437D-B17C-12E88061E9B2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6886B-C221-01CC-386F-8A4C5F2E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7FAF9-644D-216E-2D78-510DBDF2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AC3E-7FCB-4157-BBB6-E8CB9FC7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6DCF9-8974-EF85-AA7D-AEEC71A9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6A0595-43C4-4053-613E-11C0EA678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FAF9C-0D5D-292B-4287-D6E1656B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946C5-EEA0-A7CE-1DC4-29284C9E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5A-62D4-437D-B17C-12E88061E9B2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8FF2A-EA7E-9A72-7EE2-F88FB4F3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DE7CF-0F5A-E0A3-4AE3-F273A5DCE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AC3E-7FCB-4157-BBB6-E8CB9FC7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6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11C17C-FDF6-7427-2371-3EF28C244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59D2F-81B1-76C9-53A3-5485E8E7C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ACCC5-0061-D6C4-35E3-2E46BF07B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C705A-62D4-437D-B17C-12E88061E9B2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ADE88-EA31-8AEC-44E6-B780847420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C2812-F153-0392-C1C1-6A33BC495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AAC3E-7FCB-4157-BBB6-E8CB9FC7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4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2DE21D-0166-2143-3B13-212C2B26C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786" y="2378305"/>
            <a:ext cx="10100374" cy="25816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MX" sz="5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Detección de objetos con modelo </a:t>
            </a:r>
            <a:r>
              <a:rPr lang="es-MX" sz="52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preentrenado</a:t>
            </a:r>
            <a:r>
              <a:rPr lang="es-MX" sz="5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usando DNN de </a:t>
            </a:r>
            <a:r>
              <a:rPr lang="es-MX" sz="52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openCV</a:t>
            </a:r>
            <a:r>
              <a:rPr lang="es-MX" sz="5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Python</a:t>
            </a:r>
            <a:endParaRPr lang="en-US" sz="52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2705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6E0FC3-2B78-14D2-8E04-39BA939EB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771" y="1332479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MX" sz="5200" dirty="0">
                <a:solidFill>
                  <a:schemeClr val="tx2"/>
                </a:solidFill>
              </a:rPr>
              <a:t>Instalamos los </a:t>
            </a:r>
            <a:r>
              <a:rPr lang="es-MX" sz="5200" dirty="0" err="1">
                <a:solidFill>
                  <a:schemeClr val="tx2"/>
                </a:solidFill>
              </a:rPr>
              <a:t>packages</a:t>
            </a:r>
            <a:r>
              <a:rPr lang="es-MX" sz="5200" dirty="0">
                <a:solidFill>
                  <a:schemeClr val="tx2"/>
                </a:solidFill>
              </a:rPr>
              <a:t> desde la </a:t>
            </a:r>
            <a:r>
              <a:rPr lang="es-MX" sz="5200" dirty="0" err="1">
                <a:solidFill>
                  <a:schemeClr val="tx2"/>
                </a:solidFill>
              </a:rPr>
              <a:t>cmd</a:t>
            </a:r>
            <a:endParaRPr lang="en-US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8E7F-BD7E-21DD-547E-91BD71264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7" y="4510943"/>
            <a:ext cx="9469211" cy="8656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Source Code Pro" panose="020F0502020204030204" pitchFamily="49" charset="0"/>
              </a:rPr>
              <a:t>pip install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ource Code Pro" panose="020F0502020204030204" pitchFamily="49" charset="0"/>
              </a:rPr>
              <a:t>opencv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F0502020204030204" pitchFamily="49" charset="0"/>
              </a:rPr>
              <a:t>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ource Code Pro" panose="020F0502020204030204" pitchFamily="49" charset="0"/>
              </a:rPr>
              <a:t>contrib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F0502020204030204" pitchFamily="49" charset="0"/>
              </a:rPr>
              <a:t>-python</a:t>
            </a:r>
            <a:endParaRPr lang="en-US" sz="2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6099909-A2BF-1D86-B236-963FB597AC76}"/>
              </a:ext>
            </a:extLst>
          </p:cNvPr>
          <p:cNvSpPr txBox="1"/>
          <p:nvPr/>
        </p:nvSpPr>
        <p:spPr>
          <a:xfrm>
            <a:off x="3748886" y="3607406"/>
            <a:ext cx="4693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i="1" dirty="0">
                <a:solidFill>
                  <a:schemeClr val="accent1"/>
                </a:solidFill>
                <a:latin typeface="+mj-lt"/>
              </a:rPr>
              <a:t>Digitamos para instalar</a:t>
            </a:r>
            <a:endParaRPr lang="en-US" sz="2800" b="1" i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776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00842C-1621-A497-B437-B8F4872F9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169" y="1202525"/>
            <a:ext cx="6593839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IMPORTANTE: Para </a:t>
            </a:r>
            <a:r>
              <a:rPr lang="en-US" sz="3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el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uso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del </a:t>
            </a:r>
            <a:r>
              <a:rPr lang="en-US" sz="3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módulo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dnn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3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debemos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contar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con </a:t>
            </a:r>
            <a:r>
              <a:rPr lang="en-US" sz="3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versiones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igual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o </a:t>
            </a:r>
            <a:r>
              <a:rPr lang="en-US" sz="3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superiores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a OpenCV 3.3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35D9E-0A54-9726-5488-991E216C7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3058" y="5224461"/>
            <a:ext cx="7239216" cy="874840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44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pip freeze</a:t>
            </a:r>
            <a:endParaRPr lang="en-US" sz="4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47866E-9367-5F25-491A-F91D628CAAA0}"/>
              </a:ext>
            </a:extLst>
          </p:cNvPr>
          <p:cNvSpPr txBox="1"/>
          <p:nvPr/>
        </p:nvSpPr>
        <p:spPr>
          <a:xfrm>
            <a:off x="3121717" y="3871971"/>
            <a:ext cx="61218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i="1" dirty="0">
                <a:solidFill>
                  <a:schemeClr val="accent1"/>
                </a:solidFill>
                <a:latin typeface="+mj-lt"/>
              </a:rPr>
              <a:t>Digitamos para ver los paquetes instalados y su </a:t>
            </a:r>
            <a:r>
              <a:rPr lang="es-MX" sz="2800" b="1" i="1" dirty="0" err="1">
                <a:solidFill>
                  <a:schemeClr val="accent1"/>
                </a:solidFill>
                <a:latin typeface="+mj-lt"/>
              </a:rPr>
              <a:t>version</a:t>
            </a:r>
            <a:endParaRPr lang="en-US" sz="2800" b="1" i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342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A2132-5D3D-BB22-BE28-E38677BF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680" y="2773933"/>
            <a:ext cx="8798560" cy="238791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s-ES" sz="4900" b="1" i="0" dirty="0">
                <a:solidFill>
                  <a:srgbClr val="686868"/>
                </a:solidFill>
                <a:effectLst/>
              </a:rPr>
              <a:t>Descargar arquitectura y pesos del modelo para detectar objetos con </a:t>
            </a:r>
            <a:r>
              <a:rPr lang="es-ES" sz="4900" b="1" i="0" dirty="0" err="1">
                <a:solidFill>
                  <a:srgbClr val="686868"/>
                </a:solidFill>
                <a:effectLst/>
              </a:rPr>
              <a:t>dnn</a:t>
            </a:r>
            <a:br>
              <a:rPr lang="es-ES" sz="3600" b="1" i="0" dirty="0">
                <a:solidFill>
                  <a:srgbClr val="686868"/>
                </a:solidFill>
                <a:effectLst/>
              </a:rPr>
            </a:br>
            <a:endParaRPr lang="en-US" sz="8000" kern="1200" dirty="0">
              <a:solidFill>
                <a:schemeClr val="tx2"/>
              </a:solidFill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E9F5B-C063-5C82-4502-E5E2A2FA8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0617" y="4820811"/>
            <a:ext cx="6740685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s-MX" sz="4000" dirty="0">
                <a:solidFill>
                  <a:schemeClr val="tx2"/>
                </a:solidFill>
              </a:rPr>
              <a:t>Carpeta </a:t>
            </a:r>
            <a:r>
              <a:rPr lang="es-MX" sz="4000" dirty="0" err="1">
                <a:solidFill>
                  <a:schemeClr val="tx2"/>
                </a:solidFill>
              </a:rPr>
              <a:t>Model</a:t>
            </a:r>
            <a:endParaRPr lang="en-US" sz="40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50606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96B669-33F6-FA17-7824-C856B3BE3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731" y="1542402"/>
            <a:ext cx="5186842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MX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Documentación </a:t>
            </a:r>
            <a:r>
              <a:rPr lang="es-MX" sz="52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bolb</a:t>
            </a:r>
            <a:endParaRPr lang="en-US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98BFD-4C63-613E-C868-237583E73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2135" y="4001587"/>
            <a:ext cx="5188034" cy="682079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/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https://github.com/opencv/opencv/blob/4.x/samples/dnn/models.yml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83821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92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Source Code Pro</vt:lpstr>
      <vt:lpstr>Office Theme</vt:lpstr>
      <vt:lpstr>Detección de objetos con modelo preentrenado usando DNN de openCV Python</vt:lpstr>
      <vt:lpstr>Instalamos los packages desde la cmd</vt:lpstr>
      <vt:lpstr>IMPORTANTE: Para el uso del módulo dnn, debemos contar con versiones igual o superiores a OpenCV 3.3</vt:lpstr>
      <vt:lpstr>Descargar arquitectura y pesos del modelo para detectar objetos con dnn </vt:lpstr>
      <vt:lpstr>Documentación bolb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Detección de objetos con modelo preentrenado usando DNN de openCV Python</dc:title>
  <dc:creator>CERECERO AMADOR MARIA CRISTINA</dc:creator>
  <cp:lastModifiedBy>CERECERO AMADOR MARIA CRISTINA</cp:lastModifiedBy>
  <cp:revision>2</cp:revision>
  <dcterms:created xsi:type="dcterms:W3CDTF">2023-06-23T13:27:39Z</dcterms:created>
  <dcterms:modified xsi:type="dcterms:W3CDTF">2023-06-23T16:18:29Z</dcterms:modified>
</cp:coreProperties>
</file>