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2"/>
  </p:notesMasterIdLst>
  <p:sldIdLst>
    <p:sldId id="593" r:id="rId2"/>
    <p:sldId id="628" r:id="rId3"/>
    <p:sldId id="540" r:id="rId4"/>
    <p:sldId id="770" r:id="rId5"/>
    <p:sldId id="656" r:id="rId6"/>
    <p:sldId id="767" r:id="rId7"/>
    <p:sldId id="657" r:id="rId8"/>
    <p:sldId id="882" r:id="rId9"/>
    <p:sldId id="887" r:id="rId10"/>
    <p:sldId id="883" r:id="rId11"/>
    <p:sldId id="885" r:id="rId12"/>
    <p:sldId id="884" r:id="rId13"/>
    <p:sldId id="886" r:id="rId14"/>
    <p:sldId id="542" r:id="rId15"/>
    <p:sldId id="778" r:id="rId16"/>
    <p:sldId id="888" r:id="rId17"/>
    <p:sldId id="543" r:id="rId18"/>
    <p:sldId id="774" r:id="rId19"/>
    <p:sldId id="776" r:id="rId20"/>
    <p:sldId id="777" r:id="rId21"/>
    <p:sldId id="674" r:id="rId22"/>
    <p:sldId id="675" r:id="rId23"/>
    <p:sldId id="676" r:id="rId24"/>
    <p:sldId id="889" r:id="rId25"/>
    <p:sldId id="890" r:id="rId26"/>
    <p:sldId id="685" r:id="rId27"/>
    <p:sldId id="772" r:id="rId28"/>
    <p:sldId id="771" r:id="rId29"/>
    <p:sldId id="891" r:id="rId30"/>
    <p:sldId id="686" r:id="rId31"/>
    <p:sldId id="785" r:id="rId32"/>
    <p:sldId id="786" r:id="rId33"/>
    <p:sldId id="892" r:id="rId34"/>
    <p:sldId id="893" r:id="rId35"/>
    <p:sldId id="894" r:id="rId36"/>
    <p:sldId id="895" r:id="rId37"/>
    <p:sldId id="896" r:id="rId38"/>
    <p:sldId id="683" r:id="rId39"/>
    <p:sldId id="779" r:id="rId40"/>
    <p:sldId id="677" r:id="rId41"/>
    <p:sldId id="678" r:id="rId42"/>
    <p:sldId id="679" r:id="rId43"/>
    <p:sldId id="897" r:id="rId44"/>
    <p:sldId id="898" r:id="rId45"/>
    <p:sldId id="899" r:id="rId46"/>
    <p:sldId id="900" r:id="rId47"/>
    <p:sldId id="548" r:id="rId48"/>
    <p:sldId id="780" r:id="rId49"/>
    <p:sldId id="781" r:id="rId50"/>
    <p:sldId id="901" r:id="rId51"/>
    <p:sldId id="902" r:id="rId52"/>
    <p:sldId id="903" r:id="rId53"/>
    <p:sldId id="904" r:id="rId54"/>
    <p:sldId id="905" r:id="rId55"/>
    <p:sldId id="906" r:id="rId56"/>
    <p:sldId id="907" r:id="rId57"/>
    <p:sldId id="908" r:id="rId58"/>
    <p:sldId id="909" r:id="rId59"/>
    <p:sldId id="910" r:id="rId60"/>
    <p:sldId id="911" r:id="rId61"/>
    <p:sldId id="912" r:id="rId62"/>
    <p:sldId id="913" r:id="rId63"/>
    <p:sldId id="914" r:id="rId64"/>
    <p:sldId id="915" r:id="rId65"/>
    <p:sldId id="916" r:id="rId66"/>
    <p:sldId id="556" r:id="rId67"/>
    <p:sldId id="558" r:id="rId68"/>
    <p:sldId id="559" r:id="rId69"/>
    <p:sldId id="560" r:id="rId70"/>
    <p:sldId id="917" r:id="rId71"/>
    <p:sldId id="918" r:id="rId72"/>
    <p:sldId id="919" r:id="rId73"/>
    <p:sldId id="921" r:id="rId74"/>
    <p:sldId id="920" r:id="rId75"/>
    <p:sldId id="922" r:id="rId76"/>
    <p:sldId id="923" r:id="rId77"/>
    <p:sldId id="924" r:id="rId78"/>
    <p:sldId id="561" r:id="rId79"/>
    <p:sldId id="562" r:id="rId80"/>
    <p:sldId id="563" r:id="rId81"/>
    <p:sldId id="564" r:id="rId82"/>
    <p:sldId id="565" r:id="rId83"/>
    <p:sldId id="566" r:id="rId84"/>
    <p:sldId id="567" r:id="rId85"/>
    <p:sldId id="568" r:id="rId86"/>
    <p:sldId id="569" r:id="rId87"/>
    <p:sldId id="570" r:id="rId88"/>
    <p:sldId id="571" r:id="rId89"/>
    <p:sldId id="788" r:id="rId90"/>
    <p:sldId id="572" r:id="rId91"/>
    <p:sldId id="687" r:id="rId92"/>
    <p:sldId id="573" r:id="rId93"/>
    <p:sldId id="574" r:id="rId94"/>
    <p:sldId id="575" r:id="rId95"/>
    <p:sldId id="690" r:id="rId96"/>
    <p:sldId id="695" r:id="rId97"/>
    <p:sldId id="691" r:id="rId98"/>
    <p:sldId id="692" r:id="rId99"/>
    <p:sldId id="693" r:id="rId100"/>
    <p:sldId id="728" r:id="rId101"/>
    <p:sldId id="729" r:id="rId102"/>
    <p:sldId id="576" r:id="rId103"/>
    <p:sldId id="736" r:id="rId104"/>
    <p:sldId id="577" r:id="rId105"/>
    <p:sldId id="578" r:id="rId106"/>
    <p:sldId id="579" r:id="rId107"/>
    <p:sldId id="580" r:id="rId108"/>
    <p:sldId id="581" r:id="rId109"/>
    <p:sldId id="582" r:id="rId110"/>
    <p:sldId id="735" r:id="rId111"/>
    <p:sldId id="925" r:id="rId112"/>
    <p:sldId id="926" r:id="rId113"/>
    <p:sldId id="927" r:id="rId114"/>
    <p:sldId id="928" r:id="rId115"/>
    <p:sldId id="583" r:id="rId116"/>
    <p:sldId id="584" r:id="rId117"/>
    <p:sldId id="737" r:id="rId118"/>
    <p:sldId id="585" r:id="rId119"/>
    <p:sldId id="708" r:id="rId120"/>
    <p:sldId id="709" r:id="rId121"/>
    <p:sldId id="710" r:id="rId122"/>
    <p:sldId id="711" r:id="rId123"/>
    <p:sldId id="712" r:id="rId124"/>
    <p:sldId id="929" r:id="rId125"/>
    <p:sldId id="930" r:id="rId126"/>
    <p:sldId id="717" r:id="rId127"/>
    <p:sldId id="718" r:id="rId128"/>
    <p:sldId id="707" r:id="rId129"/>
    <p:sldId id="697" r:id="rId130"/>
    <p:sldId id="698" r:id="rId131"/>
    <p:sldId id="588" r:id="rId132"/>
    <p:sldId id="589" r:id="rId133"/>
    <p:sldId id="590" r:id="rId134"/>
    <p:sldId id="591" r:id="rId135"/>
    <p:sldId id="592" r:id="rId136"/>
    <p:sldId id="719" r:id="rId137"/>
    <p:sldId id="720" r:id="rId138"/>
    <p:sldId id="611" r:id="rId139"/>
    <p:sldId id="613" r:id="rId140"/>
    <p:sldId id="612" r:id="rId141"/>
    <p:sldId id="643" r:id="rId142"/>
    <p:sldId id="645" r:id="rId143"/>
    <p:sldId id="646" r:id="rId144"/>
    <p:sldId id="644" r:id="rId145"/>
    <p:sldId id="647" r:id="rId146"/>
    <p:sldId id="648" r:id="rId147"/>
    <p:sldId id="760" r:id="rId148"/>
    <p:sldId id="761" r:id="rId149"/>
    <p:sldId id="649" r:id="rId150"/>
    <p:sldId id="527" r:id="rId151"/>
    <p:sldId id="535" r:id="rId152"/>
    <p:sldId id="528" r:id="rId153"/>
    <p:sldId id="784" r:id="rId154"/>
    <p:sldId id="536" r:id="rId155"/>
    <p:sldId id="529" r:id="rId156"/>
    <p:sldId id="739" r:id="rId157"/>
    <p:sldId id="738" r:id="rId158"/>
    <p:sldId id="740" r:id="rId159"/>
    <p:sldId id="530" r:id="rId160"/>
    <p:sldId id="742" r:id="rId161"/>
    <p:sldId id="741" r:id="rId162"/>
    <p:sldId id="743" r:id="rId163"/>
    <p:sldId id="538" r:id="rId164"/>
    <p:sldId id="744" r:id="rId165"/>
    <p:sldId id="531" r:id="rId166"/>
    <p:sldId id="746" r:id="rId167"/>
    <p:sldId id="745" r:id="rId168"/>
    <p:sldId id="747" r:id="rId169"/>
    <p:sldId id="765" r:id="rId170"/>
    <p:sldId id="766" r:id="rId17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ossall" initials="ktr" lastIdx="1" clrIdx="0">
    <p:extLst>
      <p:ext uri="{19B8F6BF-5375-455C-9EA6-DF929625EA0E}">
        <p15:presenceInfo xmlns:p15="http://schemas.microsoft.com/office/powerpoint/2012/main" userId="crossa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DEEBF7"/>
    <a:srgbClr val="FF9933"/>
    <a:srgbClr val="E34FA4"/>
    <a:srgbClr val="1E8E1E"/>
    <a:srgbClr val="E2F0D9"/>
    <a:srgbClr val="A3D7DD"/>
    <a:srgbClr val="F3B68E"/>
    <a:srgbClr val="373A47"/>
    <a:srgbClr val="97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E2369-0CED-4A10-8A8B-280551073923}" v="33" dt="2021-08-02T23:13:25.9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4" autoAdjust="0"/>
    <p:restoredTop sz="89756" autoAdjust="0"/>
  </p:normalViewPr>
  <p:slideViewPr>
    <p:cSldViewPr snapToGrid="0" showGuides="1">
      <p:cViewPr varScale="1">
        <p:scale>
          <a:sx n="98" d="100"/>
          <a:sy n="98" d="100"/>
        </p:scale>
        <p:origin x="67" y="29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422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viewProps" Target="viewProps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presProps" Target="presProps.xml"/><Relationship Id="rId179" Type="http://schemas.microsoft.com/office/2015/10/relationships/revisionInfo" Target="revisionInfo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911707415844280e" providerId="LiveId" clId="{F15553FA-8436-47E7-BC3D-3B3BA81F6859}"/>
    <pc:docChg chg="undo custSel addSld delSld modSld modMainMaster">
      <pc:chgData name="" userId="911707415844280e" providerId="LiveId" clId="{F15553FA-8436-47E7-BC3D-3B3BA81F6859}" dt="2021-08-03T02:46:51.793" v="1569" actId="2696"/>
      <pc:docMkLst>
        <pc:docMk/>
      </pc:docMkLst>
      <pc:sldChg chg="del">
        <pc:chgData name="" userId="911707415844280e" providerId="LiveId" clId="{F15553FA-8436-47E7-BC3D-3B3BA81F6859}" dt="2021-08-03T01:54:37.550" v="316" actId="2696"/>
        <pc:sldMkLst>
          <pc:docMk/>
          <pc:sldMk cId="978278928" sldId="598"/>
        </pc:sldMkLst>
      </pc:sldChg>
      <pc:sldChg chg="del">
        <pc:chgData name="" userId="911707415844280e" providerId="LiveId" clId="{F15553FA-8436-47E7-BC3D-3B3BA81F6859}" dt="2021-08-03T02:27:53.786" v="820" actId="2696"/>
        <pc:sldMkLst>
          <pc:docMk/>
          <pc:sldMk cId="1424333206" sldId="599"/>
        </pc:sldMkLst>
      </pc:sldChg>
      <pc:sldChg chg="del">
        <pc:chgData name="" userId="911707415844280e" providerId="LiveId" clId="{F15553FA-8436-47E7-BC3D-3B3BA81F6859}" dt="2021-08-03T02:27:13.814" v="816" actId="2696"/>
        <pc:sldMkLst>
          <pc:docMk/>
          <pc:sldMk cId="4243474199" sldId="600"/>
        </pc:sldMkLst>
      </pc:sldChg>
      <pc:sldChg chg="del">
        <pc:chgData name="" userId="911707415844280e" providerId="LiveId" clId="{F15553FA-8436-47E7-BC3D-3B3BA81F6859}" dt="2021-08-03T01:55:43.719" v="344" actId="2696"/>
        <pc:sldMkLst>
          <pc:docMk/>
          <pc:sldMk cId="2632482440" sldId="601"/>
        </pc:sldMkLst>
      </pc:sldChg>
      <pc:sldChg chg="del">
        <pc:chgData name="" userId="911707415844280e" providerId="LiveId" clId="{F15553FA-8436-47E7-BC3D-3B3BA81F6859}" dt="2021-08-03T02:00:58.245" v="360" actId="2696"/>
        <pc:sldMkLst>
          <pc:docMk/>
          <pc:sldMk cId="3560476235" sldId="602"/>
        </pc:sldMkLst>
      </pc:sldChg>
      <pc:sldChg chg="del">
        <pc:chgData name="" userId="911707415844280e" providerId="LiveId" clId="{F15553FA-8436-47E7-BC3D-3B3BA81F6859}" dt="2021-08-03T02:01:18.349" v="363" actId="2696"/>
        <pc:sldMkLst>
          <pc:docMk/>
          <pc:sldMk cId="3460329700" sldId="603"/>
        </pc:sldMkLst>
      </pc:sldChg>
      <pc:sldChg chg="del">
        <pc:chgData name="" userId="911707415844280e" providerId="LiveId" clId="{F15553FA-8436-47E7-BC3D-3B3BA81F6859}" dt="2021-08-03T02:02:04.068" v="406" actId="2696"/>
        <pc:sldMkLst>
          <pc:docMk/>
          <pc:sldMk cId="1766219463" sldId="604"/>
        </pc:sldMkLst>
      </pc:sldChg>
      <pc:sldChg chg="del">
        <pc:chgData name="" userId="911707415844280e" providerId="LiveId" clId="{F15553FA-8436-47E7-BC3D-3B3BA81F6859}" dt="2021-08-03T02:03:32.677" v="411" actId="2696"/>
        <pc:sldMkLst>
          <pc:docMk/>
          <pc:sldMk cId="1989679615" sldId="605"/>
        </pc:sldMkLst>
      </pc:sldChg>
      <pc:sldChg chg="del">
        <pc:chgData name="" userId="911707415844280e" providerId="LiveId" clId="{F15553FA-8436-47E7-BC3D-3B3BA81F6859}" dt="2021-08-03T02:04:41.263" v="493" actId="2696"/>
        <pc:sldMkLst>
          <pc:docMk/>
          <pc:sldMk cId="1431623736" sldId="606"/>
        </pc:sldMkLst>
      </pc:sldChg>
      <pc:sldChg chg="del">
        <pc:chgData name="" userId="911707415844280e" providerId="LiveId" clId="{F15553FA-8436-47E7-BC3D-3B3BA81F6859}" dt="2021-08-03T02:05:30.706" v="501" actId="2696"/>
        <pc:sldMkLst>
          <pc:docMk/>
          <pc:sldMk cId="637729437" sldId="607"/>
        </pc:sldMkLst>
      </pc:sldChg>
      <pc:sldChg chg="del">
        <pc:chgData name="" userId="911707415844280e" providerId="LiveId" clId="{F15553FA-8436-47E7-BC3D-3B3BA81F6859}" dt="2021-08-03T02:07:06.569" v="542" actId="2696"/>
        <pc:sldMkLst>
          <pc:docMk/>
          <pc:sldMk cId="1734314996" sldId="608"/>
        </pc:sldMkLst>
      </pc:sldChg>
      <pc:sldChg chg="del">
        <pc:chgData name="" userId="911707415844280e" providerId="LiveId" clId="{F15553FA-8436-47E7-BC3D-3B3BA81F6859}" dt="2021-08-03T02:07:07.695" v="543" actId="2696"/>
        <pc:sldMkLst>
          <pc:docMk/>
          <pc:sldMk cId="1139571234" sldId="609"/>
        </pc:sldMkLst>
      </pc:sldChg>
      <pc:sldChg chg="del">
        <pc:chgData name="" userId="911707415844280e" providerId="LiveId" clId="{F15553FA-8436-47E7-BC3D-3B3BA81F6859}" dt="2021-08-03T02:08:28.993" v="567" actId="2696"/>
        <pc:sldMkLst>
          <pc:docMk/>
          <pc:sldMk cId="47236247" sldId="610"/>
        </pc:sldMkLst>
      </pc:sldChg>
      <pc:sldChg chg="del">
        <pc:chgData name="" userId="911707415844280e" providerId="LiveId" clId="{F15553FA-8436-47E7-BC3D-3B3BA81F6859}" dt="2021-08-03T02:25:10.144" v="796" actId="2696"/>
        <pc:sldMkLst>
          <pc:docMk/>
          <pc:sldMk cId="53988951" sldId="650"/>
        </pc:sldMkLst>
      </pc:sldChg>
      <pc:sldChg chg="modSp del">
        <pc:chgData name="" userId="911707415844280e" providerId="LiveId" clId="{F15553FA-8436-47E7-BC3D-3B3BA81F6859}" dt="2021-08-03T02:25:14.970" v="797" actId="2696"/>
        <pc:sldMkLst>
          <pc:docMk/>
          <pc:sldMk cId="952556125" sldId="653"/>
        </pc:sldMkLst>
        <pc:spChg chg="mod">
          <ac:chgData name="" userId="911707415844280e" providerId="LiveId" clId="{F15553FA-8436-47E7-BC3D-3B3BA81F6859}" dt="2021-08-03T02:22:17.120" v="757" actId="1076"/>
          <ac:spMkLst>
            <pc:docMk/>
            <pc:sldMk cId="952556125" sldId="653"/>
            <ac:spMk id="2" creationId="{00000000-0000-0000-0000-000000000000}"/>
          </ac:spMkLst>
        </pc:spChg>
      </pc:sldChg>
      <pc:sldChg chg="del">
        <pc:chgData name="" userId="911707415844280e" providerId="LiveId" clId="{F15553FA-8436-47E7-BC3D-3B3BA81F6859}" dt="2021-08-03T02:25:35.963" v="801" actId="2696"/>
        <pc:sldMkLst>
          <pc:docMk/>
          <pc:sldMk cId="197875657" sldId="654"/>
        </pc:sldMkLst>
      </pc:sldChg>
      <pc:sldChg chg="del">
        <pc:chgData name="" userId="911707415844280e" providerId="LiveId" clId="{F15553FA-8436-47E7-BC3D-3B3BA81F6859}" dt="2021-08-03T01:52:56.311" v="274" actId="2696"/>
        <pc:sldMkLst>
          <pc:docMk/>
          <pc:sldMk cId="1736386576" sldId="668"/>
        </pc:sldMkLst>
      </pc:sldChg>
      <pc:sldChg chg="del">
        <pc:chgData name="" userId="911707415844280e" providerId="LiveId" clId="{F15553FA-8436-47E7-BC3D-3B3BA81F6859}" dt="2021-08-03T01:47:25.383" v="126" actId="2696"/>
        <pc:sldMkLst>
          <pc:docMk/>
          <pc:sldMk cId="3068964240" sldId="680"/>
        </pc:sldMkLst>
      </pc:sldChg>
      <pc:sldChg chg="del">
        <pc:chgData name="" userId="911707415844280e" providerId="LiveId" clId="{F15553FA-8436-47E7-BC3D-3B3BA81F6859}" dt="2021-08-03T01:50:10.241" v="169" actId="2696"/>
        <pc:sldMkLst>
          <pc:docMk/>
          <pc:sldMk cId="3169965760" sldId="681"/>
        </pc:sldMkLst>
      </pc:sldChg>
      <pc:sldChg chg="del">
        <pc:chgData name="" userId="911707415844280e" providerId="LiveId" clId="{F15553FA-8436-47E7-BC3D-3B3BA81F6859}" dt="2021-08-03T01:52:58.304" v="275" actId="2696"/>
        <pc:sldMkLst>
          <pc:docMk/>
          <pc:sldMk cId="539811380" sldId="682"/>
        </pc:sldMkLst>
      </pc:sldChg>
      <pc:sldChg chg="del">
        <pc:chgData name="" userId="911707415844280e" providerId="LiveId" clId="{F15553FA-8436-47E7-BC3D-3B3BA81F6859}" dt="2021-08-03T01:43:44.056" v="58" actId="2696"/>
        <pc:sldMkLst>
          <pc:docMk/>
          <pc:sldMk cId="2414053734" sldId="688"/>
        </pc:sldMkLst>
      </pc:sldChg>
      <pc:sldChg chg="del">
        <pc:chgData name="" userId="911707415844280e" providerId="LiveId" clId="{F15553FA-8436-47E7-BC3D-3B3BA81F6859}" dt="2021-08-03T01:45:03.875" v="76" actId="2696"/>
        <pc:sldMkLst>
          <pc:docMk/>
          <pc:sldMk cId="3972386670" sldId="689"/>
        </pc:sldMkLst>
      </pc:sldChg>
      <pc:sldChg chg="del">
        <pc:chgData name="" userId="911707415844280e" providerId="LiveId" clId="{F15553FA-8436-47E7-BC3D-3B3BA81F6859}" dt="2021-08-03T02:46:18.206" v="1562" actId="2696"/>
        <pc:sldMkLst>
          <pc:docMk/>
          <pc:sldMk cId="842528578" sldId="713"/>
        </pc:sldMkLst>
      </pc:sldChg>
      <pc:sldChg chg="del">
        <pc:chgData name="" userId="911707415844280e" providerId="LiveId" clId="{F15553FA-8436-47E7-BC3D-3B3BA81F6859}" dt="2021-08-03T02:46:51.793" v="1569" actId="2696"/>
        <pc:sldMkLst>
          <pc:docMk/>
          <pc:sldMk cId="2484401264" sldId="714"/>
        </pc:sldMkLst>
      </pc:sldChg>
      <pc:sldChg chg="del">
        <pc:chgData name="" userId="911707415844280e" providerId="LiveId" clId="{F15553FA-8436-47E7-BC3D-3B3BA81F6859}" dt="2021-08-03T02:41:53.968" v="1471" actId="2696"/>
        <pc:sldMkLst>
          <pc:docMk/>
          <pc:sldMk cId="4256939673" sldId="733"/>
        </pc:sldMkLst>
      </pc:sldChg>
      <pc:sldChg chg="del">
        <pc:chgData name="" userId="911707415844280e" providerId="LiveId" clId="{F15553FA-8436-47E7-BC3D-3B3BA81F6859}" dt="2021-08-03T02:42:13.974" v="1476" actId="2696"/>
        <pc:sldMkLst>
          <pc:docMk/>
          <pc:sldMk cId="2490460987" sldId="734"/>
        </pc:sldMkLst>
      </pc:sldChg>
      <pc:sldChg chg="delSp modSp del">
        <pc:chgData name="" userId="911707415844280e" providerId="LiveId" clId="{F15553FA-8436-47E7-BC3D-3B3BA81F6859}" dt="2021-08-03T02:36:06.281" v="1377" actId="2696"/>
        <pc:sldMkLst>
          <pc:docMk/>
          <pc:sldMk cId="32901165" sldId="748"/>
        </pc:sldMkLst>
        <pc:picChg chg="del mod modCrop">
          <ac:chgData name="" userId="911707415844280e" providerId="LiveId" clId="{F15553FA-8436-47E7-BC3D-3B3BA81F6859}" dt="2021-08-03T02:35:29.095" v="1370"/>
          <ac:picMkLst>
            <pc:docMk/>
            <pc:sldMk cId="32901165" sldId="748"/>
            <ac:picMk id="4" creationId="{00000000-0000-0000-0000-000000000000}"/>
          </ac:picMkLst>
        </pc:picChg>
      </pc:sldChg>
      <pc:sldChg chg="del">
        <pc:chgData name="" userId="911707415844280e" providerId="LiveId" clId="{F15553FA-8436-47E7-BC3D-3B3BA81F6859}" dt="2021-08-03T02:36:07.443" v="1378" actId="2696"/>
        <pc:sldMkLst>
          <pc:docMk/>
          <pc:sldMk cId="3588877592" sldId="749"/>
        </pc:sldMkLst>
      </pc:sldChg>
      <pc:sldChg chg="del">
        <pc:chgData name="" userId="911707415844280e" providerId="LiveId" clId="{F15553FA-8436-47E7-BC3D-3B3BA81F6859}" dt="2021-08-03T02:36:36.754" v="1381" actId="2696"/>
        <pc:sldMkLst>
          <pc:docMk/>
          <pc:sldMk cId="1283401384" sldId="750"/>
        </pc:sldMkLst>
      </pc:sldChg>
      <pc:sldChg chg="del">
        <pc:chgData name="" userId="911707415844280e" providerId="LiveId" clId="{F15553FA-8436-47E7-BC3D-3B3BA81F6859}" dt="2021-08-03T02:36:35.742" v="1380" actId="2696"/>
        <pc:sldMkLst>
          <pc:docMk/>
          <pc:sldMk cId="2494514444" sldId="751"/>
        </pc:sldMkLst>
      </pc:sldChg>
      <pc:sldChg chg="del">
        <pc:chgData name="" userId="911707415844280e" providerId="LiveId" clId="{F15553FA-8436-47E7-BC3D-3B3BA81F6859}" dt="2021-08-03T02:37:15.871" v="1386" actId="2696"/>
        <pc:sldMkLst>
          <pc:docMk/>
          <pc:sldMk cId="1604124828" sldId="752"/>
        </pc:sldMkLst>
      </pc:sldChg>
      <pc:sldChg chg="del">
        <pc:chgData name="" userId="911707415844280e" providerId="LiveId" clId="{F15553FA-8436-47E7-BC3D-3B3BA81F6859}" dt="2021-08-03T02:37:56.994" v="1393" actId="2696"/>
        <pc:sldMkLst>
          <pc:docMk/>
          <pc:sldMk cId="2222701142" sldId="753"/>
        </pc:sldMkLst>
      </pc:sldChg>
      <pc:sldChg chg="del">
        <pc:chgData name="" userId="911707415844280e" providerId="LiveId" clId="{F15553FA-8436-47E7-BC3D-3B3BA81F6859}" dt="2021-08-03T02:39:43.156" v="1410" actId="2696"/>
        <pc:sldMkLst>
          <pc:docMk/>
          <pc:sldMk cId="2824664300" sldId="754"/>
        </pc:sldMkLst>
      </pc:sldChg>
      <pc:sldChg chg="del">
        <pc:chgData name="" userId="911707415844280e" providerId="LiveId" clId="{F15553FA-8436-47E7-BC3D-3B3BA81F6859}" dt="2021-08-03T02:44:34.831" v="1511" actId="2696"/>
        <pc:sldMkLst>
          <pc:docMk/>
          <pc:sldMk cId="3491407166" sldId="755"/>
        </pc:sldMkLst>
      </pc:sldChg>
      <pc:sldChg chg="del">
        <pc:chgData name="" userId="911707415844280e" providerId="LiveId" clId="{F15553FA-8436-47E7-BC3D-3B3BA81F6859}" dt="2021-08-03T02:45:10.877" v="1515" actId="2696"/>
        <pc:sldMkLst>
          <pc:docMk/>
          <pc:sldMk cId="2593304453" sldId="757"/>
        </pc:sldMkLst>
      </pc:sldChg>
      <pc:sldChg chg="del">
        <pc:chgData name="" userId="911707415844280e" providerId="LiveId" clId="{F15553FA-8436-47E7-BC3D-3B3BA81F6859}" dt="2021-08-03T02:39:15.960" v="1406" actId="2696"/>
        <pc:sldMkLst>
          <pc:docMk/>
          <pc:sldMk cId="664163029" sldId="762"/>
        </pc:sldMkLst>
      </pc:sldChg>
      <pc:sldChg chg="del">
        <pc:chgData name="" userId="911707415844280e" providerId="LiveId" clId="{F15553FA-8436-47E7-BC3D-3B3BA81F6859}" dt="2021-08-03T02:37:59.150" v="1394" actId="2696"/>
        <pc:sldMkLst>
          <pc:docMk/>
          <pc:sldMk cId="1079921239" sldId="782"/>
        </pc:sldMkLst>
      </pc:sldChg>
      <pc:sldChg chg="del">
        <pc:chgData name="" userId="911707415844280e" providerId="LiveId" clId="{F15553FA-8436-47E7-BC3D-3B3BA81F6859}" dt="2021-08-03T02:38:36.520" v="1401" actId="2696"/>
        <pc:sldMkLst>
          <pc:docMk/>
          <pc:sldMk cId="227959144" sldId="783"/>
        </pc:sldMkLst>
      </pc:sldChg>
      <pc:sldChg chg="del">
        <pc:chgData name="" userId="911707415844280e" providerId="LiveId" clId="{F15553FA-8436-47E7-BC3D-3B3BA81F6859}" dt="2021-08-03T02:33:54.640" v="1354" actId="2696"/>
        <pc:sldMkLst>
          <pc:docMk/>
          <pc:sldMk cId="3519347374" sldId="789"/>
        </pc:sldMkLst>
      </pc:sldChg>
      <pc:sldChg chg="del">
        <pc:chgData name="" userId="911707415844280e" providerId="LiveId" clId="{F15553FA-8436-47E7-BC3D-3B3BA81F6859}" dt="2021-08-03T02:34:57.334" v="1365" actId="2696"/>
        <pc:sldMkLst>
          <pc:docMk/>
          <pc:sldMk cId="3909776719" sldId="790"/>
        </pc:sldMkLst>
      </pc:sldChg>
      <pc:sldChg chg="del">
        <pc:chgData name="" userId="911707415844280e" providerId="LiveId" clId="{F15553FA-8436-47E7-BC3D-3B3BA81F6859}" dt="2021-08-03T02:13:21.422" v="615" actId="2696"/>
        <pc:sldMkLst>
          <pc:docMk/>
          <pc:sldMk cId="3799192838" sldId="791"/>
        </pc:sldMkLst>
      </pc:sldChg>
      <pc:sldChg chg="del">
        <pc:chgData name="" userId="911707415844280e" providerId="LiveId" clId="{F15553FA-8436-47E7-BC3D-3B3BA81F6859}" dt="2021-08-03T02:13:22.418" v="616" actId="2696"/>
        <pc:sldMkLst>
          <pc:docMk/>
          <pc:sldMk cId="499079550" sldId="792"/>
        </pc:sldMkLst>
      </pc:sldChg>
      <pc:sldChg chg="del">
        <pc:chgData name="" userId="911707415844280e" providerId="LiveId" clId="{F15553FA-8436-47E7-BC3D-3B3BA81F6859}" dt="2021-08-03T02:13:23.468" v="617" actId="2696"/>
        <pc:sldMkLst>
          <pc:docMk/>
          <pc:sldMk cId="4146113304" sldId="793"/>
        </pc:sldMkLst>
      </pc:sldChg>
      <pc:sldChg chg="addSp delSp modSp">
        <pc:chgData name="" userId="911707415844280e" providerId="LiveId" clId="{F15553FA-8436-47E7-BC3D-3B3BA81F6859}" dt="2021-08-03T02:19:37.300" v="666"/>
        <pc:sldMkLst>
          <pc:docMk/>
          <pc:sldMk cId="42338101" sldId="893"/>
        </pc:sldMkLst>
        <pc:spChg chg="mod">
          <ac:chgData name="" userId="911707415844280e" providerId="LiveId" clId="{F15553FA-8436-47E7-BC3D-3B3BA81F6859}" dt="2021-08-03T02:19:25.266" v="659" actId="14100"/>
          <ac:spMkLst>
            <pc:docMk/>
            <pc:sldMk cId="42338101" sldId="893"/>
            <ac:spMk id="8" creationId="{821E3A2E-5563-470B-B58E-39630DFC36D7}"/>
          </ac:spMkLst>
        </pc:spChg>
        <pc:spChg chg="add mod">
          <ac:chgData name="" userId="911707415844280e" providerId="LiveId" clId="{F15553FA-8436-47E7-BC3D-3B3BA81F6859}" dt="2021-08-03T02:19:36.609" v="664" actId="1076"/>
          <ac:spMkLst>
            <pc:docMk/>
            <pc:sldMk cId="42338101" sldId="893"/>
            <ac:spMk id="12" creationId="{49AEED86-578A-49D1-9C0D-53A540085D14}"/>
          </ac:spMkLst>
        </pc:spChg>
        <pc:spChg chg="del mod">
          <ac:chgData name="" userId="911707415844280e" providerId="LiveId" clId="{F15553FA-8436-47E7-BC3D-3B3BA81F6859}" dt="2021-08-03T02:19:37.300" v="666"/>
          <ac:spMkLst>
            <pc:docMk/>
            <pc:sldMk cId="42338101" sldId="893"/>
            <ac:spMk id="15" creationId="{C27633B0-2ABB-4C8A-BEBE-CC7B54DFA9D3}"/>
          </ac:spMkLst>
        </pc:spChg>
      </pc:sldChg>
      <pc:sldChg chg="modSp">
        <pc:chgData name="" userId="911707415844280e" providerId="LiveId" clId="{F15553FA-8436-47E7-BC3D-3B3BA81F6859}" dt="2021-08-03T01:42:04.272" v="5" actId="20577"/>
        <pc:sldMkLst>
          <pc:docMk/>
          <pc:sldMk cId="2891695308" sldId="894"/>
        </pc:sldMkLst>
        <pc:spChg chg="mod">
          <ac:chgData name="" userId="911707415844280e" providerId="LiveId" clId="{F15553FA-8436-47E7-BC3D-3B3BA81F6859}" dt="2021-08-03T01:42:04.272" v="5" actId="20577"/>
          <ac:spMkLst>
            <pc:docMk/>
            <pc:sldMk cId="2891695308" sldId="894"/>
            <ac:spMk id="9" creationId="{31B8D711-00F5-4EFB-BD69-BE6EECD3F998}"/>
          </ac:spMkLst>
        </pc:spChg>
      </pc:sldChg>
      <pc:sldChg chg="addSp delSp modSp add">
        <pc:chgData name="" userId="911707415844280e" providerId="LiveId" clId="{F15553FA-8436-47E7-BC3D-3B3BA81F6859}" dt="2021-08-03T02:18:43.795" v="646"/>
        <pc:sldMkLst>
          <pc:docMk/>
          <pc:sldMk cId="2952396321" sldId="895"/>
        </pc:sldMkLst>
        <pc:spChg chg="del mod">
          <ac:chgData name="" userId="911707415844280e" providerId="LiveId" clId="{F15553FA-8436-47E7-BC3D-3B3BA81F6859}" dt="2021-08-03T02:18:43.266" v="645" actId="478"/>
          <ac:spMkLst>
            <pc:docMk/>
            <pc:sldMk cId="2952396321" sldId="895"/>
            <ac:spMk id="8" creationId="{821E3A2E-5563-470B-B58E-39630DFC36D7}"/>
          </ac:spMkLst>
        </pc:spChg>
        <pc:spChg chg="del mod">
          <ac:chgData name="" userId="911707415844280e" providerId="LiveId" clId="{F15553FA-8436-47E7-BC3D-3B3BA81F6859}" dt="2021-08-03T01:44:47.300" v="67" actId="478"/>
          <ac:spMkLst>
            <pc:docMk/>
            <pc:sldMk cId="2952396321" sldId="895"/>
            <ac:spMk id="12" creationId="{C7A9B985-511B-475D-82AE-DAF453685CB3}"/>
          </ac:spMkLst>
        </pc:spChg>
        <pc:spChg chg="del">
          <ac:chgData name="" userId="911707415844280e" providerId="LiveId" clId="{F15553FA-8436-47E7-BC3D-3B3BA81F6859}" dt="2021-08-03T01:43:00.476" v="47" actId="478"/>
          <ac:spMkLst>
            <pc:docMk/>
            <pc:sldMk cId="2952396321" sldId="895"/>
            <ac:spMk id="13" creationId="{5EEF9323-52D7-48DC-A12E-E3AD43409570}"/>
          </ac:spMkLst>
        </pc:spChg>
        <pc:spChg chg="del">
          <ac:chgData name="" userId="911707415844280e" providerId="LiveId" clId="{F15553FA-8436-47E7-BC3D-3B3BA81F6859}" dt="2021-08-03T01:43:02.022" v="48" actId="478"/>
          <ac:spMkLst>
            <pc:docMk/>
            <pc:sldMk cId="2952396321" sldId="895"/>
            <ac:spMk id="14" creationId="{C8380E6C-AF53-4E03-95B3-E8D3B389A95F}"/>
          </ac:spMkLst>
        </pc:spChg>
        <pc:spChg chg="add">
          <ac:chgData name="" userId="911707415844280e" providerId="LiveId" clId="{F15553FA-8436-47E7-BC3D-3B3BA81F6859}" dt="2021-08-03T02:18:43.795" v="646"/>
          <ac:spMkLst>
            <pc:docMk/>
            <pc:sldMk cId="2952396321" sldId="895"/>
            <ac:spMk id="15" creationId="{9E1C0895-CDBE-476E-954E-E2BC5BBFBB9E}"/>
          </ac:spMkLst>
        </pc:spChg>
        <pc:spChg chg="add">
          <ac:chgData name="" userId="911707415844280e" providerId="LiveId" clId="{F15553FA-8436-47E7-BC3D-3B3BA81F6859}" dt="2021-08-03T02:18:43.795" v="646"/>
          <ac:spMkLst>
            <pc:docMk/>
            <pc:sldMk cId="2952396321" sldId="895"/>
            <ac:spMk id="16" creationId="{600732AE-AF34-4C20-BA54-DBB4B43DF2B0}"/>
          </ac:spMkLst>
        </pc:spChg>
      </pc:sldChg>
      <pc:sldChg chg="addSp modSp add">
        <pc:chgData name="" userId="911707415844280e" providerId="LiveId" clId="{F15553FA-8436-47E7-BC3D-3B3BA81F6859}" dt="2021-08-03T02:18:35.289" v="644" actId="14100"/>
        <pc:sldMkLst>
          <pc:docMk/>
          <pc:sldMk cId="1974549318" sldId="896"/>
        </pc:sldMkLst>
        <pc:spChg chg="mod">
          <ac:chgData name="" userId="911707415844280e" providerId="LiveId" clId="{F15553FA-8436-47E7-BC3D-3B3BA81F6859}" dt="2021-08-03T02:16:41.769" v="642" actId="14100"/>
          <ac:spMkLst>
            <pc:docMk/>
            <pc:sldMk cId="1974549318" sldId="896"/>
            <ac:spMk id="8" creationId="{821E3A2E-5563-470B-B58E-39630DFC36D7}"/>
          </ac:spMkLst>
        </pc:spChg>
        <pc:spChg chg="mod">
          <ac:chgData name="" userId="911707415844280e" providerId="LiveId" clId="{F15553FA-8436-47E7-BC3D-3B3BA81F6859}" dt="2021-08-03T01:44:55.692" v="75" actId="20577"/>
          <ac:spMkLst>
            <pc:docMk/>
            <pc:sldMk cId="1974549318" sldId="896"/>
            <ac:spMk id="9" creationId="{31B8D711-00F5-4EFB-BD69-BE6EECD3F998}"/>
          </ac:spMkLst>
        </pc:spChg>
        <pc:spChg chg="add mod">
          <ac:chgData name="" userId="911707415844280e" providerId="LiveId" clId="{F15553FA-8436-47E7-BC3D-3B3BA81F6859}" dt="2021-08-03T02:18:35.289" v="644" actId="14100"/>
          <ac:spMkLst>
            <pc:docMk/>
            <pc:sldMk cId="1974549318" sldId="896"/>
            <ac:spMk id="13" creationId="{68F28ACB-0000-4F7F-A4A7-B29D7F032EA6}"/>
          </ac:spMkLst>
        </pc:spChg>
      </pc:sldChg>
      <pc:sldChg chg="modSp add">
        <pc:chgData name="" userId="911707415844280e" providerId="LiveId" clId="{F15553FA-8436-47E7-BC3D-3B3BA81F6859}" dt="2021-08-03T02:14:11.822" v="619" actId="207"/>
        <pc:sldMkLst>
          <pc:docMk/>
          <pc:sldMk cId="2733164301" sldId="897"/>
        </pc:sldMkLst>
        <pc:spChg chg="mod">
          <ac:chgData name="" userId="911707415844280e" providerId="LiveId" clId="{F15553FA-8436-47E7-BC3D-3B3BA81F6859}" dt="2021-08-03T01:48:22.768" v="147" actId="948"/>
          <ac:spMkLst>
            <pc:docMk/>
            <pc:sldMk cId="2733164301" sldId="897"/>
            <ac:spMk id="8" creationId="{821E3A2E-5563-470B-B58E-39630DFC36D7}"/>
          </ac:spMkLst>
        </pc:spChg>
        <pc:spChg chg="mod">
          <ac:chgData name="" userId="911707415844280e" providerId="LiveId" clId="{F15553FA-8436-47E7-BC3D-3B3BA81F6859}" dt="2021-08-03T01:49:27.230" v="163" actId="20577"/>
          <ac:spMkLst>
            <pc:docMk/>
            <pc:sldMk cId="2733164301" sldId="897"/>
            <ac:spMk id="9" creationId="{31B8D711-00F5-4EFB-BD69-BE6EECD3F998}"/>
          </ac:spMkLst>
        </pc:spChg>
        <pc:spChg chg="mod">
          <ac:chgData name="" userId="911707415844280e" providerId="LiveId" clId="{F15553FA-8436-47E7-BC3D-3B3BA81F6859}" dt="2021-08-03T02:14:11.822" v="619" actId="207"/>
          <ac:spMkLst>
            <pc:docMk/>
            <pc:sldMk cId="2733164301" sldId="897"/>
            <ac:spMk id="12" creationId="{C7A9B985-511B-475D-82AE-DAF453685CB3}"/>
          </ac:spMkLst>
        </pc:spChg>
      </pc:sldChg>
      <pc:sldChg chg="delSp modSp add">
        <pc:chgData name="" userId="911707415844280e" providerId="LiveId" clId="{F15553FA-8436-47E7-BC3D-3B3BA81F6859}" dt="2021-08-03T01:50:15.837" v="175" actId="20577"/>
        <pc:sldMkLst>
          <pc:docMk/>
          <pc:sldMk cId="200711109" sldId="898"/>
        </pc:sldMkLst>
        <pc:spChg chg="del">
          <ac:chgData name="" userId="911707415844280e" providerId="LiveId" clId="{F15553FA-8436-47E7-BC3D-3B3BA81F6859}" dt="2021-08-03T01:49:50.911" v="166" actId="478"/>
          <ac:spMkLst>
            <pc:docMk/>
            <pc:sldMk cId="200711109" sldId="898"/>
            <ac:spMk id="8" creationId="{821E3A2E-5563-470B-B58E-39630DFC36D7}"/>
          </ac:spMkLst>
        </pc:spChg>
        <pc:spChg chg="mod">
          <ac:chgData name="" userId="911707415844280e" providerId="LiveId" clId="{F15553FA-8436-47E7-BC3D-3B3BA81F6859}" dt="2021-08-03T01:50:15.837" v="175" actId="20577"/>
          <ac:spMkLst>
            <pc:docMk/>
            <pc:sldMk cId="200711109" sldId="898"/>
            <ac:spMk id="9" creationId="{31B8D711-00F5-4EFB-BD69-BE6EECD3F998}"/>
          </ac:spMkLst>
        </pc:spChg>
        <pc:spChg chg="mod">
          <ac:chgData name="" userId="911707415844280e" providerId="LiveId" clId="{F15553FA-8436-47E7-BC3D-3B3BA81F6859}" dt="2021-08-03T01:50:00.621" v="168" actId="1076"/>
          <ac:spMkLst>
            <pc:docMk/>
            <pc:sldMk cId="200711109" sldId="898"/>
            <ac:spMk id="12" creationId="{C7A9B985-511B-475D-82AE-DAF453685CB3}"/>
          </ac:spMkLst>
        </pc:spChg>
      </pc:sldChg>
      <pc:sldChg chg="addSp delSp modSp add">
        <pc:chgData name="" userId="911707415844280e" providerId="LiveId" clId="{F15553FA-8436-47E7-BC3D-3B3BA81F6859}" dt="2021-08-03T02:16:01.787" v="638" actId="207"/>
        <pc:sldMkLst>
          <pc:docMk/>
          <pc:sldMk cId="2266907218" sldId="899"/>
        </pc:sldMkLst>
        <pc:spChg chg="add mod">
          <ac:chgData name="" userId="911707415844280e" providerId="LiveId" clId="{F15553FA-8436-47E7-BC3D-3B3BA81F6859}" dt="2021-08-03T01:52:46.140" v="273" actId="20577"/>
          <ac:spMkLst>
            <pc:docMk/>
            <pc:sldMk cId="2266907218" sldId="899"/>
            <ac:spMk id="2" creationId="{24A787CD-4764-43E0-BEDA-275C40F7D9A4}"/>
          </ac:spMkLst>
        </pc:spChg>
        <pc:spChg chg="mod">
          <ac:chgData name="" userId="911707415844280e" providerId="LiveId" clId="{F15553FA-8436-47E7-BC3D-3B3BA81F6859}" dt="2021-08-03T02:15:52.697" v="636" actId="14100"/>
          <ac:spMkLst>
            <pc:docMk/>
            <pc:sldMk cId="2266907218" sldId="899"/>
            <ac:spMk id="8" creationId="{821E3A2E-5563-470B-B58E-39630DFC36D7}"/>
          </ac:spMkLst>
        </pc:spChg>
        <pc:spChg chg="del mod">
          <ac:chgData name="" userId="911707415844280e" providerId="LiveId" clId="{F15553FA-8436-47E7-BC3D-3B3BA81F6859}" dt="2021-08-03T01:51:26.004" v="215" actId="478"/>
          <ac:spMkLst>
            <pc:docMk/>
            <pc:sldMk cId="2266907218" sldId="899"/>
            <ac:spMk id="12" creationId="{C7A9B985-511B-475D-82AE-DAF453685CB3}"/>
          </ac:spMkLst>
        </pc:spChg>
        <pc:spChg chg="add mod">
          <ac:chgData name="" userId="911707415844280e" providerId="LiveId" clId="{F15553FA-8436-47E7-BC3D-3B3BA81F6859}" dt="2021-08-03T02:16:01.787" v="638" actId="207"/>
          <ac:spMkLst>
            <pc:docMk/>
            <pc:sldMk cId="2266907218" sldId="899"/>
            <ac:spMk id="13" creationId="{14B328C3-89BF-4F18-A5D9-0EC5614B193C}"/>
          </ac:spMkLst>
        </pc:spChg>
      </pc:sldChg>
      <pc:sldChg chg="modSp add">
        <pc:chgData name="" userId="911707415844280e" providerId="LiveId" clId="{F15553FA-8436-47E7-BC3D-3B3BA81F6859}" dt="2021-08-03T01:51:53.535" v="220"/>
        <pc:sldMkLst>
          <pc:docMk/>
          <pc:sldMk cId="1253742274" sldId="900"/>
        </pc:sldMkLst>
        <pc:spChg chg="mod">
          <ac:chgData name="" userId="911707415844280e" providerId="LiveId" clId="{F15553FA-8436-47E7-BC3D-3B3BA81F6859}" dt="2021-08-03T01:51:53.535" v="220"/>
          <ac:spMkLst>
            <pc:docMk/>
            <pc:sldMk cId="1253742274" sldId="900"/>
            <ac:spMk id="12" creationId="{C7A9B985-511B-475D-82AE-DAF453685CB3}"/>
          </ac:spMkLst>
        </pc:spChg>
      </pc:sldChg>
      <pc:sldChg chg="addSp delSp modSp add">
        <pc:chgData name="" userId="911707415844280e" providerId="LiveId" clId="{F15553FA-8436-47E7-BC3D-3B3BA81F6859}" dt="2021-08-03T02:14:58.572" v="629" actId="1076"/>
        <pc:sldMkLst>
          <pc:docMk/>
          <pc:sldMk cId="2174304398" sldId="901"/>
        </pc:sldMkLst>
        <pc:spChg chg="del">
          <ac:chgData name="" userId="911707415844280e" providerId="LiveId" clId="{F15553FA-8436-47E7-BC3D-3B3BA81F6859}" dt="2021-08-03T01:54:59.337" v="318" actId="478"/>
          <ac:spMkLst>
            <pc:docMk/>
            <pc:sldMk cId="2174304398" sldId="901"/>
            <ac:spMk id="2" creationId="{24A787CD-4764-43E0-BEDA-275C40F7D9A4}"/>
          </ac:spMkLst>
        </pc:spChg>
        <pc:spChg chg="mod">
          <ac:chgData name="" userId="911707415844280e" providerId="LiveId" clId="{F15553FA-8436-47E7-BC3D-3B3BA81F6859}" dt="2021-08-03T02:14:45.901" v="626" actId="6549"/>
          <ac:spMkLst>
            <pc:docMk/>
            <pc:sldMk cId="2174304398" sldId="901"/>
            <ac:spMk id="8" creationId="{821E3A2E-5563-470B-B58E-39630DFC36D7}"/>
          </ac:spMkLst>
        </pc:spChg>
        <pc:spChg chg="add mod">
          <ac:chgData name="" userId="911707415844280e" providerId="LiveId" clId="{F15553FA-8436-47E7-BC3D-3B3BA81F6859}" dt="2021-08-03T02:14:58.572" v="629" actId="1076"/>
          <ac:spMkLst>
            <pc:docMk/>
            <pc:sldMk cId="2174304398" sldId="901"/>
            <ac:spMk id="12" creationId="{8D51821A-8966-4CA3-B798-52D5F556E4A8}"/>
          </ac:spMkLst>
        </pc:spChg>
      </pc:sldChg>
      <pc:sldChg chg="modSp add">
        <pc:chgData name="" userId="911707415844280e" providerId="LiveId" clId="{F15553FA-8436-47E7-BC3D-3B3BA81F6859}" dt="2021-08-03T01:55:12.682" v="320" actId="14100"/>
        <pc:sldMkLst>
          <pc:docMk/>
          <pc:sldMk cId="2953923958" sldId="902"/>
        </pc:sldMkLst>
        <pc:spChg chg="mod">
          <ac:chgData name="" userId="911707415844280e" providerId="LiveId" clId="{F15553FA-8436-47E7-BC3D-3B3BA81F6859}" dt="2021-08-03T01:55:12.682" v="320" actId="14100"/>
          <ac:spMkLst>
            <pc:docMk/>
            <pc:sldMk cId="2953923958" sldId="902"/>
            <ac:spMk id="12" creationId="{C7A9B985-511B-475D-82AE-DAF453685CB3}"/>
          </ac:spMkLst>
        </pc:spChg>
      </pc:sldChg>
      <pc:sldChg chg="addSp modSp add">
        <pc:chgData name="" userId="911707415844280e" providerId="LiveId" clId="{F15553FA-8436-47E7-BC3D-3B3BA81F6859}" dt="2021-08-03T02:12:57.857" v="614" actId="1076"/>
        <pc:sldMkLst>
          <pc:docMk/>
          <pc:sldMk cId="3398486494" sldId="903"/>
        </pc:sldMkLst>
        <pc:spChg chg="mod">
          <ac:chgData name="" userId="911707415844280e" providerId="LiveId" clId="{F15553FA-8436-47E7-BC3D-3B3BA81F6859}" dt="2021-08-03T02:12:55.050" v="613" actId="14100"/>
          <ac:spMkLst>
            <pc:docMk/>
            <pc:sldMk cId="3398486494" sldId="903"/>
            <ac:spMk id="8" creationId="{821E3A2E-5563-470B-B58E-39630DFC36D7}"/>
          </ac:spMkLst>
        </pc:spChg>
        <pc:spChg chg="add mod">
          <ac:chgData name="" userId="911707415844280e" providerId="LiveId" clId="{F15553FA-8436-47E7-BC3D-3B3BA81F6859}" dt="2021-08-03T02:12:57.857" v="614" actId="1076"/>
          <ac:spMkLst>
            <pc:docMk/>
            <pc:sldMk cId="3398486494" sldId="903"/>
            <ac:spMk id="12" creationId="{CDE5650C-2820-4D80-BE18-91427D4AFEB1}"/>
          </ac:spMkLst>
        </pc:spChg>
      </pc:sldChg>
      <pc:sldChg chg="modSp add">
        <pc:chgData name="" userId="911707415844280e" providerId="LiveId" clId="{F15553FA-8436-47E7-BC3D-3B3BA81F6859}" dt="2021-08-03T02:01:15.068" v="362"/>
        <pc:sldMkLst>
          <pc:docMk/>
          <pc:sldMk cId="1729461538" sldId="904"/>
        </pc:sldMkLst>
        <pc:spChg chg="mod">
          <ac:chgData name="" userId="911707415844280e" providerId="LiveId" clId="{F15553FA-8436-47E7-BC3D-3B3BA81F6859}" dt="2021-08-03T02:01:15.068" v="362"/>
          <ac:spMkLst>
            <pc:docMk/>
            <pc:sldMk cId="1729461538" sldId="904"/>
            <ac:spMk id="12" creationId="{C7A9B985-511B-475D-82AE-DAF453685CB3}"/>
          </ac:spMkLst>
        </pc:spChg>
      </pc:sldChg>
      <pc:sldChg chg="addSp delSp modSp add">
        <pc:chgData name="" userId="911707415844280e" providerId="LiveId" clId="{F15553FA-8436-47E7-BC3D-3B3BA81F6859}" dt="2021-08-03T02:12:21.915" v="607" actId="6549"/>
        <pc:sldMkLst>
          <pc:docMk/>
          <pc:sldMk cId="176285833" sldId="905"/>
        </pc:sldMkLst>
        <pc:spChg chg="add del">
          <ac:chgData name="" userId="911707415844280e" providerId="LiveId" clId="{F15553FA-8436-47E7-BC3D-3B3BA81F6859}" dt="2021-08-03T02:11:58.073" v="600"/>
          <ac:spMkLst>
            <pc:docMk/>
            <pc:sldMk cId="176285833" sldId="905"/>
            <ac:spMk id="2" creationId="{14B09906-1628-4E99-9E6B-269E10B45068}"/>
          </ac:spMkLst>
        </pc:spChg>
        <pc:spChg chg="mod">
          <ac:chgData name="" userId="911707415844280e" providerId="LiveId" clId="{F15553FA-8436-47E7-BC3D-3B3BA81F6859}" dt="2021-08-03T02:12:21.915" v="607" actId="6549"/>
          <ac:spMkLst>
            <pc:docMk/>
            <pc:sldMk cId="176285833" sldId="905"/>
            <ac:spMk id="8" creationId="{821E3A2E-5563-470B-B58E-39630DFC36D7}"/>
          </ac:spMkLst>
        </pc:spChg>
        <pc:spChg chg="add mod">
          <ac:chgData name="" userId="911707415844280e" providerId="LiveId" clId="{F15553FA-8436-47E7-BC3D-3B3BA81F6859}" dt="2021-08-03T02:12:17.546" v="606" actId="1076"/>
          <ac:spMkLst>
            <pc:docMk/>
            <pc:sldMk cId="176285833" sldId="905"/>
            <ac:spMk id="12" creationId="{499A2CEB-DECC-446D-9685-1E8D1D1CCF1E}"/>
          </ac:spMkLst>
        </pc:spChg>
      </pc:sldChg>
      <pc:sldChg chg="modSp add">
        <pc:chgData name="" userId="911707415844280e" providerId="LiveId" clId="{F15553FA-8436-47E7-BC3D-3B3BA81F6859}" dt="2021-08-03T02:02:22.643" v="409" actId="14100"/>
        <pc:sldMkLst>
          <pc:docMk/>
          <pc:sldMk cId="1751175168" sldId="906"/>
        </pc:sldMkLst>
        <pc:spChg chg="mod">
          <ac:chgData name="" userId="911707415844280e" providerId="LiveId" clId="{F15553FA-8436-47E7-BC3D-3B3BA81F6859}" dt="2021-08-03T02:02:22.643" v="409" actId="14100"/>
          <ac:spMkLst>
            <pc:docMk/>
            <pc:sldMk cId="1751175168" sldId="906"/>
            <ac:spMk id="12" creationId="{C7A9B985-511B-475D-82AE-DAF453685CB3}"/>
          </ac:spMkLst>
        </pc:spChg>
      </pc:sldChg>
      <pc:sldChg chg="addSp modSp add">
        <pc:chgData name="" userId="911707415844280e" providerId="LiveId" clId="{F15553FA-8436-47E7-BC3D-3B3BA81F6859}" dt="2021-08-03T02:11:51.849" v="598" actId="1076"/>
        <pc:sldMkLst>
          <pc:docMk/>
          <pc:sldMk cId="1138752175" sldId="907"/>
        </pc:sldMkLst>
        <pc:spChg chg="mod">
          <ac:chgData name="" userId="911707415844280e" providerId="LiveId" clId="{F15553FA-8436-47E7-BC3D-3B3BA81F6859}" dt="2021-08-03T02:11:47.106" v="597" actId="14100"/>
          <ac:spMkLst>
            <pc:docMk/>
            <pc:sldMk cId="1138752175" sldId="907"/>
            <ac:spMk id="8" creationId="{821E3A2E-5563-470B-B58E-39630DFC36D7}"/>
          </ac:spMkLst>
        </pc:spChg>
        <pc:spChg chg="add mod">
          <ac:chgData name="" userId="911707415844280e" providerId="LiveId" clId="{F15553FA-8436-47E7-BC3D-3B3BA81F6859}" dt="2021-08-03T02:05:24.572" v="500" actId="20577"/>
          <ac:spMkLst>
            <pc:docMk/>
            <pc:sldMk cId="1138752175" sldId="907"/>
            <ac:spMk id="12" creationId="{5181EE87-2EE1-4C77-919D-0C7C6E5E2C30}"/>
          </ac:spMkLst>
        </pc:spChg>
        <pc:spChg chg="add mod">
          <ac:chgData name="" userId="911707415844280e" providerId="LiveId" clId="{F15553FA-8436-47E7-BC3D-3B3BA81F6859}" dt="2021-08-03T02:11:51.849" v="598" actId="1076"/>
          <ac:spMkLst>
            <pc:docMk/>
            <pc:sldMk cId="1138752175" sldId="907"/>
            <ac:spMk id="13" creationId="{5A60E635-F8EE-4E91-ACA9-09A175FBB208}"/>
          </ac:spMkLst>
        </pc:spChg>
      </pc:sldChg>
      <pc:sldChg chg="modSp add">
        <pc:chgData name="" userId="911707415844280e" providerId="LiveId" clId="{F15553FA-8436-47E7-BC3D-3B3BA81F6859}" dt="2021-08-03T02:04:52.739" v="495"/>
        <pc:sldMkLst>
          <pc:docMk/>
          <pc:sldMk cId="4056624205" sldId="908"/>
        </pc:sldMkLst>
        <pc:spChg chg="mod">
          <ac:chgData name="" userId="911707415844280e" providerId="LiveId" clId="{F15553FA-8436-47E7-BC3D-3B3BA81F6859}" dt="2021-08-03T02:04:52.739" v="495"/>
          <ac:spMkLst>
            <pc:docMk/>
            <pc:sldMk cId="4056624205" sldId="908"/>
            <ac:spMk id="12" creationId="{C7A9B985-511B-475D-82AE-DAF453685CB3}"/>
          </ac:spMkLst>
        </pc:spChg>
      </pc:sldChg>
      <pc:sldChg chg="addSp delSp modSp add">
        <pc:chgData name="" userId="911707415844280e" providerId="LiveId" clId="{F15553FA-8436-47E7-BC3D-3B3BA81F6859}" dt="2021-08-03T02:11:20.154" v="591" actId="1076"/>
        <pc:sldMkLst>
          <pc:docMk/>
          <pc:sldMk cId="2267940305" sldId="909"/>
        </pc:sldMkLst>
        <pc:spChg chg="mod">
          <ac:chgData name="" userId="911707415844280e" providerId="LiveId" clId="{F15553FA-8436-47E7-BC3D-3B3BA81F6859}" dt="2021-08-03T02:11:12.738" v="590" actId="6549"/>
          <ac:spMkLst>
            <pc:docMk/>
            <pc:sldMk cId="2267940305" sldId="909"/>
            <ac:spMk id="8" creationId="{821E3A2E-5563-470B-B58E-39630DFC36D7}"/>
          </ac:spMkLst>
        </pc:spChg>
        <pc:spChg chg="del">
          <ac:chgData name="" userId="911707415844280e" providerId="LiveId" clId="{F15553FA-8436-47E7-BC3D-3B3BA81F6859}" dt="2021-08-03T02:05:47.059" v="503" actId="478"/>
          <ac:spMkLst>
            <pc:docMk/>
            <pc:sldMk cId="2267940305" sldId="909"/>
            <ac:spMk id="12" creationId="{5181EE87-2EE1-4C77-919D-0C7C6E5E2C30}"/>
          </ac:spMkLst>
        </pc:spChg>
        <pc:spChg chg="add mod">
          <ac:chgData name="" userId="911707415844280e" providerId="LiveId" clId="{F15553FA-8436-47E7-BC3D-3B3BA81F6859}" dt="2021-08-03T02:11:20.154" v="591" actId="1076"/>
          <ac:spMkLst>
            <pc:docMk/>
            <pc:sldMk cId="2267940305" sldId="909"/>
            <ac:spMk id="13" creationId="{15E3059F-51C3-45AF-B3DC-5DEF243FE726}"/>
          </ac:spMkLst>
        </pc:spChg>
      </pc:sldChg>
      <pc:sldChg chg="addSp modSp add">
        <pc:chgData name="" userId="911707415844280e" providerId="LiveId" clId="{F15553FA-8436-47E7-BC3D-3B3BA81F6859}" dt="2021-08-03T02:07:01.539" v="541" actId="1076"/>
        <pc:sldMkLst>
          <pc:docMk/>
          <pc:sldMk cId="3437334864" sldId="910"/>
        </pc:sldMkLst>
        <pc:spChg chg="add mod">
          <ac:chgData name="" userId="911707415844280e" providerId="LiveId" clId="{F15553FA-8436-47E7-BC3D-3B3BA81F6859}" dt="2021-08-03T02:07:01.539" v="541" actId="1076"/>
          <ac:spMkLst>
            <pc:docMk/>
            <pc:sldMk cId="3437334864" sldId="910"/>
            <ac:spMk id="8" creationId="{A6782D70-2A99-437D-88AC-62BAED3488C9}"/>
          </ac:spMkLst>
        </pc:spChg>
        <pc:spChg chg="mod">
          <ac:chgData name="" userId="911707415844280e" providerId="LiveId" clId="{F15553FA-8436-47E7-BC3D-3B3BA81F6859}" dt="2021-08-03T02:06:54.322" v="540" actId="14100"/>
          <ac:spMkLst>
            <pc:docMk/>
            <pc:sldMk cId="3437334864" sldId="910"/>
            <ac:spMk id="12" creationId="{C7A9B985-511B-475D-82AE-DAF453685CB3}"/>
          </ac:spMkLst>
        </pc:spChg>
        <pc:spChg chg="add mod">
          <ac:chgData name="" userId="911707415844280e" providerId="LiveId" clId="{F15553FA-8436-47E7-BC3D-3B3BA81F6859}" dt="2021-08-03T02:07:01.539" v="541" actId="1076"/>
          <ac:spMkLst>
            <pc:docMk/>
            <pc:sldMk cId="3437334864" sldId="910"/>
            <ac:spMk id="13" creationId="{94BDCD86-F9E7-4E22-8D3D-30FECE372898}"/>
          </ac:spMkLst>
        </pc:spChg>
        <pc:cxnChg chg="add mod">
          <ac:chgData name="" userId="911707415844280e" providerId="LiveId" clId="{F15553FA-8436-47E7-BC3D-3B3BA81F6859}" dt="2021-08-03T02:07:01.539" v="541" actId="1076"/>
          <ac:cxnSpMkLst>
            <pc:docMk/>
            <pc:sldMk cId="3437334864" sldId="910"/>
            <ac:cxnSpMk id="14" creationId="{32AC5B0A-17E9-4048-94F3-49CFDAD890B4}"/>
          </ac:cxnSpMkLst>
        </pc:cxnChg>
      </pc:sldChg>
      <pc:sldChg chg="addSp modSp add">
        <pc:chgData name="" userId="911707415844280e" providerId="LiveId" clId="{F15553FA-8436-47E7-BC3D-3B3BA81F6859}" dt="2021-08-03T02:10:30.275" v="580" actId="207"/>
        <pc:sldMkLst>
          <pc:docMk/>
          <pc:sldMk cId="2615127613" sldId="911"/>
        </pc:sldMkLst>
        <pc:spChg chg="mod">
          <ac:chgData name="" userId="911707415844280e" providerId="LiveId" clId="{F15553FA-8436-47E7-BC3D-3B3BA81F6859}" dt="2021-08-03T02:10:03.994" v="571" actId="14100"/>
          <ac:spMkLst>
            <pc:docMk/>
            <pc:sldMk cId="2615127613" sldId="911"/>
            <ac:spMk id="8" creationId="{821E3A2E-5563-470B-B58E-39630DFC36D7}"/>
          </ac:spMkLst>
        </pc:spChg>
        <pc:spChg chg="add mod">
          <ac:chgData name="" userId="911707415844280e" providerId="LiveId" clId="{F15553FA-8436-47E7-BC3D-3B3BA81F6859}" dt="2021-08-03T02:10:30.275" v="580" actId="207"/>
          <ac:spMkLst>
            <pc:docMk/>
            <pc:sldMk cId="2615127613" sldId="911"/>
            <ac:spMk id="12" creationId="{49C74185-C7A4-4176-B821-0F92B3361AF3}"/>
          </ac:spMkLst>
        </pc:spChg>
      </pc:sldChg>
      <pc:sldChg chg="delSp modSp add">
        <pc:chgData name="" userId="911707415844280e" providerId="LiveId" clId="{F15553FA-8436-47E7-BC3D-3B3BA81F6859}" dt="2021-08-03T02:08:22.798" v="566"/>
        <pc:sldMkLst>
          <pc:docMk/>
          <pc:sldMk cId="4199976834" sldId="912"/>
        </pc:sldMkLst>
        <pc:spChg chg="del">
          <ac:chgData name="" userId="911707415844280e" providerId="LiveId" clId="{F15553FA-8436-47E7-BC3D-3B3BA81F6859}" dt="2021-08-03T02:08:17.733" v="564" actId="478"/>
          <ac:spMkLst>
            <pc:docMk/>
            <pc:sldMk cId="4199976834" sldId="912"/>
            <ac:spMk id="8" creationId="{A6782D70-2A99-437D-88AC-62BAED3488C9}"/>
          </ac:spMkLst>
        </pc:spChg>
        <pc:spChg chg="mod">
          <ac:chgData name="" userId="911707415844280e" providerId="LiveId" clId="{F15553FA-8436-47E7-BC3D-3B3BA81F6859}" dt="2021-08-03T02:08:22.798" v="566"/>
          <ac:spMkLst>
            <pc:docMk/>
            <pc:sldMk cId="4199976834" sldId="912"/>
            <ac:spMk id="12" creationId="{C7A9B985-511B-475D-82AE-DAF453685CB3}"/>
          </ac:spMkLst>
        </pc:spChg>
        <pc:spChg chg="del">
          <ac:chgData name="" userId="911707415844280e" providerId="LiveId" clId="{F15553FA-8436-47E7-BC3D-3B3BA81F6859}" dt="2021-08-03T02:08:19.098" v="565" actId="478"/>
          <ac:spMkLst>
            <pc:docMk/>
            <pc:sldMk cId="4199976834" sldId="912"/>
            <ac:spMk id="13" creationId="{94BDCD86-F9E7-4E22-8D3D-30FECE372898}"/>
          </ac:spMkLst>
        </pc:spChg>
        <pc:cxnChg chg="del">
          <ac:chgData name="" userId="911707415844280e" providerId="LiveId" clId="{F15553FA-8436-47E7-BC3D-3B3BA81F6859}" dt="2021-08-03T02:08:16.316" v="563" actId="478"/>
          <ac:cxnSpMkLst>
            <pc:docMk/>
            <pc:sldMk cId="4199976834" sldId="912"/>
            <ac:cxnSpMk id="14" creationId="{32AC5B0A-17E9-4048-94F3-49CFDAD890B4}"/>
          </ac:cxnSpMkLst>
        </pc:cxnChg>
      </pc:sldChg>
      <pc:sldChg chg="modSp add">
        <pc:chgData name="" userId="911707415844280e" providerId="LiveId" clId="{F15553FA-8436-47E7-BC3D-3B3BA81F6859}" dt="2021-08-03T02:25:06.978" v="795" actId="1076"/>
        <pc:sldMkLst>
          <pc:docMk/>
          <pc:sldMk cId="990168637" sldId="913"/>
        </pc:sldMkLst>
        <pc:spChg chg="mod">
          <ac:chgData name="" userId="911707415844280e" providerId="LiveId" clId="{F15553FA-8436-47E7-BC3D-3B3BA81F6859}" dt="2021-08-03T02:24:56.523" v="794" actId="6549"/>
          <ac:spMkLst>
            <pc:docMk/>
            <pc:sldMk cId="990168637" sldId="913"/>
            <ac:spMk id="8" creationId="{821E3A2E-5563-470B-B58E-39630DFC36D7}"/>
          </ac:spMkLst>
        </pc:spChg>
        <pc:spChg chg="mod">
          <ac:chgData name="" userId="911707415844280e" providerId="LiveId" clId="{F15553FA-8436-47E7-BC3D-3B3BA81F6859}" dt="2021-08-03T02:25:06.978" v="795" actId="1076"/>
          <ac:spMkLst>
            <pc:docMk/>
            <pc:sldMk cId="990168637" sldId="913"/>
            <ac:spMk id="12" creationId="{49C74185-C7A4-4176-B821-0F92B3361AF3}"/>
          </ac:spMkLst>
        </pc:spChg>
      </pc:sldChg>
      <pc:sldChg chg="modSp add">
        <pc:chgData name="" userId="911707415844280e" providerId="LiveId" clId="{F15553FA-8436-47E7-BC3D-3B3BA81F6859}" dt="2021-08-03T02:25:32.773" v="800" actId="20577"/>
        <pc:sldMkLst>
          <pc:docMk/>
          <pc:sldMk cId="1214591513" sldId="914"/>
        </pc:sldMkLst>
        <pc:spChg chg="mod">
          <ac:chgData name="" userId="911707415844280e" providerId="LiveId" clId="{F15553FA-8436-47E7-BC3D-3B3BA81F6859}" dt="2021-08-03T02:25:32.773" v="800" actId="20577"/>
          <ac:spMkLst>
            <pc:docMk/>
            <pc:sldMk cId="1214591513" sldId="914"/>
            <ac:spMk id="12" creationId="{C7A9B985-511B-475D-82AE-DAF453685CB3}"/>
          </ac:spMkLst>
        </pc:spChg>
      </pc:sldChg>
      <pc:sldChg chg="modSp add">
        <pc:chgData name="" userId="911707415844280e" providerId="LiveId" clId="{F15553FA-8436-47E7-BC3D-3B3BA81F6859}" dt="2021-08-03T02:26:59.941" v="815" actId="207"/>
        <pc:sldMkLst>
          <pc:docMk/>
          <pc:sldMk cId="3985409248" sldId="915"/>
        </pc:sldMkLst>
        <pc:spChg chg="mod">
          <ac:chgData name="" userId="911707415844280e" providerId="LiveId" clId="{F15553FA-8436-47E7-BC3D-3B3BA81F6859}" dt="2021-08-03T02:26:59.941" v="815" actId="207"/>
          <ac:spMkLst>
            <pc:docMk/>
            <pc:sldMk cId="3985409248" sldId="915"/>
            <ac:spMk id="8" creationId="{821E3A2E-5563-470B-B58E-39630DFC36D7}"/>
          </ac:spMkLst>
        </pc:spChg>
        <pc:spChg chg="mod">
          <ac:chgData name="" userId="911707415844280e" providerId="LiveId" clId="{F15553FA-8436-47E7-BC3D-3B3BA81F6859}" dt="2021-08-03T02:26:45.472" v="811" actId="1076"/>
          <ac:spMkLst>
            <pc:docMk/>
            <pc:sldMk cId="3985409248" sldId="915"/>
            <ac:spMk id="12" creationId="{49C74185-C7A4-4176-B821-0F92B3361AF3}"/>
          </ac:spMkLst>
        </pc:spChg>
      </pc:sldChg>
      <pc:sldChg chg="modSp add">
        <pc:chgData name="" userId="911707415844280e" providerId="LiveId" clId="{F15553FA-8436-47E7-BC3D-3B3BA81F6859}" dt="2021-08-03T02:27:36.761" v="819" actId="14100"/>
        <pc:sldMkLst>
          <pc:docMk/>
          <pc:sldMk cId="58291535" sldId="916"/>
        </pc:sldMkLst>
        <pc:spChg chg="mod">
          <ac:chgData name="" userId="911707415844280e" providerId="LiveId" clId="{F15553FA-8436-47E7-BC3D-3B3BA81F6859}" dt="2021-08-03T02:27:36.761" v="819" actId="14100"/>
          <ac:spMkLst>
            <pc:docMk/>
            <pc:sldMk cId="58291535" sldId="916"/>
            <ac:spMk id="12" creationId="{C7A9B985-511B-475D-82AE-DAF453685CB3}"/>
          </ac:spMkLst>
        </pc:spChg>
      </pc:sldChg>
      <pc:sldChg chg="addSp modSp add">
        <pc:chgData name="" userId="911707415844280e" providerId="LiveId" clId="{F15553FA-8436-47E7-BC3D-3B3BA81F6859}" dt="2021-08-03T02:35:51.073" v="1375" actId="20577"/>
        <pc:sldMkLst>
          <pc:docMk/>
          <pc:sldMk cId="3651126132" sldId="917"/>
        </pc:sldMkLst>
        <pc:spChg chg="mod">
          <ac:chgData name="" userId="911707415844280e" providerId="LiveId" clId="{F15553FA-8436-47E7-BC3D-3B3BA81F6859}" dt="2021-08-03T02:35:51.073" v="1375" actId="20577"/>
          <ac:spMkLst>
            <pc:docMk/>
            <pc:sldMk cId="3651126132" sldId="917"/>
            <ac:spMk id="8" creationId="{821E3A2E-5563-470B-B58E-39630DFC36D7}"/>
          </ac:spMkLst>
        </pc:spChg>
        <pc:spChg chg="mod">
          <ac:chgData name="" userId="911707415844280e" providerId="LiveId" clId="{F15553FA-8436-47E7-BC3D-3B3BA81F6859}" dt="2021-08-03T02:33:11.565" v="1350" actId="6549"/>
          <ac:spMkLst>
            <pc:docMk/>
            <pc:sldMk cId="3651126132" sldId="917"/>
            <ac:spMk id="12" creationId="{49C74185-C7A4-4176-B821-0F92B3361AF3}"/>
          </ac:spMkLst>
        </pc:spChg>
        <pc:picChg chg="add mod">
          <ac:chgData name="" userId="911707415844280e" providerId="LiveId" clId="{F15553FA-8436-47E7-BC3D-3B3BA81F6859}" dt="2021-08-03T02:35:44.808" v="1374" actId="14100"/>
          <ac:picMkLst>
            <pc:docMk/>
            <pc:sldMk cId="3651126132" sldId="917"/>
            <ac:picMk id="13" creationId="{B54D760E-2764-4D6F-8BC0-7ABBB0F75847}"/>
          </ac:picMkLst>
        </pc:picChg>
      </pc:sldChg>
      <pc:sldChg chg="modSp add">
        <pc:chgData name="" userId="911707415844280e" providerId="LiveId" clId="{F15553FA-8436-47E7-BC3D-3B3BA81F6859}" dt="2021-08-03T02:33:42.712" v="1353" actId="14100"/>
        <pc:sldMkLst>
          <pc:docMk/>
          <pc:sldMk cId="2552587488" sldId="918"/>
        </pc:sldMkLst>
        <pc:spChg chg="mod">
          <ac:chgData name="" userId="911707415844280e" providerId="LiveId" clId="{F15553FA-8436-47E7-BC3D-3B3BA81F6859}" dt="2021-08-03T02:33:42.712" v="1353" actId="14100"/>
          <ac:spMkLst>
            <pc:docMk/>
            <pc:sldMk cId="2552587488" sldId="918"/>
            <ac:spMk id="12" creationId="{C7A9B985-511B-475D-82AE-DAF453685CB3}"/>
          </ac:spMkLst>
        </pc:spChg>
      </pc:sldChg>
      <pc:sldChg chg="delSp modSp add">
        <pc:chgData name="" userId="911707415844280e" providerId="LiveId" clId="{F15553FA-8436-47E7-BC3D-3B3BA81F6859}" dt="2021-08-03T02:37:11.608" v="1385" actId="14100"/>
        <pc:sldMkLst>
          <pc:docMk/>
          <pc:sldMk cId="2012414943" sldId="919"/>
        </pc:sldMkLst>
        <pc:spChg chg="mod">
          <ac:chgData name="" userId="911707415844280e" providerId="LiveId" clId="{F15553FA-8436-47E7-BC3D-3B3BA81F6859}" dt="2021-08-03T02:37:11.608" v="1385" actId="14100"/>
          <ac:spMkLst>
            <pc:docMk/>
            <pc:sldMk cId="2012414943" sldId="919"/>
            <ac:spMk id="8" creationId="{821E3A2E-5563-470B-B58E-39630DFC36D7}"/>
          </ac:spMkLst>
        </pc:spChg>
        <pc:spChg chg="del">
          <ac:chgData name="" userId="911707415844280e" providerId="LiveId" clId="{F15553FA-8436-47E7-BC3D-3B3BA81F6859}" dt="2021-08-03T02:36:02.191" v="1376" actId="478"/>
          <ac:spMkLst>
            <pc:docMk/>
            <pc:sldMk cId="2012414943" sldId="919"/>
            <ac:spMk id="12" creationId="{49C74185-C7A4-4176-B821-0F92B3361AF3}"/>
          </ac:spMkLst>
        </pc:spChg>
      </pc:sldChg>
      <pc:sldChg chg="add">
        <pc:chgData name="" userId="911707415844280e" providerId="LiveId" clId="{F15553FA-8436-47E7-BC3D-3B3BA81F6859}" dt="2021-08-03T02:36:53.728" v="1382"/>
        <pc:sldMkLst>
          <pc:docMk/>
          <pc:sldMk cId="97403627" sldId="920"/>
        </pc:sldMkLst>
      </pc:sldChg>
      <pc:sldChg chg="add del">
        <pc:chgData name="" userId="911707415844280e" providerId="LiveId" clId="{F15553FA-8436-47E7-BC3D-3B3BA81F6859}" dt="2021-08-03T02:36:20.536" v="1379" actId="2696"/>
        <pc:sldMkLst>
          <pc:docMk/>
          <pc:sldMk cId="953753689" sldId="920"/>
        </pc:sldMkLst>
      </pc:sldChg>
      <pc:sldChg chg="addSp modSp add">
        <pc:chgData name="" userId="911707415844280e" providerId="LiveId" clId="{F15553FA-8436-47E7-BC3D-3B3BA81F6859}" dt="2021-08-03T02:37:51.393" v="1392" actId="14100"/>
        <pc:sldMkLst>
          <pc:docMk/>
          <pc:sldMk cId="144470211" sldId="921"/>
        </pc:sldMkLst>
        <pc:spChg chg="add mod">
          <ac:chgData name="" userId="911707415844280e" providerId="LiveId" clId="{F15553FA-8436-47E7-BC3D-3B3BA81F6859}" dt="2021-08-03T02:37:51.393" v="1392" actId="14100"/>
          <ac:spMkLst>
            <pc:docMk/>
            <pc:sldMk cId="144470211" sldId="921"/>
            <ac:spMk id="8" creationId="{37062C25-C3CA-468B-858E-4DD4D2F5FF76}"/>
          </ac:spMkLst>
        </pc:spChg>
        <pc:spChg chg="mod">
          <ac:chgData name="" userId="911707415844280e" providerId="LiveId" clId="{F15553FA-8436-47E7-BC3D-3B3BA81F6859}" dt="2021-08-03T02:37:34.856" v="1389" actId="14100"/>
          <ac:spMkLst>
            <pc:docMk/>
            <pc:sldMk cId="144470211" sldId="921"/>
            <ac:spMk id="12" creationId="{C7A9B985-511B-475D-82AE-DAF453685CB3}"/>
          </ac:spMkLst>
        </pc:spChg>
      </pc:sldChg>
      <pc:sldChg chg="modSp add">
        <pc:chgData name="" userId="911707415844280e" providerId="LiveId" clId="{F15553FA-8436-47E7-BC3D-3B3BA81F6859}" dt="2021-08-03T02:38:34.007" v="1400"/>
        <pc:sldMkLst>
          <pc:docMk/>
          <pc:sldMk cId="3169980532" sldId="922"/>
        </pc:sldMkLst>
        <pc:spChg chg="mod">
          <ac:chgData name="" userId="911707415844280e" providerId="LiveId" clId="{F15553FA-8436-47E7-BC3D-3B3BA81F6859}" dt="2021-08-03T02:38:34.007" v="1400"/>
          <ac:spMkLst>
            <pc:docMk/>
            <pc:sldMk cId="3169980532" sldId="922"/>
            <ac:spMk id="8" creationId="{37062C25-C3CA-468B-858E-4DD4D2F5FF76}"/>
          </ac:spMkLst>
        </pc:spChg>
        <pc:spChg chg="mod">
          <ac:chgData name="" userId="911707415844280e" providerId="LiveId" clId="{F15553FA-8436-47E7-BC3D-3B3BA81F6859}" dt="2021-08-03T02:38:22.345" v="1398" actId="14100"/>
          <ac:spMkLst>
            <pc:docMk/>
            <pc:sldMk cId="3169980532" sldId="922"/>
            <ac:spMk id="12" creationId="{C7A9B985-511B-475D-82AE-DAF453685CB3}"/>
          </ac:spMkLst>
        </pc:spChg>
      </pc:sldChg>
      <pc:sldChg chg="modSp add">
        <pc:chgData name="" userId="911707415844280e" providerId="LiveId" clId="{F15553FA-8436-47E7-BC3D-3B3BA81F6859}" dt="2021-08-03T02:39:02.896" v="1405" actId="6549"/>
        <pc:sldMkLst>
          <pc:docMk/>
          <pc:sldMk cId="4115706329" sldId="923"/>
        </pc:sldMkLst>
        <pc:spChg chg="mod">
          <ac:chgData name="" userId="911707415844280e" providerId="LiveId" clId="{F15553FA-8436-47E7-BC3D-3B3BA81F6859}" dt="2021-08-03T02:39:02.896" v="1405" actId="6549"/>
          <ac:spMkLst>
            <pc:docMk/>
            <pc:sldMk cId="4115706329" sldId="923"/>
            <ac:spMk id="8" creationId="{821E3A2E-5563-470B-B58E-39630DFC36D7}"/>
          </ac:spMkLst>
        </pc:spChg>
      </pc:sldChg>
      <pc:sldChg chg="modSp add">
        <pc:chgData name="" userId="911707415844280e" providerId="LiveId" clId="{F15553FA-8436-47E7-BC3D-3B3BA81F6859}" dt="2021-08-03T02:39:40.124" v="1409"/>
        <pc:sldMkLst>
          <pc:docMk/>
          <pc:sldMk cId="2307570999" sldId="924"/>
        </pc:sldMkLst>
        <pc:spChg chg="mod">
          <ac:chgData name="" userId="911707415844280e" providerId="LiveId" clId="{F15553FA-8436-47E7-BC3D-3B3BA81F6859}" dt="2021-08-03T02:39:40.124" v="1409"/>
          <ac:spMkLst>
            <pc:docMk/>
            <pc:sldMk cId="2307570999" sldId="924"/>
            <ac:spMk id="8" creationId="{37062C25-C3CA-468B-858E-4DD4D2F5FF76}"/>
          </ac:spMkLst>
        </pc:spChg>
        <pc:spChg chg="mod">
          <ac:chgData name="" userId="911707415844280e" providerId="LiveId" clId="{F15553FA-8436-47E7-BC3D-3B3BA81F6859}" dt="2021-08-03T02:39:29.383" v="1408"/>
          <ac:spMkLst>
            <pc:docMk/>
            <pc:sldMk cId="2307570999" sldId="924"/>
            <ac:spMk id="12" creationId="{C7A9B985-511B-475D-82AE-DAF453685CB3}"/>
          </ac:spMkLst>
        </pc:spChg>
      </pc:sldChg>
      <pc:sldChg chg="addSp modSp add">
        <pc:chgData name="" userId="911707415844280e" providerId="LiveId" clId="{F15553FA-8436-47E7-BC3D-3B3BA81F6859}" dt="2021-08-03T02:43:35.592" v="1503"/>
        <pc:sldMkLst>
          <pc:docMk/>
          <pc:sldMk cId="3376220323" sldId="925"/>
        </pc:sldMkLst>
        <pc:spChg chg="mod">
          <ac:chgData name="" userId="911707415844280e" providerId="LiveId" clId="{F15553FA-8436-47E7-BC3D-3B3BA81F6859}" dt="2021-08-03T02:41:35.329" v="1466" actId="14100"/>
          <ac:spMkLst>
            <pc:docMk/>
            <pc:sldMk cId="3376220323" sldId="925"/>
            <ac:spMk id="8" creationId="{821E3A2E-5563-470B-B58E-39630DFC36D7}"/>
          </ac:spMkLst>
        </pc:spChg>
        <pc:spChg chg="add mod">
          <ac:chgData name="" userId="911707415844280e" providerId="LiveId" clId="{F15553FA-8436-47E7-BC3D-3B3BA81F6859}" dt="2021-08-03T02:43:35.592" v="1503"/>
          <ac:spMkLst>
            <pc:docMk/>
            <pc:sldMk cId="3376220323" sldId="925"/>
            <ac:spMk id="12" creationId="{99E3BBA6-F193-4C09-A7DF-8739CF475A90}"/>
          </ac:spMkLst>
        </pc:spChg>
      </pc:sldChg>
      <pc:sldChg chg="delSp modSp add">
        <pc:chgData name="" userId="911707415844280e" providerId="LiveId" clId="{F15553FA-8436-47E7-BC3D-3B3BA81F6859}" dt="2021-08-03T02:42:10.568" v="1475" actId="14100"/>
        <pc:sldMkLst>
          <pc:docMk/>
          <pc:sldMk cId="3539514734" sldId="926"/>
        </pc:sldMkLst>
        <pc:spChg chg="del mod">
          <ac:chgData name="" userId="911707415844280e" providerId="LiveId" clId="{F15553FA-8436-47E7-BC3D-3B3BA81F6859}" dt="2021-08-03T02:42:06.848" v="1474" actId="478"/>
          <ac:spMkLst>
            <pc:docMk/>
            <pc:sldMk cId="3539514734" sldId="926"/>
            <ac:spMk id="8" creationId="{37062C25-C3CA-468B-858E-4DD4D2F5FF76}"/>
          </ac:spMkLst>
        </pc:spChg>
        <pc:spChg chg="mod">
          <ac:chgData name="" userId="911707415844280e" providerId="LiveId" clId="{F15553FA-8436-47E7-BC3D-3B3BA81F6859}" dt="2021-08-03T02:42:10.568" v="1475" actId="14100"/>
          <ac:spMkLst>
            <pc:docMk/>
            <pc:sldMk cId="3539514734" sldId="926"/>
            <ac:spMk id="12" creationId="{C7A9B985-511B-475D-82AE-DAF453685CB3}"/>
          </ac:spMkLst>
        </pc:spChg>
      </pc:sldChg>
      <pc:sldChg chg="addSp delSp modSp add">
        <pc:chgData name="" userId="911707415844280e" providerId="LiveId" clId="{F15553FA-8436-47E7-BC3D-3B3BA81F6859}" dt="2021-08-03T02:44:30.845" v="1510" actId="2711"/>
        <pc:sldMkLst>
          <pc:docMk/>
          <pc:sldMk cId="1090282512" sldId="927"/>
        </pc:sldMkLst>
        <pc:spChg chg="mod">
          <ac:chgData name="" userId="911707415844280e" providerId="LiveId" clId="{F15553FA-8436-47E7-BC3D-3B3BA81F6859}" dt="2021-08-03T02:44:30.845" v="1510" actId="2711"/>
          <ac:spMkLst>
            <pc:docMk/>
            <pc:sldMk cId="1090282512" sldId="927"/>
            <ac:spMk id="8" creationId="{821E3A2E-5563-470B-B58E-39630DFC36D7}"/>
          </ac:spMkLst>
        </pc:spChg>
        <pc:spChg chg="del mod">
          <ac:chgData name="" userId="911707415844280e" providerId="LiveId" clId="{F15553FA-8436-47E7-BC3D-3B3BA81F6859}" dt="2021-08-03T02:43:06.104" v="1498" actId="478"/>
          <ac:spMkLst>
            <pc:docMk/>
            <pc:sldMk cId="1090282512" sldId="927"/>
            <ac:spMk id="12" creationId="{99E3BBA6-F193-4C09-A7DF-8739CF475A90}"/>
          </ac:spMkLst>
        </pc:spChg>
        <pc:spChg chg="add mod">
          <ac:chgData name="" userId="911707415844280e" providerId="LiveId" clId="{F15553FA-8436-47E7-BC3D-3B3BA81F6859}" dt="2021-08-03T02:44:21.672" v="1509" actId="14100"/>
          <ac:spMkLst>
            <pc:docMk/>
            <pc:sldMk cId="1090282512" sldId="927"/>
            <ac:spMk id="13" creationId="{13D883E8-7D80-4F9F-B6F7-05AB4DE6F2D1}"/>
          </ac:spMkLst>
        </pc:spChg>
      </pc:sldChg>
      <pc:sldChg chg="modSp add">
        <pc:chgData name="" userId="911707415844280e" providerId="LiveId" clId="{F15553FA-8436-47E7-BC3D-3B3BA81F6859}" dt="2021-08-03T02:45:01.879" v="1514" actId="14100"/>
        <pc:sldMkLst>
          <pc:docMk/>
          <pc:sldMk cId="705702098" sldId="928"/>
        </pc:sldMkLst>
        <pc:spChg chg="mod">
          <ac:chgData name="" userId="911707415844280e" providerId="LiveId" clId="{F15553FA-8436-47E7-BC3D-3B3BA81F6859}" dt="2021-08-03T02:45:01.879" v="1514" actId="14100"/>
          <ac:spMkLst>
            <pc:docMk/>
            <pc:sldMk cId="705702098" sldId="928"/>
            <ac:spMk id="12" creationId="{C7A9B985-511B-475D-82AE-DAF453685CB3}"/>
          </ac:spMkLst>
        </pc:spChg>
      </pc:sldChg>
      <pc:sldChg chg="modSp add">
        <pc:chgData name="" userId="911707415844280e" providerId="LiveId" clId="{F15553FA-8436-47E7-BC3D-3B3BA81F6859}" dt="2021-08-03T02:46:34.543" v="1566" actId="1076"/>
        <pc:sldMkLst>
          <pc:docMk/>
          <pc:sldMk cId="4091608794" sldId="929"/>
        </pc:sldMkLst>
        <pc:spChg chg="mod">
          <ac:chgData name="" userId="911707415844280e" providerId="LiveId" clId="{F15553FA-8436-47E7-BC3D-3B3BA81F6859}" dt="2021-08-03T02:46:11.455" v="1561" actId="14100"/>
          <ac:spMkLst>
            <pc:docMk/>
            <pc:sldMk cId="4091608794" sldId="929"/>
            <ac:spMk id="8" creationId="{821E3A2E-5563-470B-B58E-39630DFC36D7}"/>
          </ac:spMkLst>
        </pc:spChg>
        <pc:spChg chg="mod">
          <ac:chgData name="" userId="911707415844280e" providerId="LiveId" clId="{F15553FA-8436-47E7-BC3D-3B3BA81F6859}" dt="2021-08-03T02:46:34.543" v="1566" actId="1076"/>
          <ac:spMkLst>
            <pc:docMk/>
            <pc:sldMk cId="4091608794" sldId="929"/>
            <ac:spMk id="13" creationId="{13D883E8-7D80-4F9F-B6F7-05AB4DE6F2D1}"/>
          </ac:spMkLst>
        </pc:spChg>
      </pc:sldChg>
      <pc:sldChg chg="modSp add">
        <pc:chgData name="" userId="911707415844280e" providerId="LiveId" clId="{F15553FA-8436-47E7-BC3D-3B3BA81F6859}" dt="2021-08-03T02:46:49.506" v="1568" actId="14100"/>
        <pc:sldMkLst>
          <pc:docMk/>
          <pc:sldMk cId="291345469" sldId="930"/>
        </pc:sldMkLst>
        <pc:spChg chg="mod">
          <ac:chgData name="" userId="911707415844280e" providerId="LiveId" clId="{F15553FA-8436-47E7-BC3D-3B3BA81F6859}" dt="2021-08-03T02:46:49.506" v="1568" actId="14100"/>
          <ac:spMkLst>
            <pc:docMk/>
            <pc:sldMk cId="291345469" sldId="930"/>
            <ac:spMk id="12" creationId="{C7A9B985-511B-475D-82AE-DAF453685CB3}"/>
          </ac:spMkLst>
        </pc:spChg>
      </pc:sldChg>
      <pc:sldMasterChg chg="modSldLayout">
        <pc:chgData name="" userId="911707415844280e" providerId="LiveId" clId="{F15553FA-8436-47E7-BC3D-3B3BA81F6859}" dt="2021-08-03T02:13:37.645" v="618" actId="478"/>
        <pc:sldMasterMkLst>
          <pc:docMk/>
          <pc:sldMasterMk cId="1511112843" sldId="2147483648"/>
        </pc:sldMasterMkLst>
        <pc:sldLayoutChg chg="delSp">
          <pc:chgData name="" userId="911707415844280e" providerId="LiveId" clId="{F15553FA-8436-47E7-BC3D-3B3BA81F6859}" dt="2021-08-03T02:13:37.645" v="618" actId="478"/>
          <pc:sldLayoutMkLst>
            <pc:docMk/>
            <pc:sldMasterMk cId="1511112843" sldId="2147483648"/>
            <pc:sldLayoutMk cId="831763798" sldId="2147483662"/>
          </pc:sldLayoutMkLst>
          <pc:picChg chg="del">
            <ac:chgData name="" userId="911707415844280e" providerId="LiveId" clId="{F15553FA-8436-47E7-BC3D-3B3BA81F6859}" dt="2021-08-03T02:13:37.645" v="618" actId="478"/>
            <ac:picMkLst>
              <pc:docMk/>
              <pc:sldMasterMk cId="1511112843" sldId="2147483648"/>
              <pc:sldLayoutMk cId="831763798" sldId="2147483662"/>
              <ac:picMk id="7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7CF87-3CA6-4A35-AA18-134E60CDE742}" type="datetimeFigureOut">
              <a:rPr lang="ko-KR" altLang="en-US" smtClean="0"/>
              <a:t>2021-08-03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30220-34C3-4BD0-83FC-A9220DD04A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071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30220-34C3-4BD0-83FC-A9220DD04A0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57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30220-34C3-4BD0-83FC-A9220DD04A0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612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30220-34C3-4BD0-83FC-A9220DD04A0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97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30220-34C3-4BD0-83FC-A9220DD04A0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846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530220-34C3-4BD0-83FC-A9220DD04A03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557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420130" y="90354"/>
            <a:ext cx="11244489" cy="468000"/>
          </a:xfrm>
        </p:spPr>
        <p:txBody>
          <a:bodyPr anchor="ctr"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2832992" y="693868"/>
            <a:ext cx="311966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5952662" y="693868"/>
            <a:ext cx="3119669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9072331" y="693868"/>
            <a:ext cx="3119669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0" y="693868"/>
            <a:ext cx="311966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/>
          <p:cNvSpPr>
            <a:spLocks noGrp="1"/>
          </p:cNvSpPr>
          <p:nvPr>
            <p:ph idx="10" hasCustomPrompt="1"/>
          </p:nvPr>
        </p:nvSpPr>
        <p:spPr>
          <a:xfrm>
            <a:off x="420130" y="897924"/>
            <a:ext cx="11359978" cy="5699428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FF9900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609600" indent="-342900">
              <a:lnSpc>
                <a:spcPct val="100000"/>
              </a:lnSpc>
              <a:spcAft>
                <a:spcPts val="400"/>
              </a:spcAft>
              <a:buClr>
                <a:srgbClr val="FF9933"/>
              </a:buClr>
              <a:buFont typeface="+mj-lt"/>
              <a:buAutoNum type="arabicPeriod"/>
              <a:defRPr sz="1600" b="1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rgbClr val="FF9933"/>
              </a:buClr>
              <a:buFont typeface="Arial" panose="020B0604020202020204" pitchFamily="34" charset="0"/>
              <a:buChar char="•"/>
              <a:defRPr sz="14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Clr>
                <a:srgbClr val="FF9933"/>
              </a:buClr>
              <a:buSzPct val="96000"/>
              <a:buFont typeface="Arial" panose="020B0604020202020204" pitchFamily="34" charset="0"/>
              <a:buChar char="•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/>
              <a:t>셋째 수준</a:t>
            </a:r>
            <a:r>
              <a:rPr lang="en-US" altLang="ko-KR"/>
              <a:t>	</a:t>
            </a:r>
            <a:endParaRPr lang="ko-KR" altLang="en-US" dirty="0"/>
          </a:p>
          <a:p>
            <a:pPr lvl="2"/>
            <a:r>
              <a:rPr lang="ko-KR" altLang="en-US"/>
              <a:t>넷째 수준</a:t>
            </a:r>
            <a:r>
              <a:rPr lang="en-US" altLang="ko-KR"/>
              <a:t>	</a:t>
            </a:r>
            <a:endParaRPr lang="ko-KR" altLang="en-US" dirty="0"/>
          </a:p>
          <a:p>
            <a:pPr lvl="3"/>
            <a:r>
              <a:rPr lang="ko-KR" altLang="en-US" dirty="0"/>
              <a:t>다섯째 수준</a:t>
            </a:r>
          </a:p>
        </p:txBody>
      </p:sp>
      <p:sp>
        <p:nvSpPr>
          <p:cNvPr id="1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215397" y="90354"/>
            <a:ext cx="959976" cy="468000"/>
          </a:xfr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BC08DB3-BE25-46B9-B008-5E5DC6048FD8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07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430743" y="404814"/>
            <a:ext cx="11330516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F794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8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1162630" y="3565004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1162630" y="25012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F79433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052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78BC-1FC3-41D8-9F2B-EB0842060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4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215397" y="90354"/>
            <a:ext cx="959976" cy="468000"/>
          </a:xfrm>
        </p:spPr>
        <p:txBody>
          <a:bodyPr/>
          <a:lstStyle>
            <a:lvl1pPr>
              <a:defRPr sz="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BC08DB3-BE25-46B9-B008-5E5DC6048FD8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76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378BC-1FC3-41D8-9F2B-EB0842060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11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5" r:id="rId3"/>
    <p:sldLayoutId id="2147483662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t="69316" b="740"/>
          <a:stretch/>
        </p:blipFill>
        <p:spPr>
          <a:xfrm>
            <a:off x="1994256" y="4447145"/>
            <a:ext cx="6605134" cy="1228947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2490193" y="2695490"/>
            <a:ext cx="6779304" cy="1587841"/>
            <a:chOff x="1668010" y="1212772"/>
            <a:chExt cx="6779304" cy="1587841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b="61805"/>
            <a:stretch/>
          </p:blipFill>
          <p:spPr>
            <a:xfrm>
              <a:off x="1668010" y="1251417"/>
              <a:ext cx="6605134" cy="1549196"/>
            </a:xfrm>
            <a:prstGeom prst="rect">
              <a:avLst/>
            </a:prstGeom>
          </p:spPr>
        </p:pic>
        <p:sp>
          <p:nvSpPr>
            <p:cNvPr id="3" name="직사각형 2"/>
            <p:cNvSpPr/>
            <p:nvPr/>
          </p:nvSpPr>
          <p:spPr>
            <a:xfrm>
              <a:off x="7053943" y="1212772"/>
              <a:ext cx="1393371" cy="1457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7518601" y="3090447"/>
            <a:ext cx="32816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내가 쓸 자료들의 형태를 고민</a:t>
            </a:r>
            <a:endParaRPr kumimoji="0" lang="en-US" altLang="ko-KR" sz="1800" b="1" i="0" u="none" strike="noStrike" kern="120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ko-KR" altLang="en-US" sz="1800" b="1" i="0" u="none" strike="noStrike" kern="1200" cap="none" spc="0" normalizeH="0" baseline="0" noProof="0" dirty="0" err="1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자료형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결정 후 담기</a:t>
            </a:r>
            <a:endParaRPr kumimoji="0" lang="ko-KR" altLang="en-US" sz="1800" b="1" i="0" u="none" strike="noStrike" kern="120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543820" y="3604486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리스트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006547" y="5135671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-150" normalizeH="0" baseline="0" noProof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딕셔너리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104144" y="5102266"/>
            <a:ext cx="526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Key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 rot="20700000">
            <a:off x="2876518" y="4575743"/>
            <a:ext cx="75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Value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337695" y="5065206"/>
            <a:ext cx="526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Key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 rot="18900000">
            <a:off x="7003206" y="4553941"/>
            <a:ext cx="753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Value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n-cs"/>
            </a:endParaRPr>
          </a:p>
        </p:txBody>
      </p:sp>
      <p:pic>
        <p:nvPicPr>
          <p:cNvPr id="25" name="Picture 4" descr="ìì, ê³¨ íì§, ì´ë¦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31" y="1653836"/>
            <a:ext cx="1482931" cy="1146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/>
          <p:cNvSpPr/>
          <p:nvPr/>
        </p:nvSpPr>
        <p:spPr>
          <a:xfrm rot="20847076">
            <a:off x="3162981" y="2309076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 rot="20847076">
            <a:off x="5967796" y="2315051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26" name="Picture 2" descr="ë°ì¤, ì¢ì´, íë°°ìì, ìì, ì¢ì´í¬ì¥, íë°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120" y="1648585"/>
            <a:ext cx="1288559" cy="126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직사각형 31"/>
          <p:cNvSpPr/>
          <p:nvPr/>
        </p:nvSpPr>
        <p:spPr>
          <a:xfrm rot="20847076">
            <a:off x="4992894" y="2340483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튜플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8" name="Picture 4" descr="ìì, ê³¨ íì§, ì´ë¦°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760" y="1177879"/>
            <a:ext cx="2411429" cy="186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/>
          <p:cNvSpPr/>
          <p:nvPr/>
        </p:nvSpPr>
        <p:spPr>
          <a:xfrm rot="20847076">
            <a:off x="6818813" y="2240440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집합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348668" y="172503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가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n-cs"/>
            </a:endParaRPr>
          </a:p>
        </p:txBody>
      </p:sp>
      <p:sp>
        <p:nvSpPr>
          <p:cNvPr id="41" name="직사각형 40"/>
          <p:cNvSpPr/>
          <p:nvPr/>
        </p:nvSpPr>
        <p:spPr>
          <a:xfrm rot="900000">
            <a:off x="6698556" y="171562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n-cs"/>
            </a:endParaRPr>
          </a:p>
        </p:txBody>
      </p:sp>
      <p:sp>
        <p:nvSpPr>
          <p:cNvPr id="42" name="직사각형 41"/>
          <p:cNvSpPr/>
          <p:nvPr/>
        </p:nvSpPr>
        <p:spPr>
          <a:xfrm rot="900000">
            <a:off x="7084725" y="165262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다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n-cs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863148" y="141619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가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n-cs"/>
            </a:endParaRPr>
          </a:p>
        </p:txBody>
      </p:sp>
      <p:sp>
        <p:nvSpPr>
          <p:cNvPr id="16" name="곱셈 기호 15"/>
          <p:cNvSpPr/>
          <p:nvPr/>
        </p:nvSpPr>
        <p:spPr>
          <a:xfrm>
            <a:off x="6874785" y="1407331"/>
            <a:ext cx="442011" cy="442011"/>
          </a:xfrm>
          <a:prstGeom prst="mathMultiply">
            <a:avLst>
              <a:gd name="adj1" fmla="val 35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175484" y="184778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굴림체" panose="020B0609000101010101" pitchFamily="49" charset="-127"/>
                <a:ea typeface="굴림체" panose="020B0609000101010101" pitchFamily="49" charset="-127"/>
                <a:cs typeface="+mn-cs"/>
              </a:rPr>
              <a:t>가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체" panose="020B0609000101010101" pitchFamily="49" charset="-127"/>
              <a:ea typeface="굴림체" panose="020B0609000101010101" pitchFamily="49" charset="-127"/>
              <a:cs typeface="+mn-cs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rgbClr val="FF9900"/>
                </a:solidFill>
              </a:rPr>
              <a:t>Data Types</a:t>
            </a:r>
            <a:r>
              <a:rPr lang="en-US" altLang="ko-KR"/>
              <a:t>(</a:t>
            </a:r>
            <a:r>
              <a:rPr lang="ko-KR" altLang="en-US"/>
              <a:t>리스트 튜플 집합 딕셔너리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161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50"/>
            <a:ext cx="10998226" cy="2413302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en-US" altLang="ko-KR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range( )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를 이용하여 리스트 생성하기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부터 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r>
              <a:rPr lang="ko-KR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까지 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씩 더해지는 숫자들의 모임</a:t>
            </a:r>
            <a:endParaRPr lang="en-US" altLang="ko-KR" sz="20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</a:rPr>
              <a:t>&lt;class 'list'&gt;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</a:rPr>
              <a:t>[1, 4, 7, 10, 13, 16, 19, 22, 25, 28, 31, 34, 37, 40, 43, 46, 49, 52, 55, 58, 61, 64, 67, 70, 73, 76, 79, 82, 85, 88, 91, 94, 97]</a:t>
            </a:r>
            <a:endParaRPr lang="en-US" altLang="ko-KR" sz="20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3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600639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>
                <a:solidFill>
                  <a:srgbClr val="F79433"/>
                </a:solidFill>
              </a:rPr>
              <a:t>03. </a:t>
            </a:r>
            <a:r>
              <a:rPr lang="ko-KR" altLang="en-US"/>
              <a:t>튜플과 세트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인덱싱과 </a:t>
            </a:r>
            <a:r>
              <a:rPr lang="ko-KR" altLang="en-US" sz="2000" dirty="0" err="1"/>
              <a:t>슬라이싱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인덱싱</a:t>
            </a:r>
            <a:r>
              <a:rPr lang="en-US" altLang="ko-KR" sz="2000" dirty="0">
                <a:solidFill>
                  <a:srgbClr val="F79433"/>
                </a:solidFill>
              </a:rPr>
              <a:t>(indexing)</a:t>
            </a:r>
            <a:r>
              <a:rPr lang="ko-KR" altLang="en-US" sz="2000" b="0" dirty="0">
                <a:solidFill>
                  <a:srgbClr val="F79433"/>
                </a:solidFill>
              </a:rPr>
              <a:t> 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772816"/>
            <a:ext cx="813690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인덱싱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ko-KR" altLang="en-US" sz="1400" b="0" dirty="0"/>
              <a:t>리스트에 있는 값에 접근하기 위해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이 값의 상대적인 주소를 사용하는 것이다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100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29587" y="4083230"/>
            <a:ext cx="7064356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>
                <a:latin typeface="Consolas" panose="020B0609020204030204" pitchFamily="49" charset="0"/>
              </a:rPr>
              <a:t>3</a:t>
            </a:r>
          </a:p>
          <a:p>
            <a:r>
              <a:rPr lang="ko-KR" altLang="en-US">
                <a:latin typeface="Consolas" panose="020B0609020204030204" pitchFamily="49" charset="0"/>
              </a:rPr>
              <a:t>(2, 3)</a:t>
            </a:r>
          </a:p>
          <a:p>
            <a:r>
              <a:rPr lang="ko-KR" altLang="en-US">
                <a:latin typeface="Consolas" panose="020B0609020204030204" pitchFamily="49" charset="0"/>
              </a:rPr>
              <a:t>[1, 2, 3, 4, 5]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29587" y="2348880"/>
            <a:ext cx="7064356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a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(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4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5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(a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(a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b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en-US" altLang="ko-KR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(b)</a:t>
            </a:r>
            <a:endParaRPr lang="en-US" altLang="ko-KR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15165" y="2624649"/>
            <a:ext cx="31261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인덱싱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슬라이싱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튜플을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 리스트로 만들기</a:t>
            </a:r>
          </a:p>
        </p:txBody>
      </p:sp>
    </p:spTree>
    <p:extLst>
      <p:ext uri="{BB962C8B-B14F-4D97-AF65-F5344CB8AC3E}">
        <p14:creationId xmlns:p14="http://schemas.microsoft.com/office/powerpoint/2010/main" val="248236682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>
                <a:solidFill>
                  <a:srgbClr val="F79433"/>
                </a:solidFill>
              </a:rPr>
              <a:t>03. </a:t>
            </a:r>
            <a:r>
              <a:rPr lang="ko-KR" altLang="en-US"/>
              <a:t>튜플과 세트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/>
              <a:t>튜플안의 값 확인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772816"/>
            <a:ext cx="813690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/>
              <a:t>in, not in </a:t>
            </a:r>
            <a:r>
              <a:rPr lang="ko-KR" altLang="en-US" sz="1400"/>
              <a:t>사용</a:t>
            </a:r>
            <a:endParaRPr lang="en-US" altLang="ko-KR" sz="1400" b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101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29587" y="4083230"/>
            <a:ext cx="706435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True</a:t>
            </a:r>
          </a:p>
          <a:p>
            <a:r>
              <a:rPr lang="en-US" altLang="ko-KR">
                <a:latin typeface="Consolas" panose="020B0609020204030204" pitchFamily="49" charset="0"/>
              </a:rPr>
              <a:t>False</a:t>
            </a:r>
            <a:endParaRPr lang="ko-KR" altLang="en-US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29587" y="2348880"/>
            <a:ext cx="7064356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a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(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4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5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check_1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(check_1)</a:t>
            </a: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check_2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not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a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(check_2)</a:t>
            </a:r>
          </a:p>
        </p:txBody>
      </p:sp>
    </p:spTree>
    <p:extLst>
      <p:ext uri="{BB962C8B-B14F-4D97-AF65-F5344CB8AC3E}">
        <p14:creationId xmlns:p14="http://schemas.microsoft.com/office/powerpoint/2010/main" val="1624138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세트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772816"/>
            <a:ext cx="792088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세트</a:t>
            </a:r>
            <a:r>
              <a:rPr lang="en-US" altLang="ko-KR" sz="1400" dirty="0"/>
              <a:t>(set) : </a:t>
            </a:r>
            <a:r>
              <a:rPr lang="ko-KR" altLang="en-US" sz="1400" b="0" dirty="0"/>
              <a:t>값을 순서 없이 저장하면서 중복을 불허하는 </a:t>
            </a:r>
            <a:r>
              <a:rPr lang="ko-KR" altLang="en-US" sz="1400" b="0" dirty="0" err="1"/>
              <a:t>자료형이다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세트는 </a:t>
            </a:r>
            <a:r>
              <a:rPr lang="ko-KR" altLang="en-US" sz="1400" b="0" dirty="0" err="1"/>
              <a:t>튜플과</a:t>
            </a:r>
            <a:r>
              <a:rPr lang="ko-KR" altLang="en-US" sz="1400" b="0" dirty="0"/>
              <a:t> 다르게 삭제나 변경이 가능하며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다양한 집합 연산을 제공한다</a:t>
            </a:r>
            <a:r>
              <a:rPr lang="en-US" altLang="ko-KR" sz="1400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세트를 사용하기 위해 </a:t>
            </a:r>
            <a:r>
              <a:rPr lang="en-US" altLang="ko-KR" sz="1400" b="0" dirty="0"/>
              <a:t>set( ) </a:t>
            </a:r>
            <a:r>
              <a:rPr lang="ko-KR" altLang="en-US" sz="1400" b="0" dirty="0"/>
              <a:t>함수를 사용하여 리스트나 </a:t>
            </a:r>
            <a:r>
              <a:rPr lang="ko-KR" altLang="en-US" sz="1400" b="0" dirty="0" err="1"/>
              <a:t>튜플의</a:t>
            </a:r>
            <a:r>
              <a:rPr lang="ko-KR" altLang="en-US" sz="1400" b="0" dirty="0"/>
              <a:t> 데이터를 넣으면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해당 값이 세트 형태로 변환된다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위 코드처럼 </a:t>
            </a:r>
            <a:r>
              <a:rPr lang="en-US" altLang="ko-KR" sz="1400" b="0" dirty="0"/>
              <a:t>[1, 2, 3, 1, 2, 3]</a:t>
            </a:r>
            <a:r>
              <a:rPr lang="ko-KR" altLang="en-US" sz="1400" b="0" dirty="0"/>
              <a:t>이라는 </a:t>
            </a:r>
            <a:r>
              <a:rPr lang="ko-KR" altLang="en-US" sz="1400" b="0" dirty="0" err="1"/>
              <a:t>리스트형의</a:t>
            </a:r>
            <a:r>
              <a:rPr lang="ko-KR" altLang="en-US" sz="1400" b="0" dirty="0"/>
              <a:t> 값을 세트로 변환하면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중복을 제거한 후 </a:t>
            </a:r>
            <a:r>
              <a:rPr lang="en-US" altLang="ko-KR" sz="1400" b="0" dirty="0"/>
              <a:t>{1, 2, 3}</a:t>
            </a:r>
            <a:r>
              <a:rPr lang="ko-KR" altLang="en-US" sz="1400" b="0" dirty="0"/>
              <a:t>으로 변환되어 출력된다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2636913"/>
            <a:ext cx="7200000" cy="1130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2158352" y="4043164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102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23467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8227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altLang="ko-KR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Data Types(</a:t>
            </a:r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리스트</a:t>
            </a:r>
            <a:r>
              <a:rPr lang="en-US" altLang="ko-KR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24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튜플</a:t>
            </a:r>
            <a:r>
              <a:rPr lang="en-US" altLang="ko-KR" sz="24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24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셋</a:t>
            </a:r>
            <a:r>
              <a:rPr lang="en-US" altLang="ko-KR" sz="24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24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딕셔너리</a:t>
            </a:r>
            <a:r>
              <a:rPr lang="en-US" altLang="ko-KR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6" y="915089"/>
            <a:ext cx="11874254" cy="4259865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536633" y="5495365"/>
            <a:ext cx="111155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리스트</a:t>
            </a:r>
            <a:r>
              <a:rPr lang="en-US" altLang="ko-KR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=[ ]   </a:t>
            </a:r>
            <a:r>
              <a:rPr lang="ko-KR" altLang="en-US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튜플</a:t>
            </a:r>
            <a:r>
              <a:rPr lang="en-US" altLang="ko-KR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=( )   </a:t>
            </a:r>
            <a:r>
              <a:rPr lang="ko-KR" altLang="en-US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셋</a:t>
            </a:r>
            <a:r>
              <a:rPr lang="en-US" altLang="ko-KR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={ }</a:t>
            </a:r>
            <a:r>
              <a:rPr lang="en-US" altLang="ko-KR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  </a:t>
            </a:r>
            <a:r>
              <a:rPr lang="ko-KR" altLang="en-US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딕셔너리</a:t>
            </a:r>
            <a:r>
              <a:rPr lang="en-US" altLang="ko-KR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={ </a:t>
            </a:r>
            <a:r>
              <a:rPr lang="en-US" altLang="ko-KR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: }</a:t>
            </a:r>
            <a:endParaRPr lang="ko-KR" altLang="en-US" sz="4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20652520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세트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세트는 </a:t>
            </a:r>
            <a:r>
              <a:rPr lang="ko-KR" altLang="en-US" sz="1400" b="0" dirty="0" err="1"/>
              <a:t>튜플과</a:t>
            </a:r>
            <a:r>
              <a:rPr lang="ko-KR" altLang="en-US" sz="1400" b="0" dirty="0"/>
              <a:t> 다르게 삭제나 변경이 가능하다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기능을 위해 다양한 함수를 다음과 같이 지원한다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2539379"/>
            <a:ext cx="5904256" cy="4129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104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26935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세트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201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add( ) : </a:t>
            </a:r>
            <a:r>
              <a:rPr lang="ko-KR" altLang="en-US" sz="1400" b="0" dirty="0"/>
              <a:t>원소 하나를 추가</a:t>
            </a:r>
            <a:r>
              <a:rPr lang="en-US" altLang="ko-KR" sz="1400" b="0" dirty="0"/>
              <a:t>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remove( ) </a:t>
            </a:r>
            <a:r>
              <a:rPr lang="ko-KR" altLang="en-US" sz="1400" dirty="0"/>
              <a:t>또는 </a:t>
            </a:r>
            <a:r>
              <a:rPr lang="en-US" altLang="ko-KR" sz="1400" dirty="0"/>
              <a:t>discard( ) : </a:t>
            </a:r>
            <a:r>
              <a:rPr lang="ko-KR" altLang="en-US" sz="1400" b="0" dirty="0"/>
              <a:t>원소 하나를 제거 </a:t>
            </a:r>
            <a:r>
              <a:rPr lang="en-US" altLang="ko-KR" sz="1400" b="0" dirty="0"/>
              <a:t>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update( )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b="0" dirty="0"/>
              <a:t>새로운 리스트를 그대로 추가 </a:t>
            </a: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dirty="0"/>
              <a:t>clear( ) : </a:t>
            </a:r>
            <a:r>
              <a:rPr lang="ko-KR" altLang="en-US" sz="1400" b="0" dirty="0"/>
              <a:t>모든 변수를 지우기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105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59705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세트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세트는 수학의 집합과 마찬가지로 다양한 집합 연산을 제공한다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2564905"/>
            <a:ext cx="6480000" cy="2049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84988" y="4797152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집합 연산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106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77284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세트</a:t>
            </a:r>
            <a:endParaRPr lang="en-US" altLang="ko-KR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1988840"/>
            <a:ext cx="7200000" cy="4476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107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82300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세트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합집합은 두 집합의 </a:t>
            </a:r>
            <a:r>
              <a:rPr lang="ko-KR" altLang="en-US" sz="1400" b="0" dirty="0" err="1"/>
              <a:t>중복값을</a:t>
            </a:r>
            <a:r>
              <a:rPr lang="ko-KR" altLang="en-US" sz="1400" b="0" dirty="0"/>
              <a:t> 제거하고 합치는 연산이다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위 코드에서는 </a:t>
            </a:r>
            <a:r>
              <a:rPr lang="en-US" altLang="ko-KR" sz="1400" b="0" dirty="0"/>
              <a:t>s1.union(s2) </a:t>
            </a:r>
            <a:r>
              <a:rPr lang="ko-KR" altLang="en-US" sz="1400" b="0" dirty="0"/>
              <a:t>를 통해 </a:t>
            </a:r>
            <a:r>
              <a:rPr lang="en-US" altLang="ko-KR" sz="1400" b="0" dirty="0"/>
              <a:t>s1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s2</a:t>
            </a:r>
            <a:r>
              <a:rPr lang="ko-KR" altLang="en-US" sz="1400" b="0" dirty="0"/>
              <a:t>의 합집합이 출력되었다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합집합은 </a:t>
            </a:r>
            <a:r>
              <a:rPr lang="en-US" altLang="ko-KR" sz="1400" b="0" dirty="0"/>
              <a:t>union</a:t>
            </a:r>
            <a:r>
              <a:rPr lang="ko-KR" altLang="en-US" sz="1400" b="0" dirty="0"/>
              <a:t>과 같은 함수로도 표현할 수 있지만</a:t>
            </a:r>
            <a:r>
              <a:rPr lang="en-US" altLang="ko-KR" sz="1400" b="0" dirty="0"/>
              <a:t>,     | </a:t>
            </a:r>
            <a:r>
              <a:rPr lang="ko-KR" altLang="en-US" sz="1400" b="0" dirty="0"/>
              <a:t>기호로도 추출할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위 코드에서 </a:t>
            </a:r>
            <a:r>
              <a:rPr lang="en-US" altLang="ko-KR" sz="1400" b="0" dirty="0"/>
              <a:t>s1 | s2</a:t>
            </a:r>
            <a:r>
              <a:rPr lang="ko-KR" altLang="en-US" sz="1400" b="0" dirty="0"/>
              <a:t>의 결과가 </a:t>
            </a:r>
            <a:r>
              <a:rPr lang="en-US" altLang="ko-KR" sz="1400" b="0" dirty="0"/>
              <a:t>s1.union(s2)</a:t>
            </a:r>
            <a:r>
              <a:rPr lang="ko-KR" altLang="en-US" sz="1400" b="0" dirty="0"/>
              <a:t>와 동일한 것을 확인할 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교집합은 두 집합 양쪽에 모두 포함된 값만 추출하는 연산이다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위 코드에서 </a:t>
            </a:r>
            <a:r>
              <a:rPr lang="en-US" altLang="ko-KR" sz="1400" b="0" dirty="0"/>
              <a:t>s1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s2</a:t>
            </a:r>
            <a:r>
              <a:rPr lang="ko-KR" altLang="en-US" sz="1400" b="0" dirty="0"/>
              <a:t>는 모두 </a:t>
            </a:r>
            <a:r>
              <a:rPr lang="en-US" altLang="ko-KR" sz="1400" b="0" dirty="0"/>
              <a:t>3, 4, 5</a:t>
            </a:r>
            <a:r>
              <a:rPr lang="ko-KR" altLang="en-US" sz="1400" b="0" dirty="0"/>
              <a:t>를 원소로 가지고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경우</a:t>
            </a:r>
            <a:r>
              <a:rPr lang="en-US" altLang="ko-KR" sz="1400" b="0" dirty="0"/>
              <a:t>, s1.intersection(s2)</a:t>
            </a:r>
            <a:r>
              <a:rPr lang="ko-KR" altLang="en-US" sz="1400" b="0" dirty="0"/>
              <a:t>나 </a:t>
            </a:r>
            <a:r>
              <a:rPr lang="en-US" altLang="ko-KR" sz="1400" b="0" dirty="0"/>
              <a:t>s1 &amp; s2</a:t>
            </a:r>
            <a:r>
              <a:rPr lang="ko-KR" altLang="en-US" sz="1400" b="0" dirty="0"/>
              <a:t>로 교집합을 추출 할 수 있다</a:t>
            </a:r>
            <a:r>
              <a:rPr lang="en-US" altLang="ko-KR" sz="1400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차집합은</a:t>
            </a:r>
            <a:r>
              <a:rPr lang="ko-KR" altLang="en-US" sz="1400" b="0" dirty="0"/>
              <a:t> 앞에 있는 집합 </a:t>
            </a:r>
            <a:r>
              <a:rPr lang="en-US" altLang="ko-KR" sz="1400" b="0" dirty="0"/>
              <a:t>s1</a:t>
            </a:r>
            <a:r>
              <a:rPr lang="ko-KR" altLang="en-US" sz="1400" b="0" dirty="0"/>
              <a:t>의 원소 중 </a:t>
            </a:r>
            <a:r>
              <a:rPr lang="en-US" altLang="ko-KR" sz="1400" b="0" dirty="0"/>
              <a:t>s2</a:t>
            </a:r>
            <a:r>
              <a:rPr lang="ko-KR" altLang="en-US" sz="1400" b="0" dirty="0"/>
              <a:t>에 포함된 원소를 제거하는 연산이다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즉</a:t>
            </a:r>
            <a:r>
              <a:rPr lang="en-US" altLang="ko-KR" sz="1400" b="0" dirty="0"/>
              <a:t>, s1</a:t>
            </a:r>
            <a:r>
              <a:rPr lang="ko-KR" altLang="en-US" sz="1400" b="0" dirty="0"/>
              <a:t>에서 </a:t>
            </a:r>
            <a:r>
              <a:rPr lang="en-US" altLang="ko-KR" sz="1400" b="0" dirty="0"/>
              <a:t>s1</a:t>
            </a:r>
            <a:r>
              <a:rPr lang="ko-KR" altLang="en-US" sz="1400" b="0" dirty="0"/>
              <a:t>과 </a:t>
            </a:r>
            <a:r>
              <a:rPr lang="en-US" altLang="ko-KR" sz="1400" b="0" dirty="0"/>
              <a:t>s2</a:t>
            </a:r>
            <a:r>
              <a:rPr lang="ko-KR" altLang="en-US" sz="1400" b="0" dirty="0"/>
              <a:t>의 교집합 원소를 삭제하면 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앞선 코드에서 </a:t>
            </a:r>
            <a:r>
              <a:rPr lang="en-US" altLang="ko-KR" sz="1400" b="0" dirty="0"/>
              <a:t>s1</a:t>
            </a:r>
            <a:r>
              <a:rPr lang="ko-KR" altLang="en-US" sz="1400" b="0" dirty="0"/>
              <a:t>은 </a:t>
            </a:r>
            <a:r>
              <a:rPr lang="en-US" altLang="ko-KR" sz="1400" b="0" dirty="0"/>
              <a:t>[1, 2, 3, 4, 5]</a:t>
            </a:r>
            <a:r>
              <a:rPr lang="ko-KR" altLang="en-US" sz="1400" b="0" dirty="0"/>
              <a:t>를 가지고 있으므로 </a:t>
            </a:r>
            <a:r>
              <a:rPr lang="en-US" altLang="ko-KR" sz="1400" b="0" dirty="0"/>
              <a:t>[3, 4, 5]</a:t>
            </a:r>
            <a:r>
              <a:rPr lang="ko-KR" altLang="en-US" sz="1400" b="0" dirty="0"/>
              <a:t>를 제거하면 </a:t>
            </a:r>
            <a:r>
              <a:rPr lang="en-US" altLang="ko-KR" sz="1400" b="0" dirty="0"/>
              <a:t>[1, 2]</a:t>
            </a:r>
            <a:r>
              <a:rPr lang="ko-KR" altLang="en-US" sz="1400" b="0" dirty="0"/>
              <a:t>만 남는다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코드로 표현하면 </a:t>
            </a:r>
            <a:r>
              <a:rPr lang="en-US" altLang="ko-KR" sz="1400" b="0" dirty="0"/>
              <a:t>s1.difference(s2) </a:t>
            </a:r>
            <a:r>
              <a:rPr lang="ko-KR" altLang="en-US" sz="1400" b="0" dirty="0"/>
              <a:t>또는 </a:t>
            </a:r>
            <a:r>
              <a:rPr lang="en-US" altLang="ko-KR" sz="1400" b="0" dirty="0"/>
              <a:t>s1 - s2</a:t>
            </a:r>
            <a:r>
              <a:rPr lang="ko-KR" altLang="en-US" sz="1400" b="0" dirty="0"/>
              <a:t>로 </a:t>
            </a:r>
            <a:r>
              <a:rPr lang="ko-KR" altLang="en-US" sz="1400" b="0" dirty="0" err="1"/>
              <a:t>차집합을</a:t>
            </a:r>
            <a:r>
              <a:rPr lang="ko-KR" altLang="en-US" sz="1400" b="0" dirty="0"/>
              <a:t> 추출할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108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55841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1406848" y="1131438"/>
            <a:ext cx="8208912" cy="370791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세트</a:t>
            </a:r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109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777928"/>
              </p:ext>
            </p:extLst>
          </p:nvPr>
        </p:nvGraphicFramePr>
        <p:xfrm>
          <a:off x="1406848" y="1621452"/>
          <a:ext cx="9901855" cy="378523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75464">
                  <a:extLst>
                    <a:ext uri="{9D8B030D-6E8A-4147-A177-3AD203B41FA5}">
                      <a16:colId xmlns:a16="http://schemas.microsoft.com/office/drawing/2014/main" val="1569823405"/>
                    </a:ext>
                  </a:extLst>
                </a:gridCol>
                <a:gridCol w="1869228">
                  <a:extLst>
                    <a:ext uri="{9D8B030D-6E8A-4147-A177-3AD203B41FA5}">
                      <a16:colId xmlns:a16="http://schemas.microsoft.com/office/drawing/2014/main" val="2998881579"/>
                    </a:ext>
                  </a:extLst>
                </a:gridCol>
                <a:gridCol w="3081699">
                  <a:extLst>
                    <a:ext uri="{9D8B030D-6E8A-4147-A177-3AD203B41FA5}">
                      <a16:colId xmlns:a16="http://schemas.microsoft.com/office/drawing/2014/main" val="1234470022"/>
                    </a:ext>
                  </a:extLst>
                </a:gridCol>
                <a:gridCol w="2475464">
                  <a:extLst>
                    <a:ext uri="{9D8B030D-6E8A-4147-A177-3AD203B41FA5}">
                      <a16:colId xmlns:a16="http://schemas.microsoft.com/office/drawing/2014/main" val="2993405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연산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기호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명령어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42505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 = {1, 2, 3, 4, 5}, b = {3, 4, 5, 6, 7}, c = {1, 2} </a:t>
                      </a:r>
                      <a:r>
                        <a:rPr lang="ko-KR" altLang="en-US" sz="18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504000101010101" pitchFamily="18" charset="-127"/>
                        </a:rPr>
                        <a:t>일 때</a:t>
                      </a:r>
                      <a:endParaRPr lang="ko-KR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24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504000101010101" pitchFamily="18" charset="-127"/>
                        </a:rPr>
                        <a:t>합집합</a:t>
                      </a:r>
                      <a:endParaRPr lang="ko-KR" alt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a.union</a:t>
                      </a:r>
                      <a:r>
                        <a:rPr lang="en-US" sz="1600" b="1" kern="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(b)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{1, 2, 3, 4, 5, 6, 7}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433962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504000101010101" pitchFamily="18" charset="-127"/>
                        </a:rPr>
                        <a:t>교집합</a:t>
                      </a:r>
                      <a:endParaRPr lang="ko-KR" alt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a.intersection(b)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{3, 4, 5}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59460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504000101010101" pitchFamily="18" charset="-127"/>
                        </a:rPr>
                        <a:t>차집합</a:t>
                      </a:r>
                      <a:endParaRPr lang="ko-KR" alt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a.difference(b)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{1, 2}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204645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504000101010101" pitchFamily="18" charset="-127"/>
                        </a:rPr>
                        <a:t>대칭차집합</a:t>
                      </a:r>
                      <a:endParaRPr lang="ko-KR" alt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a^b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a.symmetric_difference(b)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{1, 2, 6, 7}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4908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504000101010101" pitchFamily="18" charset="-127"/>
                        </a:rPr>
                        <a:t>부분집합 검사하기</a:t>
                      </a:r>
                      <a:endParaRPr lang="ko-KR" alt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 &lt;= a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c.issubset(a)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938321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504000101010101" pitchFamily="18" charset="-127"/>
                        </a:rPr>
                        <a:t>상위집합 검사하기</a:t>
                      </a:r>
                      <a:endParaRPr lang="ko-KR" alt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 &gt;= a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c.issuperset(a)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86061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504000101010101" pitchFamily="18" charset="-127"/>
                        </a:rPr>
                        <a:t>서로소 검사하기</a:t>
                      </a:r>
                      <a:endParaRPr lang="ko-KR" alt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c.isdisjoint(b)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95448301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504000101010101" pitchFamily="18" charset="-127"/>
                        </a:rPr>
                        <a:t>모든 명령어는 </a:t>
                      </a:r>
                      <a:r>
                        <a:rPr lang="en-US" altLang="ko-KR" sz="1600" b="1" kern="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set.union</a:t>
                      </a:r>
                      <a:r>
                        <a:rPr lang="en-US" altLang="ko-KR" sz="1600" b="1" kern="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altLang="ko-KR" sz="1600" b="1" kern="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a,b</a:t>
                      </a:r>
                      <a:r>
                        <a:rPr lang="en-US" altLang="ko-KR" sz="1600" b="1" kern="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ko-KR" altLang="en-US" sz="1600" b="1" kern="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504000101010101" pitchFamily="18" charset="-127"/>
                        </a:rPr>
                        <a:t>와 같이 쓸 수도 있다</a:t>
                      </a:r>
                      <a:r>
                        <a:rPr lang="en-US" altLang="ko-KR" sz="1600" b="1" kern="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endParaRPr lang="ko-KR" altLang="en-US" sz="1600" b="1" kern="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549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203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11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50"/>
            <a:ext cx="10998226" cy="2413302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en-US" altLang="ko-KR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range( )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를 이용하여 리스트 생성하기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부터 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</a:rPr>
              <a:t>100</a:t>
            </a:r>
            <a:r>
              <a:rPr lang="ko-KR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까지 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ko-KR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씩 더해지는 숫자들의 모임</a:t>
            </a:r>
            <a:endParaRPr lang="en-US" altLang="ko-KR" sz="20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</a:rPr>
              <a:t>&lt;class 'list'&gt;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</a:rPr>
              <a:t>[1, 4, 7, 10, 13, 16, 19, 22, 25, 28, 31, 34, 37, 40, 43, 46, 49, 52, 55, 58, 61, 64, 67, 70, 73, 76, 79, 82, 85, 88, 91, 94, 97]</a:t>
            </a:r>
            <a:endParaRPr lang="en-US" altLang="ko-KR" sz="20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5" y="247308"/>
              <a:ext cx="1499128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B91536-6B31-429E-84FE-6959F956BD1F}"/>
              </a:ext>
            </a:extLst>
          </p:cNvPr>
          <p:cNvSpPr/>
          <p:nvPr/>
        </p:nvSpPr>
        <p:spPr>
          <a:xfrm>
            <a:off x="666393" y="3340848"/>
            <a:ext cx="10998226" cy="1473199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a_num </a:t>
            </a:r>
            <a:r>
              <a:rPr lang="pt-BR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pt-BR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pt-BR" altLang="ko-KR" sz="2000" dirty="0">
                <a:solidFill>
                  <a:srgbClr val="23974A"/>
                </a:solidFill>
                <a:latin typeface="Consolas" panose="020B0609020204030204" pitchFamily="49" charset="0"/>
              </a:rPr>
              <a:t>list</a:t>
            </a:r>
            <a:r>
              <a:rPr lang="pt-BR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()</a:t>
            </a:r>
            <a:endParaRPr lang="pt-BR" altLang="ko-KR" sz="20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pt-BR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pt-BR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pt-BR" altLang="ko-KR" sz="2000" dirty="0">
                <a:solidFill>
                  <a:srgbClr val="23974A"/>
                </a:solidFill>
                <a:latin typeface="Consolas" panose="020B0609020204030204" pitchFamily="49" charset="0"/>
              </a:rPr>
              <a:t>type</a:t>
            </a:r>
            <a:r>
              <a:rPr lang="pt-BR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pt-BR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a_num</a:t>
            </a:r>
            <a:r>
              <a:rPr lang="pt-BR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r>
              <a:rPr lang="pt-BR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a_num </a:t>
            </a:r>
            <a:r>
              <a:rPr lang="pt-BR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pt-BR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pt-BR" altLang="ko-KR" sz="2000" dirty="0">
                <a:solidFill>
                  <a:srgbClr val="23974A"/>
                </a:solidFill>
                <a:latin typeface="Consolas" panose="020B0609020204030204" pitchFamily="49" charset="0"/>
              </a:rPr>
              <a:t>list</a:t>
            </a:r>
            <a:r>
              <a:rPr lang="pt-BR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pt-BR" altLang="ko-KR" sz="2000" dirty="0">
                <a:solidFill>
                  <a:srgbClr val="23974A"/>
                </a:solidFill>
                <a:latin typeface="Consolas" panose="020B0609020204030204" pitchFamily="49" charset="0"/>
              </a:rPr>
              <a:t>range</a:t>
            </a:r>
            <a:r>
              <a:rPr lang="pt-BR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pt-BR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pt-BR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pt-BR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100</a:t>
            </a:r>
            <a:r>
              <a:rPr lang="pt-BR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pt-BR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3</a:t>
            </a:r>
            <a:r>
              <a:rPr lang="pt-BR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))</a:t>
            </a:r>
            <a:endParaRPr lang="pt-BR" altLang="ko-KR" sz="20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pt-BR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pt-BR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(a_num)</a:t>
            </a:r>
            <a:endParaRPr lang="pt-BR" altLang="ko-KR" sz="20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64901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1313542" y="823528"/>
            <a:ext cx="8208912" cy="370791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세트</a:t>
            </a:r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110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303979"/>
              </p:ext>
            </p:extLst>
          </p:nvPr>
        </p:nvGraphicFramePr>
        <p:xfrm>
          <a:off x="1313542" y="1313542"/>
          <a:ext cx="9901855" cy="492429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75464">
                  <a:extLst>
                    <a:ext uri="{9D8B030D-6E8A-4147-A177-3AD203B41FA5}">
                      <a16:colId xmlns:a16="http://schemas.microsoft.com/office/drawing/2014/main" val="1569823405"/>
                    </a:ext>
                  </a:extLst>
                </a:gridCol>
                <a:gridCol w="1869228">
                  <a:extLst>
                    <a:ext uri="{9D8B030D-6E8A-4147-A177-3AD203B41FA5}">
                      <a16:colId xmlns:a16="http://schemas.microsoft.com/office/drawing/2014/main" val="2998881579"/>
                    </a:ext>
                  </a:extLst>
                </a:gridCol>
                <a:gridCol w="3081699">
                  <a:extLst>
                    <a:ext uri="{9D8B030D-6E8A-4147-A177-3AD203B41FA5}">
                      <a16:colId xmlns:a16="http://schemas.microsoft.com/office/drawing/2014/main" val="1234470022"/>
                    </a:ext>
                  </a:extLst>
                </a:gridCol>
                <a:gridCol w="2475464">
                  <a:extLst>
                    <a:ext uri="{9D8B030D-6E8A-4147-A177-3AD203B41FA5}">
                      <a16:colId xmlns:a16="http://schemas.microsoft.com/office/drawing/2014/main" val="2993405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명령어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예제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425056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 = {1, 2, 3, 4, 5}, b = {3, 4, 5, 6, 7}, c = {1, 2} </a:t>
                      </a:r>
                      <a:r>
                        <a:rPr lang="ko-KR" altLang="en-US" sz="18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504000101010101" pitchFamily="18" charset="-127"/>
                        </a:rPr>
                        <a:t>일 때</a:t>
                      </a:r>
                      <a:endParaRPr lang="ko-KR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24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특정 값 확인</a:t>
                      </a:r>
                      <a:endParaRPr lang="ko-KR" alt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in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not in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 in a</a:t>
                      </a:r>
                      <a:endParaRPr lang="en-US" sz="1600" b="1" kern="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2 not in a</a:t>
                      </a:r>
                      <a:endParaRPr lang="en-US" sz="1600" b="1" kern="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True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False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433962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추가</a:t>
                      </a:r>
                      <a:endParaRPr lang="ko-KR" alt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add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update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a.add(6)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a.update({6})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{1,2,3,4,5,6}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59460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삭제</a:t>
                      </a:r>
                      <a:r>
                        <a:rPr lang="en-US" altLang="ko-KR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없을 시 에러</a:t>
                      </a:r>
                      <a:r>
                        <a:rPr lang="en-US" altLang="ko-KR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</a:t>
                      </a:r>
                      <a:endParaRPr lang="ko-KR" alt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삭제</a:t>
                      </a:r>
                      <a:endParaRPr lang="ko-KR" alt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remove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discard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b.remove(8)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b.remove(8)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KeyError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{3,4,5,6,7}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204645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임의 값 추출후 삭제</a:t>
                      </a:r>
                      <a:endParaRPr lang="ko-KR" alt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pop</a:t>
                      </a:r>
                      <a:endParaRPr lang="en-US" sz="1600" b="1" kern="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a.pop</a:t>
                      </a:r>
                      <a:r>
                        <a:rPr lang="en-US" sz="1600" b="1" kern="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()</a:t>
                      </a:r>
                      <a:endParaRPr lang="en-US" sz="1600" b="1" kern="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 or 2 ... or 5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649080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세트 삭제</a:t>
                      </a:r>
                      <a:endParaRPr lang="ko-KR" alt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세트 내 값 삭제</a:t>
                      </a:r>
                      <a:endParaRPr lang="ko-KR" alt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del</a:t>
                      </a:r>
                      <a:endParaRPr lang="en-US" sz="1600" b="1" kern="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clear</a:t>
                      </a:r>
                      <a:endParaRPr lang="en-US" sz="1600" b="1" kern="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del a</a:t>
                      </a:r>
                      <a:endParaRPr lang="en-US" sz="1600" b="1" kern="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a.clear</a:t>
                      </a:r>
                      <a:r>
                        <a:rPr lang="en-US" sz="1600" b="1" kern="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()</a:t>
                      </a:r>
                      <a:endParaRPr lang="en-US" sz="1600" b="1" kern="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세트 </a:t>
                      </a: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a </a:t>
                      </a:r>
                      <a:r>
                        <a:rPr lang="ko-KR" alt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굴림" panose="020B0600000101010101" pitchFamily="50" charset="-127"/>
                        </a:rPr>
                        <a:t>삭제</a:t>
                      </a:r>
                      <a:endParaRPr lang="ko-KR" alt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{}</a:t>
                      </a:r>
                      <a:endParaRPr lang="ko-KR" alt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938321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최대값</a:t>
                      </a:r>
                      <a:endParaRPr lang="ko-KR" alt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최소값</a:t>
                      </a:r>
                      <a:endParaRPr lang="ko-KR" alt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max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min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max(a)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min(a)</a:t>
                      </a:r>
                      <a:endParaRPr lang="en-US" sz="1600" b="1" kern="0" spc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5</a:t>
                      </a:r>
                      <a:endParaRPr lang="en-US" sz="1600" b="1" kern="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</a:rPr>
                        <a:t>1</a:t>
                      </a:r>
                      <a:endParaRPr lang="en-US" sz="1600" b="1" kern="0" spc="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860617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91511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111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49"/>
            <a:ext cx="10998226" cy="946151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약수</a:t>
            </a:r>
            <a:r>
              <a:rPr lang="en-US" altLang="ko-KR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,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 공약수 구하기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5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E3BBA6-F193-4C09-A7DF-8739CF475A90}"/>
              </a:ext>
            </a:extLst>
          </p:cNvPr>
          <p:cNvSpPr/>
          <p:nvPr/>
        </p:nvSpPr>
        <p:spPr>
          <a:xfrm>
            <a:off x="691793" y="1689100"/>
            <a:ext cx="10998226" cy="26797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/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첫번째 수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endParaRPr lang="ko-KR" altLang="en-US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fontAlgn="base"/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두번째 수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endParaRPr lang="ko-KR" altLang="en-US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fontAlgn="base"/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첫번째 수의 약수는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FF"/>
                </a:solidFill>
                <a:latin typeface="Consolas" panose="020B0609020204030204" pitchFamily="49" charset="0"/>
              </a:rPr>
              <a:t>{1, 2, 4, 5, 10, 20}</a:t>
            </a:r>
            <a:endParaRPr lang="ko-KR" altLang="en-US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just" fontAlgn="base"/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두번째 수의 약수는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FF"/>
                </a:solidFill>
                <a:latin typeface="Consolas" panose="020B0609020204030204" pitchFamily="49" charset="0"/>
              </a:rPr>
              <a:t>{1, 2, 10, 5}</a:t>
            </a:r>
            <a:endParaRPr lang="ko-KR" altLang="en-US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just" fontAlgn="base"/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와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FF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의 공약수는</a:t>
            </a:r>
            <a:endParaRPr lang="ko-KR" altLang="en-US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just" fontAlgn="base"/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FF"/>
                </a:solidFill>
                <a:latin typeface="Consolas" panose="020B0609020204030204" pitchFamily="49" charset="0"/>
              </a:rPr>
              <a:t>{1, 2, 10, 5}</a:t>
            </a:r>
            <a:endParaRPr lang="ko-KR" altLang="en-US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22032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112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8" y="247308"/>
              <a:ext cx="149912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742949"/>
            <a:ext cx="10998226" cy="4806951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/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첫번째 수 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ko-KR" altLang="en-US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fontAlgn="base"/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두번째 수 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: "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ko-KR" altLang="en-US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fontAlgn="base"/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ad = 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7030A0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just" fontAlgn="base"/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bd = 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7030A0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algn="just" fontAlgn="base"/>
            <a:endParaRPr lang="en-US" altLang="ko-KR" sz="11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fontAlgn="base"/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9933"/>
                </a:solidFill>
                <a:latin typeface="Consolas" panose="020B0609020204030204" pitchFamily="49" charset="0"/>
              </a:rPr>
              <a:t>for </a:t>
            </a:r>
            <a:r>
              <a:rPr lang="en-US" altLang="ko-KR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9933"/>
                </a:solidFill>
                <a:latin typeface="Consolas" panose="020B0609020204030204" pitchFamily="49" charset="0"/>
              </a:rPr>
              <a:t>in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7030A0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(1,a+1):</a:t>
            </a:r>
          </a:p>
          <a:p>
            <a:pPr algn="just" fontAlgn="base"/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9933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a%i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 == 0:</a:t>
            </a:r>
          </a:p>
          <a:p>
            <a:pPr algn="just" fontAlgn="base"/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ad.add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just" fontAlgn="base"/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첫번째 수의 약수는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, ad)</a:t>
            </a:r>
          </a:p>
          <a:p>
            <a:pPr algn="just" fontAlgn="base"/>
            <a:endParaRPr lang="en-US" altLang="ko-KR" sz="11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fontAlgn="base"/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9933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9933"/>
                </a:solidFill>
                <a:latin typeface="Consolas" panose="020B0609020204030204" pitchFamily="49" charset="0"/>
              </a:rPr>
              <a:t>in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7030A0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(1,b+1):</a:t>
            </a:r>
          </a:p>
          <a:p>
            <a:pPr algn="just" fontAlgn="base"/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FF9933"/>
                </a:solidFill>
                <a:latin typeface="Consolas" panose="020B0609020204030204" pitchFamily="49" charset="0"/>
              </a:rPr>
              <a:t>     if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b%i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 == 0:</a:t>
            </a:r>
          </a:p>
          <a:p>
            <a:pPr algn="just" fontAlgn="base"/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ko-KR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bd.add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just" fontAlgn="base"/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두번째 수의 약수는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, bd)</a:t>
            </a:r>
          </a:p>
          <a:p>
            <a:pPr algn="just" fontAlgn="base"/>
            <a:endParaRPr lang="en-US" altLang="ko-KR" sz="105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fontAlgn="base"/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"%d</a:t>
            </a:r>
            <a:r>
              <a:rPr lang="ko-KR" altLang="en-US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와 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%d</a:t>
            </a:r>
            <a:r>
              <a:rPr lang="ko-KR" altLang="en-US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의 공약수는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%(</a:t>
            </a:r>
            <a:r>
              <a:rPr lang="en-US" altLang="ko-KR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a,b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algn="just" fontAlgn="base"/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ad&amp;bd</a:t>
            </a:r>
            <a:r>
              <a:rPr lang="en-US" altLang="ko-KR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951473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113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08973"/>
            <a:ext cx="10998226" cy="2288227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튜플생성</a:t>
            </a:r>
            <a:endParaRPr lang="en-US" altLang="ko-KR" sz="2400" b="1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/>
              </a:solidFill>
            </a:endParaRPr>
          </a:p>
          <a:p>
            <a:endParaRPr lang="en-US" altLang="ko-KR" sz="2400" b="1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/>
              </a:solidFill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아래의 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형과 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형으로부터 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tuple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을 생성하여라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str_red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'Red'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list_color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['Red', 'Yellow', 'Orange']</a:t>
            </a:r>
            <a:endParaRPr lang="en-US" altLang="ko-KR" sz="4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5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D883E8-7D80-4F9F-B6F7-05AB4DE6F2D1}"/>
              </a:ext>
            </a:extLst>
          </p:cNvPr>
          <p:cNvSpPr/>
          <p:nvPr/>
        </p:nvSpPr>
        <p:spPr>
          <a:xfrm>
            <a:off x="666393" y="2997200"/>
            <a:ext cx="10998226" cy="1066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('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('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Red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Yellow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Orange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09028251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114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8" y="247308"/>
              <a:ext cx="149912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742949"/>
            <a:ext cx="10998226" cy="2241551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str_red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'Red'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tuple_red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3974A"/>
                </a:solidFill>
                <a:latin typeface="Consolas" panose="020B0609020204030204" pitchFamily="49" charset="0"/>
              </a:rPr>
              <a:t>tuple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str_red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tuple_red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list_color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'Red'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'Yellow'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'Orange'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tuple_color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3974A"/>
                </a:solidFill>
                <a:latin typeface="Consolas" panose="020B0609020204030204" pitchFamily="49" charset="0"/>
              </a:rPr>
              <a:t>tuple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list_color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tuple_color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570209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01364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2708921"/>
            <a:ext cx="7200000" cy="181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개념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err="1"/>
              <a:t>딕셔너리</a:t>
            </a:r>
            <a:r>
              <a:rPr lang="en-US" altLang="ko-KR" sz="1400" dirty="0"/>
              <a:t>(dictionary) :</a:t>
            </a:r>
            <a:r>
              <a:rPr lang="ko-KR" altLang="en-US" sz="1400" dirty="0"/>
              <a:t> </a:t>
            </a:r>
            <a:r>
              <a:rPr lang="ko-KR" altLang="en-US" sz="1400" b="0" dirty="0"/>
              <a:t>전화번호부와 같이 키</a:t>
            </a:r>
            <a:r>
              <a:rPr lang="en-US" altLang="ko-KR" sz="1400" b="0" dirty="0"/>
              <a:t>(key)</a:t>
            </a:r>
            <a:r>
              <a:rPr lang="ko-KR" altLang="en-US" sz="1400" b="0" dirty="0"/>
              <a:t>와 값</a:t>
            </a:r>
            <a:r>
              <a:rPr lang="en-US" altLang="ko-KR" sz="1400" b="0" dirty="0"/>
              <a:t>(value) </a:t>
            </a:r>
            <a:r>
              <a:rPr lang="ko-KR" altLang="en-US" sz="1400" b="0" dirty="0"/>
              <a:t>형태로 데이터를 저장하는 자료구조이다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84988" y="4581128"/>
            <a:ext cx="3683021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  <a:latin typeface="+mj-ea"/>
                <a:ea typeface="+mj-ea"/>
              </a:rPr>
              <a:t>대학생 </a:t>
            </a:r>
            <a:r>
              <a:rPr lang="ko-KR" altLang="en-US" sz="1100" b="1" dirty="0" err="1">
                <a:solidFill>
                  <a:schemeClr val="accent1"/>
                </a:solidFill>
                <a:latin typeface="+mj-ea"/>
                <a:ea typeface="+mj-ea"/>
              </a:rPr>
              <a:t>인적사항</a:t>
            </a:r>
            <a:r>
              <a:rPr lang="en-US" altLang="ko-KR" sz="1100" b="1" dirty="0">
                <a:solidFill>
                  <a:schemeClr val="accent1"/>
                </a:solidFill>
                <a:latin typeface="+mj-ea"/>
                <a:ea typeface="+mj-ea"/>
              </a:rPr>
              <a:t>]</a:t>
            </a:r>
            <a:endParaRPr lang="ko-KR" altLang="en-US" sz="11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116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86575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8227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altLang="ko-KR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Data Types(</a:t>
            </a:r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리스트</a:t>
            </a:r>
            <a:r>
              <a:rPr lang="en-US" altLang="ko-KR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24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튜플</a:t>
            </a:r>
            <a:r>
              <a:rPr lang="en-US" altLang="ko-KR" sz="24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24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셋</a:t>
            </a:r>
            <a:r>
              <a:rPr lang="en-US" altLang="ko-KR" sz="24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24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딕셔너리</a:t>
            </a:r>
            <a:r>
              <a:rPr lang="en-US" altLang="ko-KR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6" y="915089"/>
            <a:ext cx="11874254" cy="4259865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536633" y="5495365"/>
            <a:ext cx="111155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리스트</a:t>
            </a:r>
            <a:r>
              <a:rPr lang="en-US" altLang="ko-KR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=[ ]   </a:t>
            </a:r>
            <a:r>
              <a:rPr lang="ko-KR" altLang="en-US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튜플</a:t>
            </a:r>
            <a:r>
              <a:rPr lang="en-US" altLang="ko-KR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=( )   </a:t>
            </a:r>
            <a:r>
              <a:rPr lang="ko-KR" altLang="en-US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셋</a:t>
            </a:r>
            <a:r>
              <a:rPr lang="en-US" altLang="ko-KR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={ }   </a:t>
            </a:r>
            <a:r>
              <a:rPr lang="ko-KR" altLang="en-US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딕셔너리</a:t>
            </a:r>
            <a:r>
              <a:rPr lang="en-US" altLang="ko-KR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={ </a:t>
            </a:r>
            <a:r>
              <a:rPr lang="en-US" altLang="ko-KR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: }</a:t>
            </a:r>
            <a:endParaRPr lang="ko-KR" altLang="en-US" sz="4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6350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432048"/>
          </a:xfrm>
        </p:spPr>
        <p:txBody>
          <a:bodyPr>
            <a:normAutofit/>
          </a:bodyPr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파이썬에서의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딕셔너리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파이썬에서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딕셔너리의</a:t>
            </a:r>
            <a:r>
              <a:rPr lang="ko-KR" altLang="en-US" sz="1400" b="0" dirty="0"/>
              <a:t> 선언은 중괄호 </a:t>
            </a:r>
            <a:r>
              <a:rPr lang="en-US" altLang="ko-KR" sz="1400" b="0" dirty="0"/>
              <a:t>{}</a:t>
            </a:r>
            <a:r>
              <a:rPr lang="ko-KR" altLang="en-US" sz="1400" b="0" dirty="0"/>
              <a:t>를 사용하여 키와 값의 쌍으로 구성하면 된다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05" y="2866901"/>
            <a:ext cx="7200000" cy="59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465705" y="2466791"/>
            <a:ext cx="4370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Key – Value </a:t>
            </a:r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쌍으로 이루어진 </a:t>
            </a:r>
            <a:r>
              <a:rPr lang="ko-KR" altLang="en-US" sz="20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자료형</a:t>
            </a:r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 </a:t>
            </a:r>
            <a:r>
              <a:rPr lang="en-US" altLang="ko-KR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{ : }</a:t>
            </a:r>
            <a:endParaRPr lang="ko-KR" altLang="en-US" sz="2000" b="1" spc="-150" dirty="0">
              <a:ln>
                <a:solidFill>
                  <a:schemeClr val="bg1">
                    <a:alpha val="0"/>
                  </a:schemeClr>
                </a:solidFill>
              </a:ln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65705" y="4729112"/>
            <a:ext cx="7200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>
                <a:latin typeface="Consolas" panose="020B0609020204030204" pitchFamily="49" charset="0"/>
              </a:rPr>
              <a:t>{1: '사과', 2: 'Banana', 'three': 3333, 'four': '4444'}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465705" y="3865187"/>
            <a:ext cx="7200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a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사과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'Banana'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'three'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3333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'four'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'4444'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  <a:endParaRPr lang="en-US" altLang="ko-KR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118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98964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1101527" y="1180464"/>
            <a:ext cx="8208912" cy="432048"/>
          </a:xfrm>
        </p:spPr>
        <p:txBody>
          <a:bodyPr>
            <a:normAutofit/>
          </a:bodyPr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파이썬에서의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딕셔너리</a:t>
            </a:r>
            <a:endParaRPr lang="en-US" altLang="ko-KR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1351280" y="1605368"/>
            <a:ext cx="5700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Key : </a:t>
            </a:r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변수 또는 </a:t>
            </a:r>
            <a:r>
              <a:rPr lang="ko-KR" altLang="en-US" sz="20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</a:rPr>
              <a:t>튜플</a:t>
            </a:r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    </a:t>
            </a:r>
            <a:r>
              <a:rPr lang="en-US" altLang="ko-KR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Value : </a:t>
            </a:r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거의 모든 </a:t>
            </a:r>
            <a:r>
              <a:rPr lang="ko-KR" altLang="en-US" sz="20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자료형</a:t>
            </a:r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 가능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51280" y="4130945"/>
            <a:ext cx="4303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</a:rPr>
              <a:t>Key</a:t>
            </a:r>
            <a:r>
              <a:rPr lang="ko-KR" altLang="en-US" sz="20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</a:rPr>
              <a:t>는 변경이 불가능</a:t>
            </a:r>
            <a:r>
              <a:rPr lang="en-US" altLang="ko-KR" sz="20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</a:rPr>
              <a:t>, Value</a:t>
            </a:r>
            <a:r>
              <a:rPr lang="ko-KR" altLang="en-US" sz="20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C00000"/>
                </a:solidFill>
              </a:rPr>
              <a:t>는 변경 가능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1351280" y="3368318"/>
            <a:ext cx="1021207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{(1,'가'): ['리','스','트'], (2,'나'): (2,'나'), (3,'다'): {'라','가','나','다'}}</a:t>
            </a:r>
          </a:p>
          <a:p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['리', '스', '트']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351280" y="2328692"/>
            <a:ext cx="1021207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a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가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:[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리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스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트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],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나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나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다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:{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가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나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다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라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}}</a:t>
            </a:r>
            <a:endParaRPr lang="ko-KR" altLang="en-US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(a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가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119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984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12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50"/>
            <a:ext cx="10998226" cy="2413302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en-US" altLang="ko-KR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range( )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를 이용하여 리스트 생성하기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range( ) </a:t>
            </a:r>
            <a:r>
              <a:rPr kumimoji="0" lang="ko-KR" altLang="en-US" sz="2000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이용하여 리스트 생성하기 </a:t>
            </a:r>
            <a:r>
              <a:rPr kumimoji="0" lang="en-US" altLang="ko-KR" sz="2000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1</a:t>
            </a:r>
            <a:r>
              <a:rPr kumimoji="0" lang="ko-KR" altLang="en-US" sz="2000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부터 </a:t>
            </a:r>
            <a:r>
              <a:rPr kumimoji="0" lang="en-US" altLang="ko-KR" sz="2000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100</a:t>
            </a:r>
            <a:r>
              <a:rPr kumimoji="0" lang="ko-KR" altLang="en-US" sz="2000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까지 짝수들의 리스트 생성</a:t>
            </a:r>
          </a:p>
          <a:p>
            <a:endParaRPr lang="en-US" altLang="ko-KR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</a:rPr>
              <a:t>[2, 4, 6, 8, 10, 12, 14, 16, 18, 20, 22, 24, 26, 28, 30, 32, 34, 36, 38, 40, 42, 44, 46, 48, 50, 52, 54, 56, 58, 60, 62, 64, 66, 68, 70, 72, 74, 76, 78, 80, 82, 84, 86, 88, 90, 92, 94, 96, 98]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3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876970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432048"/>
          </a:xfrm>
        </p:spPr>
        <p:txBody>
          <a:bodyPr>
            <a:normAutofit/>
          </a:bodyPr>
          <a:lstStyle/>
          <a:p>
            <a:pPr>
              <a:buClr>
                <a:srgbClr val="F79433"/>
              </a:buClr>
            </a:pPr>
            <a:r>
              <a:rPr lang="ko-KR" altLang="en-US" sz="2000"/>
              <a:t>딕셔너리 조작하기</a:t>
            </a:r>
            <a:endParaRPr lang="en-US" altLang="ko-KR" sz="20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063552" y="1628800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/>
              <a:t>Key(</a:t>
            </a:r>
            <a:r>
              <a:rPr lang="ko-KR" altLang="en-US" sz="1400" b="0"/>
              <a:t>키</a:t>
            </a:r>
            <a:r>
              <a:rPr lang="en-US" altLang="ko-KR" sz="1400" b="0"/>
              <a:t>)</a:t>
            </a:r>
            <a:r>
              <a:rPr lang="ko-KR" altLang="en-US" sz="1400" b="0"/>
              <a:t>를이용하여 </a:t>
            </a:r>
            <a:r>
              <a:rPr lang="en-US" altLang="ko-KR" sz="1400" b="0"/>
              <a:t>Value(</a:t>
            </a:r>
            <a:r>
              <a:rPr lang="ko-KR" altLang="en-US" sz="1400" b="0"/>
              <a:t>값</a:t>
            </a:r>
            <a:r>
              <a:rPr lang="en-US" altLang="ko-KR" sz="1400" b="0"/>
              <a:t>)</a:t>
            </a:r>
            <a:r>
              <a:rPr lang="ko-KR" altLang="en-US" sz="1400" b="0"/>
              <a:t> 추출하기</a:t>
            </a:r>
            <a:endParaRPr lang="en-US" altLang="ko-KR" sz="1400" b="0" dirty="0"/>
          </a:p>
        </p:txBody>
      </p:sp>
      <p:sp>
        <p:nvSpPr>
          <p:cNvPr id="4" name="직사각형 3"/>
          <p:cNvSpPr/>
          <p:nvPr/>
        </p:nvSpPr>
        <p:spPr>
          <a:xfrm>
            <a:off x="2496000" y="2762046"/>
            <a:ext cx="7200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a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사과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'Banana'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'three'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3333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'four'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'4444'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(a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(a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'three'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44866" y="3789507"/>
            <a:ext cx="725113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Banana</a:t>
            </a:r>
          </a:p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3333</a:t>
            </a:r>
            <a:endParaRPr lang="ko-KR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120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61643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432048"/>
          </a:xfrm>
        </p:spPr>
        <p:txBody>
          <a:bodyPr>
            <a:normAutofit/>
          </a:bodyPr>
          <a:lstStyle/>
          <a:p>
            <a:pPr>
              <a:buClr>
                <a:srgbClr val="F79433"/>
              </a:buClr>
            </a:pPr>
            <a:r>
              <a:rPr lang="ko-KR" altLang="en-US" sz="2000"/>
              <a:t>딕셔너리 조작하기</a:t>
            </a:r>
            <a:endParaRPr lang="en-US" altLang="ko-KR" sz="20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063552" y="1628800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/>
              <a:t>Key(</a:t>
            </a:r>
            <a:r>
              <a:rPr lang="ko-KR" altLang="en-US" sz="1400" b="0"/>
              <a:t>키</a:t>
            </a:r>
            <a:r>
              <a:rPr lang="en-US" altLang="ko-KR" sz="1400" b="0"/>
              <a:t>)-Value(</a:t>
            </a:r>
            <a:r>
              <a:rPr lang="ko-KR" altLang="en-US" sz="1400" b="0"/>
              <a:t>값</a:t>
            </a:r>
            <a:r>
              <a:rPr lang="en-US" altLang="ko-KR" sz="1400" b="0"/>
              <a:t>)</a:t>
            </a:r>
            <a:r>
              <a:rPr lang="ko-KR" altLang="en-US" sz="1400" b="0"/>
              <a:t> 추가하기 </a:t>
            </a:r>
            <a:r>
              <a:rPr lang="en-US" altLang="ko-KR" sz="1400" b="0"/>
              <a:t>/ </a:t>
            </a:r>
            <a:r>
              <a:rPr lang="ko-KR" altLang="en-US" sz="1400" b="0"/>
              <a:t>삭제하기</a:t>
            </a:r>
            <a:endParaRPr lang="en-US" altLang="ko-KR" sz="1400" b="0" dirty="0"/>
          </a:p>
        </p:txBody>
      </p:sp>
      <p:sp>
        <p:nvSpPr>
          <p:cNvPr id="4" name="직사각형 3"/>
          <p:cNvSpPr/>
          <p:nvPr/>
        </p:nvSpPr>
        <p:spPr>
          <a:xfrm>
            <a:off x="2470433" y="2870473"/>
            <a:ext cx="72000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it-IT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a </a:t>
            </a:r>
            <a:r>
              <a:rPr lang="it-IT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it-IT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it-IT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{</a:t>
            </a:r>
            <a:r>
              <a:rPr lang="it-IT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it-IT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it-IT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'A'</a:t>
            </a:r>
            <a:r>
              <a:rPr lang="it-IT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}</a:t>
            </a:r>
            <a:endParaRPr lang="it-IT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it-IT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it-IT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it-IT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a</a:t>
            </a:r>
            <a:r>
              <a:rPr lang="it-IT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it-IT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'Second'</a:t>
            </a:r>
            <a:r>
              <a:rPr lang="it-IT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it-IT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it-IT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it-IT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it-IT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endParaRPr lang="it-IT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it-IT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it-IT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it-IT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del</a:t>
            </a:r>
            <a:r>
              <a:rPr lang="it-IT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a</a:t>
            </a:r>
            <a:r>
              <a:rPr lang="it-IT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it-IT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'Second'</a:t>
            </a:r>
            <a:r>
              <a:rPr lang="it-IT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it-IT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it-IT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it-IT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  <a:endParaRPr lang="it-IT" altLang="ko-KR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70433" y="4733681"/>
            <a:ext cx="725113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{1: 'A'}</a:t>
            </a:r>
          </a:p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{1: 'A', 'Second': 2}</a:t>
            </a:r>
          </a:p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{1: 'A'}</a:t>
            </a:r>
            <a:endParaRPr lang="ko-KR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54158" y="3406258"/>
            <a:ext cx="28135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// key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값으로 추가하기</a:t>
            </a:r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// del() </a:t>
            </a:r>
            <a:r>
              <a:rPr lang="ko-KR" altLang="en-US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삭제하기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2059739"/>
            <a:ext cx="7200000" cy="59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50091" y="2164979"/>
            <a:ext cx="59907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5">
                    <a:lumMod val="50000"/>
                  </a:schemeClr>
                </a:solidFill>
              </a:rPr>
              <a:t>딕셔너리</a:t>
            </a:r>
            <a:r>
              <a:rPr lang="en-US" altLang="ko-KR" b="1">
                <a:solidFill>
                  <a:schemeClr val="accent5">
                    <a:lumMod val="50000"/>
                  </a:schemeClr>
                </a:solidFill>
              </a:rPr>
              <a:t>[</a:t>
            </a:r>
            <a:r>
              <a:rPr lang="ko-KR" altLang="en-US" b="1">
                <a:solidFill>
                  <a:schemeClr val="accent5">
                    <a:lumMod val="50000"/>
                  </a:schemeClr>
                </a:solidFill>
              </a:rPr>
              <a:t>추가할</a:t>
            </a:r>
            <a:r>
              <a:rPr lang="en-US" altLang="ko-KR" b="1">
                <a:solidFill>
                  <a:schemeClr val="accent5">
                    <a:lumMod val="50000"/>
                  </a:schemeClr>
                </a:solidFill>
              </a:rPr>
              <a:t>_</a:t>
            </a:r>
            <a:r>
              <a:rPr lang="ko-KR" altLang="en-US" b="1">
                <a:solidFill>
                  <a:schemeClr val="accent5">
                    <a:lumMod val="50000"/>
                  </a:schemeClr>
                </a:solidFill>
              </a:rPr>
              <a:t>키</a:t>
            </a:r>
            <a:r>
              <a:rPr lang="en-US" altLang="ko-KR" b="1">
                <a:solidFill>
                  <a:schemeClr val="accent5">
                    <a:lumMod val="50000"/>
                  </a:schemeClr>
                </a:solidFill>
              </a:rPr>
              <a:t>] = </a:t>
            </a:r>
            <a:r>
              <a:rPr lang="ko-KR" altLang="en-US" b="1">
                <a:solidFill>
                  <a:schemeClr val="accent5">
                    <a:lumMod val="50000"/>
                  </a:schemeClr>
                </a:solidFill>
              </a:rPr>
              <a:t>추가할 값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121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58961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432048"/>
          </a:xfrm>
        </p:spPr>
        <p:txBody>
          <a:bodyPr>
            <a:normAutofit/>
          </a:bodyPr>
          <a:lstStyle/>
          <a:p>
            <a:pPr>
              <a:buClr>
                <a:srgbClr val="F79433"/>
              </a:buClr>
            </a:pPr>
            <a:r>
              <a:rPr lang="ko-KR" altLang="en-US" sz="2000"/>
              <a:t>딕셔너리 조작하기</a:t>
            </a:r>
            <a:endParaRPr lang="en-US" altLang="ko-KR" sz="20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063552" y="1628800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/>
              <a:t>Key(</a:t>
            </a:r>
            <a:r>
              <a:rPr lang="ko-KR" altLang="en-US" sz="1400" b="0"/>
              <a:t>키</a:t>
            </a:r>
            <a:r>
              <a:rPr lang="en-US" altLang="ko-KR" sz="1400" b="0"/>
              <a:t>)-Value(</a:t>
            </a:r>
            <a:r>
              <a:rPr lang="ko-KR" altLang="en-US" sz="1400" b="0"/>
              <a:t>값</a:t>
            </a:r>
            <a:r>
              <a:rPr lang="en-US" altLang="ko-KR" sz="1400" b="0"/>
              <a:t>)</a:t>
            </a:r>
            <a:r>
              <a:rPr lang="ko-KR" altLang="en-US" sz="1400" b="0"/>
              <a:t> 추가하기 </a:t>
            </a:r>
            <a:r>
              <a:rPr lang="en-US" altLang="ko-KR" sz="1400" b="0"/>
              <a:t>/ </a:t>
            </a:r>
            <a:r>
              <a:rPr lang="ko-KR" altLang="en-US" sz="1400" b="0"/>
              <a:t>삭제하기</a:t>
            </a:r>
            <a:endParaRPr lang="en-US" altLang="ko-KR" sz="1400" b="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2059739"/>
            <a:ext cx="7200000" cy="59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50091" y="2164979"/>
            <a:ext cx="59907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chemeClr val="accent5">
                    <a:lumMod val="50000"/>
                  </a:schemeClr>
                </a:solidFill>
              </a:rPr>
              <a:t>딕셔너리</a:t>
            </a:r>
            <a:r>
              <a:rPr lang="en-US" altLang="ko-KR" b="1">
                <a:solidFill>
                  <a:schemeClr val="accent5">
                    <a:lumMod val="50000"/>
                  </a:schemeClr>
                </a:solidFill>
              </a:rPr>
              <a:t>[</a:t>
            </a:r>
            <a:r>
              <a:rPr lang="ko-KR" altLang="en-US" b="1">
                <a:solidFill>
                  <a:schemeClr val="accent5">
                    <a:lumMod val="50000"/>
                  </a:schemeClr>
                </a:solidFill>
              </a:rPr>
              <a:t>추가할</a:t>
            </a:r>
            <a:r>
              <a:rPr lang="en-US" altLang="ko-KR" b="1">
                <a:solidFill>
                  <a:schemeClr val="accent5">
                    <a:lumMod val="50000"/>
                  </a:schemeClr>
                </a:solidFill>
              </a:rPr>
              <a:t>_</a:t>
            </a:r>
            <a:r>
              <a:rPr lang="ko-KR" altLang="en-US" b="1">
                <a:solidFill>
                  <a:schemeClr val="accent5">
                    <a:lumMod val="50000"/>
                  </a:schemeClr>
                </a:solidFill>
              </a:rPr>
              <a:t>키</a:t>
            </a:r>
            <a:r>
              <a:rPr lang="en-US" altLang="ko-KR" b="1">
                <a:solidFill>
                  <a:schemeClr val="accent5">
                    <a:lumMod val="50000"/>
                  </a:schemeClr>
                </a:solidFill>
              </a:rPr>
              <a:t>] = </a:t>
            </a:r>
            <a:r>
              <a:rPr lang="ko-KR" altLang="en-US" b="1">
                <a:solidFill>
                  <a:schemeClr val="accent5">
                    <a:lumMod val="50000"/>
                  </a:schemeClr>
                </a:solidFill>
              </a:rPr>
              <a:t>추가할 값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96000" y="2762046"/>
            <a:ext cx="7200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clover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나이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27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직업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병사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}</a:t>
            </a:r>
            <a:endParaRPr lang="ko-KR" altLang="en-US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(clover)</a:t>
            </a: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clover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번호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(clover)</a:t>
            </a:r>
            <a:endParaRPr lang="en-US" altLang="ko-KR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44866" y="4066506"/>
            <a:ext cx="725113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{'나이': 27, '직업': '병사'}</a:t>
            </a:r>
          </a:p>
          <a:p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{'나이': 27, '직업': '병사', '번호': 9}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122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44658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432048"/>
          </a:xfrm>
        </p:spPr>
        <p:txBody>
          <a:bodyPr>
            <a:normAutofit/>
          </a:bodyPr>
          <a:lstStyle/>
          <a:p>
            <a:pPr>
              <a:buClr>
                <a:srgbClr val="F79433"/>
              </a:buClr>
            </a:pPr>
            <a:r>
              <a:rPr lang="ko-KR" altLang="en-US" sz="2000"/>
              <a:t>딕셔너리 조작하기</a:t>
            </a:r>
            <a:endParaRPr lang="en-US" altLang="ko-KR" sz="20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063552" y="1628800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/>
              <a:t>딕셔너리 내부에 </a:t>
            </a:r>
            <a:r>
              <a:rPr lang="en-US" altLang="ko-KR" sz="1400" b="0"/>
              <a:t>Key(</a:t>
            </a:r>
            <a:r>
              <a:rPr lang="ko-KR" altLang="en-US" sz="1400" b="0"/>
              <a:t>키</a:t>
            </a:r>
            <a:r>
              <a:rPr lang="en-US" altLang="ko-KR" sz="1400" b="0"/>
              <a:t>) </a:t>
            </a:r>
            <a:r>
              <a:rPr lang="ko-KR" altLang="en-US" sz="1400" b="0"/>
              <a:t>존재 여부 확인하기</a:t>
            </a:r>
            <a:endParaRPr lang="en-US" altLang="ko-KR" sz="1400" b="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2059739"/>
            <a:ext cx="7200000" cy="59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50091" y="2164979"/>
            <a:ext cx="59907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accent5">
                    <a:lumMod val="50000"/>
                  </a:schemeClr>
                </a:solidFill>
              </a:rPr>
              <a:t>key_value in</a:t>
            </a:r>
            <a:r>
              <a:rPr lang="ko-KR" altLang="en-US" b="1">
                <a:solidFill>
                  <a:schemeClr val="accent5">
                    <a:lumMod val="50000"/>
                  </a:schemeClr>
                </a:solidFill>
              </a:rPr>
              <a:t> 딕셔너리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70433" y="3019572"/>
            <a:ext cx="7200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a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사과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'Banana'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'three'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3333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'four'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'4444'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a)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3333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a)</a:t>
            </a:r>
            <a:endParaRPr lang="en-US" altLang="ko-KR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444866" y="4066506"/>
            <a:ext cx="725113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False</a:t>
            </a:r>
            <a:endParaRPr lang="ko-KR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123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513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124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08973"/>
            <a:ext cx="10998226" cy="3101027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딕셔너리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 조작 연습하기</a:t>
            </a:r>
            <a:endParaRPr lang="en-US" altLang="ko-KR" sz="2400" b="1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/>
              </a:solidFill>
            </a:endParaRPr>
          </a:p>
          <a:p>
            <a:endParaRPr lang="en-US" altLang="ko-KR" sz="2400" b="1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/>
              </a:solidFill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heroes = {"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강감찬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":"</a:t>
            </a:r>
            <a:r>
              <a:rPr lang="ko-KR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귀주대첩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", "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을지문덕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":"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살수대첩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", "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세종대왕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":"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집현전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"}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라는 </a:t>
            </a:r>
            <a:r>
              <a:rPr lang="ko-KR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딕셔너리를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만들고 여기에 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{"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서희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":"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강동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주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"}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를 추가하여라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위의 </a:t>
            </a:r>
            <a:r>
              <a:rPr lang="ko-KR" alt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딕셔너리에서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세종대왕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인 것의 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를 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한글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로 수정하여라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을지문덕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이라는 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Key</a:t>
            </a:r>
            <a:r>
              <a:rPr lang="ko-KR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가 존재하는지 확인하고 있다면 삭제하라</a:t>
            </a:r>
            <a:r>
              <a:rPr lang="en-US" altLang="ko-K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5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D883E8-7D80-4F9F-B6F7-05AB4DE6F2D1}"/>
              </a:ext>
            </a:extLst>
          </p:cNvPr>
          <p:cNvSpPr/>
          <p:nvPr/>
        </p:nvSpPr>
        <p:spPr>
          <a:xfrm>
            <a:off x="666393" y="3960619"/>
            <a:ext cx="10998226" cy="1587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{'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강감찬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':'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귀주대첩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을지문덕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':'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살수대첩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세종대왕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':'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집현전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'}</a:t>
            </a:r>
          </a:p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{'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강감찬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':'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귀주대첩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을지문덕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':'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살수대첩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세종대왕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':'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한글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서희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':'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강동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주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'}</a:t>
            </a:r>
          </a:p>
          <a:p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{'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강감찬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':'</a:t>
            </a:r>
            <a:r>
              <a:rPr lang="ko-KR" altLang="en-US" sz="2000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귀주대첩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세종대왕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':'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한글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서희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':'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강동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ko-KR" alt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주</a:t>
            </a: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409160879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125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8" y="247308"/>
              <a:ext cx="149912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742949"/>
            <a:ext cx="10998226" cy="2940051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32000"/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heroes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{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강감찬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5A332"/>
                </a:solidFill>
                <a:latin typeface="Consolas" panose="020B0609020204030204" pitchFamily="49" charset="0"/>
              </a:rPr>
              <a:t>귀주대첩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을지문덕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살수대첩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세종대왕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집현전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}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defTabSz="432000"/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(heroes)</a:t>
            </a:r>
          </a:p>
          <a:p>
            <a:pPr defTabSz="432000"/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heroes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서희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강동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6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주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defTabSz="432000"/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heroes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세종대왕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한글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defTabSz="432000"/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(heroes)</a:t>
            </a:r>
          </a:p>
          <a:p>
            <a:pPr defTabSz="432000"/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if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을지문덕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in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heroes :</a:t>
            </a:r>
          </a:p>
          <a:p>
            <a:pPr defTabSz="432000"/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	del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heroes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을지문덕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defTabSz="432000"/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(heroes)</a:t>
            </a:r>
          </a:p>
        </p:txBody>
      </p:sp>
    </p:spTree>
    <p:extLst>
      <p:ext uri="{BB962C8B-B14F-4D97-AF65-F5344CB8AC3E}">
        <p14:creationId xmlns:p14="http://schemas.microsoft.com/office/powerpoint/2010/main" val="29134546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432048"/>
          </a:xfrm>
        </p:spPr>
        <p:txBody>
          <a:bodyPr>
            <a:normAutofit/>
          </a:bodyPr>
          <a:lstStyle/>
          <a:p>
            <a:pPr>
              <a:buClr>
                <a:srgbClr val="F79433"/>
              </a:buClr>
            </a:pPr>
            <a:r>
              <a:rPr lang="ko-KR" altLang="en-US" sz="2000"/>
              <a:t>딕셔너리 조작하기</a:t>
            </a:r>
            <a:endParaRPr lang="en-US" altLang="ko-KR" sz="20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063552" y="1628800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/>
              <a:t>Value(</a:t>
            </a:r>
            <a:r>
              <a:rPr lang="ko-KR" altLang="en-US" sz="1400" b="0"/>
              <a:t>값</a:t>
            </a:r>
            <a:r>
              <a:rPr lang="en-US" altLang="ko-KR" sz="1400" b="0"/>
              <a:t>)</a:t>
            </a:r>
            <a:r>
              <a:rPr lang="ko-KR" altLang="en-US" sz="1400" b="0"/>
              <a:t>추출 후 딕셔너리 해당값 삭제하기</a:t>
            </a:r>
            <a:endParaRPr lang="en-US" altLang="ko-KR" sz="1400" b="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2059739"/>
            <a:ext cx="7200000" cy="59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50091" y="2164979"/>
            <a:ext cx="59907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50000"/>
                  </a:schemeClr>
                </a:solidFill>
              </a:rPr>
              <a:t>pop()</a:t>
            </a: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</a:rPr>
              <a:t> 사용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70433" y="3019572"/>
            <a:ext cx="7200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a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사과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'Banana'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'three'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3333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'four'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'4444'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a.pop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'three'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444866" y="4066506"/>
            <a:ext cx="725113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3333</a:t>
            </a:r>
          </a:p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{1: '</a:t>
            </a:r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사과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', 2: 'Banana', 'four': '4444'}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126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23361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432048"/>
          </a:xfrm>
        </p:spPr>
        <p:txBody>
          <a:bodyPr>
            <a:normAutofit/>
          </a:bodyPr>
          <a:lstStyle/>
          <a:p>
            <a:pPr>
              <a:buClr>
                <a:srgbClr val="F79433"/>
              </a:buClr>
            </a:pPr>
            <a:r>
              <a:rPr lang="ko-KR" altLang="en-US" sz="2000"/>
              <a:t>딕셔너리 조작하기</a:t>
            </a:r>
            <a:endParaRPr lang="en-US" altLang="ko-KR" sz="20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063552" y="1628800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/>
              <a:t>딕셔너리 초기화</a:t>
            </a:r>
            <a:endParaRPr lang="en-US" altLang="ko-KR" sz="1400" b="0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2059739"/>
            <a:ext cx="7200000" cy="598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50091" y="2164979"/>
            <a:ext cx="59907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accent5">
                    <a:lumMod val="50000"/>
                  </a:schemeClr>
                </a:solidFill>
              </a:rPr>
              <a:t>clear()</a:t>
            </a:r>
            <a:r>
              <a:rPr lang="ko-KR" altLang="en-US" b="1">
                <a:solidFill>
                  <a:schemeClr val="accent5">
                    <a:lumMod val="50000"/>
                  </a:schemeClr>
                </a:solidFill>
              </a:rPr>
              <a:t> 사용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470433" y="3019572"/>
            <a:ext cx="7200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a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사과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'Banana'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'three'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3333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'four'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'4444'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a.pop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'three'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a.clear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()</a:t>
            </a:r>
            <a:endParaRPr lang="en-US" altLang="ko-KR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496000" y="4647531"/>
            <a:ext cx="725113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3333</a:t>
            </a:r>
          </a:p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{1: '</a:t>
            </a:r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사과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', 2: 'Banana', 'four': '4444'}</a:t>
            </a:r>
          </a:p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{}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127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72036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432048"/>
          </a:xfrm>
        </p:spPr>
        <p:txBody>
          <a:bodyPr>
            <a:normAutofit/>
          </a:bodyPr>
          <a:lstStyle/>
          <a:p>
            <a:pPr>
              <a:buClr>
                <a:srgbClr val="F79433"/>
              </a:buClr>
            </a:pPr>
            <a:r>
              <a:rPr lang="ko-KR" altLang="en-US" sz="2000"/>
              <a:t>딕셔너리 값에 접근하기</a:t>
            </a:r>
            <a:endParaRPr lang="en-US" altLang="ko-KR" sz="20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063552" y="1628800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/>
              <a:t>키로 값에</a:t>
            </a:r>
            <a:r>
              <a:rPr lang="en-US" altLang="ko-KR" sz="1400" b="0"/>
              <a:t> </a:t>
            </a:r>
            <a:r>
              <a:rPr lang="ko-KR" altLang="en-US" sz="1400" b="0"/>
              <a:t>접근 </a:t>
            </a:r>
            <a:r>
              <a:rPr lang="en-US" altLang="ko-KR" sz="1400" b="0"/>
              <a:t>: </a:t>
            </a:r>
            <a:r>
              <a:rPr lang="ko-KR" altLang="en-US" sz="1400" b="0"/>
              <a:t>딕셔너리에 없는 키 사용할 경우 </a:t>
            </a:r>
            <a:r>
              <a:rPr lang="en-US" altLang="ko-KR" sz="1400" b="0"/>
              <a:t>get() </a:t>
            </a:r>
            <a:r>
              <a:rPr lang="ko-KR" altLang="en-US" sz="1400" b="0"/>
              <a:t>메소드 활용</a:t>
            </a:r>
            <a:endParaRPr lang="en-US" altLang="ko-KR" sz="1400" b="0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2059739"/>
            <a:ext cx="7200000" cy="1016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47134" y="2076588"/>
            <a:ext cx="5990775" cy="8697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딕셔너리</a:t>
            </a:r>
            <a:r>
              <a:rPr lang="en-US" altLang="ko-KR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ko-KR" altLang="en-US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접근할</a:t>
            </a:r>
            <a:r>
              <a:rPr lang="en-US" altLang="ko-KR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ko-KR" altLang="en-US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키</a:t>
            </a:r>
            <a:r>
              <a:rPr lang="en-US" altLang="ko-KR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딕셔너리</a:t>
            </a:r>
            <a:r>
              <a:rPr lang="en-US" altLang="ko-KR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.get(</a:t>
            </a:r>
            <a:r>
              <a:rPr lang="ko-KR" altLang="en-US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접근할</a:t>
            </a:r>
            <a:r>
              <a:rPr lang="en-US" altLang="ko-KR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ko-KR" altLang="en-US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키</a:t>
            </a:r>
            <a:r>
              <a:rPr lang="en-US" altLang="ko-KR" b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endParaRPr lang="ko-KR" altLang="en-US" b="1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96000" y="3382906"/>
            <a:ext cx="72000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clover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나이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27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직업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병사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번호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9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}</a:t>
            </a:r>
            <a:endParaRPr lang="ko-KR" altLang="en-US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(clover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번호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clover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번호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(clover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번호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clover.get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번호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496000" y="4990431"/>
            <a:ext cx="725113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128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58480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72792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딕셔너리 추가</a:t>
            </a:r>
            <a:r>
              <a:rPr kumimoji="0" lang="en-US" altLang="ko-KR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재할당</a:t>
            </a:r>
            <a:r>
              <a:rPr kumimoji="0" lang="en-US" altLang="ko-KR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수정</a:t>
            </a:r>
            <a:r>
              <a:rPr kumimoji="0" lang="en-US" altLang="ko-KR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2400" b="1" i="0" u="none" strike="noStrike" kern="1200" cap="none" spc="-1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583882" y="1738839"/>
            <a:ext cx="9177031" cy="3467023"/>
            <a:chOff x="1509237" y="1185388"/>
            <a:chExt cx="9173526" cy="2341196"/>
          </a:xfrm>
        </p:grpSpPr>
        <p:pic>
          <p:nvPicPr>
            <p:cNvPr id="17" name="Picture 2" descr="ëª¨ëí°, íë©´, ì»´í¨í°, ì»´í¨í° ì¥ë¹, ì ì ì í, ê¸°ì , ì¥ë¹, I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578"/>
            <a:stretch/>
          </p:blipFill>
          <p:spPr bwMode="auto">
            <a:xfrm>
              <a:off x="4252861" y="2854227"/>
              <a:ext cx="3686279" cy="672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모서리가 둥근 직사각형 17"/>
            <p:cNvSpPr/>
            <p:nvPr/>
          </p:nvSpPr>
          <p:spPr>
            <a:xfrm>
              <a:off x="1509237" y="1185388"/>
              <a:ext cx="9173526" cy="1668839"/>
            </a:xfrm>
            <a:prstGeom prst="roundRect">
              <a:avLst>
                <a:gd name="adj" fmla="val 105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4325049" y="259009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딕셔너리 수정</a:t>
            </a:r>
            <a:r>
              <a:rPr kumimoji="0" lang="en-US" altLang="ko-KR" sz="18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추가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5041" y="811071"/>
            <a:ext cx="8623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기존의 </a:t>
            </a:r>
            <a:r>
              <a:rPr lang="en-US" altLang="ko-KR"/>
              <a:t>student_info </a:t>
            </a:r>
            <a:r>
              <a:rPr lang="ko-KR" altLang="en-US"/>
              <a:t>딕셔너리 정보가 다음과 같다</a:t>
            </a:r>
            <a:r>
              <a:rPr lang="en-US" altLang="ko-KR"/>
              <a:t>.</a:t>
            </a:r>
          </a:p>
          <a:p>
            <a:r>
              <a:rPr lang="en-US" altLang="ko-KR"/>
              <a:t>student_info = {20190012:'Tom', 20190013:'Morgan', 20190014:'Hong'}</a:t>
            </a:r>
          </a:p>
          <a:p>
            <a:r>
              <a:rPr lang="ko-KR" altLang="en-US"/>
              <a:t>아래 표와 같이 내용이 업데이트 되도록 </a:t>
            </a:r>
            <a:r>
              <a:rPr lang="en-US" altLang="ko-KR"/>
              <a:t>student_info</a:t>
            </a:r>
            <a:r>
              <a:rPr lang="ko-KR" altLang="en-US"/>
              <a:t>를 수정하여라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08185"/>
              </p:ext>
            </p:extLst>
          </p:nvPr>
        </p:nvGraphicFramePr>
        <p:xfrm>
          <a:off x="3451225" y="1841434"/>
          <a:ext cx="4932986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493">
                  <a:extLst>
                    <a:ext uri="{9D8B030D-6E8A-4147-A177-3AD203B41FA5}">
                      <a16:colId xmlns:a16="http://schemas.microsoft.com/office/drawing/2014/main" val="1171856484"/>
                    </a:ext>
                  </a:extLst>
                </a:gridCol>
                <a:gridCol w="2466493">
                  <a:extLst>
                    <a:ext uri="{9D8B030D-6E8A-4147-A177-3AD203B41FA5}">
                      <a16:colId xmlns:a16="http://schemas.microsoft.com/office/drawing/2014/main" val="2312005938"/>
                    </a:ext>
                  </a:extLst>
                </a:gridCol>
              </a:tblGrid>
              <a:tr h="3109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이름</a:t>
                      </a:r>
                      <a:r>
                        <a:rPr lang="en-US" altLang="ko-KR" sz="1600"/>
                        <a:t>(</a:t>
                      </a:r>
                      <a:r>
                        <a:rPr lang="ko-KR" altLang="en-US" sz="1600"/>
                        <a:t>값</a:t>
                      </a:r>
                      <a:r>
                        <a:rPr lang="en-US" altLang="ko-KR" sz="1600"/>
                        <a:t>)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245148"/>
                  </a:ext>
                </a:extLst>
              </a:tr>
              <a:tr h="310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20190012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Bread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01119"/>
                  </a:ext>
                </a:extLst>
              </a:tr>
              <a:tr h="310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20190013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Morgan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46462"/>
                  </a:ext>
                </a:extLst>
              </a:tr>
              <a:tr h="310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20190014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Hong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597509"/>
                  </a:ext>
                </a:extLst>
              </a:tr>
              <a:tr h="310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20190015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Kim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39631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846491" y="3740202"/>
            <a:ext cx="86881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>
                <a:latin typeface="Consolas" panose="020B0609020204030204" pitchFamily="49" charset="0"/>
              </a:rPr>
              <a:t>{20190012: 'Bread', 20190013: 'Morgan', 20190014: 'Hong', 20190015: 'Kim'}</a:t>
            </a:r>
          </a:p>
        </p:txBody>
      </p:sp>
    </p:spTree>
    <p:extLst>
      <p:ext uri="{BB962C8B-B14F-4D97-AF65-F5344CB8AC3E}">
        <p14:creationId xmlns:p14="http://schemas.microsoft.com/office/powerpoint/2010/main" val="1689244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13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50"/>
            <a:ext cx="10998226" cy="2413302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en-US" altLang="ko-KR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range( )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를 이용하여 리스트 생성하기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range( ) </a:t>
            </a:r>
            <a:r>
              <a:rPr kumimoji="0" lang="ko-KR" altLang="en-US" sz="2000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이용하여 리스트 생성하기 </a:t>
            </a:r>
            <a:r>
              <a:rPr kumimoji="0" lang="en-US" altLang="ko-KR" sz="2000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1</a:t>
            </a:r>
            <a:r>
              <a:rPr kumimoji="0" lang="ko-KR" altLang="en-US" sz="2000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부터 </a:t>
            </a:r>
            <a:r>
              <a:rPr kumimoji="0" lang="en-US" altLang="ko-KR" sz="2000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100</a:t>
            </a:r>
            <a:r>
              <a:rPr kumimoji="0" lang="ko-KR" altLang="en-US" sz="2000" i="0" u="none" strike="noStrike" kern="120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까지 짝수들의 리스트 생성</a:t>
            </a:r>
          </a:p>
          <a:p>
            <a:endParaRPr lang="en-US" altLang="ko-KR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Consolas" panose="020B0609020204030204" pitchFamily="49" charset="0"/>
              </a:rPr>
              <a:t>[2, 4, 6, 8, 10, 12, 14, 16, 18, 20, 22, 24, 26, 28, 30, 32, 34, 36, 38, 40, 42, 44, 46, 48, 50, 52, 54, 56, 58, 60, 62, 64, 66, 68, 70, 72, 74, 76, 78, 80, 82, 84, 86, 88, 90, 92, 94, 96, 98]</a:t>
            </a:r>
            <a:endParaRPr lang="ko-KR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5" y="247308"/>
              <a:ext cx="1499128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B91536-6B31-429E-84FE-6959F956BD1F}"/>
              </a:ext>
            </a:extLst>
          </p:cNvPr>
          <p:cNvSpPr/>
          <p:nvPr/>
        </p:nvSpPr>
        <p:spPr>
          <a:xfrm>
            <a:off x="666393" y="3340848"/>
            <a:ext cx="10998226" cy="1473199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a_num </a:t>
            </a: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=</a:t>
            </a: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3974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list</a:t>
            </a: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()</a:t>
            </a:r>
            <a:endParaRPr kumimoji="0" lang="pt-BR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383A42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a_num </a:t>
            </a: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=</a:t>
            </a: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3974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list</a:t>
            </a: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23974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range</a:t>
            </a: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CE33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CE33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100</a:t>
            </a: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CE33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))</a:t>
            </a:r>
            <a:endParaRPr kumimoji="0" lang="pt-BR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383A42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98DD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print</a:t>
            </a:r>
            <a:r>
              <a:rPr kumimoji="0" lang="pt-BR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(a_num)</a:t>
            </a:r>
          </a:p>
        </p:txBody>
      </p:sp>
    </p:spTree>
    <p:extLst>
      <p:ext uri="{BB962C8B-B14F-4D97-AF65-F5344CB8AC3E}">
        <p14:creationId xmlns:p14="http://schemas.microsoft.com/office/powerpoint/2010/main" val="137749075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72792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딕셔너리 추가</a:t>
            </a:r>
            <a:r>
              <a:rPr kumimoji="0" lang="en-US" altLang="ko-KR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재할당</a:t>
            </a:r>
            <a:r>
              <a:rPr kumimoji="0" lang="en-US" altLang="ko-KR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수정</a:t>
            </a:r>
            <a:r>
              <a:rPr kumimoji="0" lang="en-US" altLang="ko-KR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2400" b="1" i="0" u="none" strike="noStrike" kern="1200" cap="none" spc="-1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583882" y="1738839"/>
            <a:ext cx="9177031" cy="3467023"/>
            <a:chOff x="1509237" y="1185388"/>
            <a:chExt cx="9173526" cy="2341196"/>
          </a:xfrm>
        </p:grpSpPr>
        <p:pic>
          <p:nvPicPr>
            <p:cNvPr id="17" name="Picture 2" descr="ëª¨ëí°, íë©´, ì»´í¨í°, ì»´í¨í° ì¥ë¹, ì ì ì í, ê¸°ì , ì¥ë¹, I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578"/>
            <a:stretch/>
          </p:blipFill>
          <p:spPr bwMode="auto">
            <a:xfrm>
              <a:off x="4252861" y="2854227"/>
              <a:ext cx="3686279" cy="672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모서리가 둥근 직사각형 17"/>
            <p:cNvSpPr/>
            <p:nvPr/>
          </p:nvSpPr>
          <p:spPr>
            <a:xfrm>
              <a:off x="1509237" y="1185388"/>
              <a:ext cx="9173526" cy="1668839"/>
            </a:xfrm>
            <a:prstGeom prst="roundRect">
              <a:avLst>
                <a:gd name="adj" fmla="val 105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1583882" y="5029200"/>
            <a:ext cx="9173526" cy="1660849"/>
          </a:xfrm>
          <a:prstGeom prst="roundRect">
            <a:avLst>
              <a:gd name="adj" fmla="val 1051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325049" y="259009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딕셔너리 수정</a:t>
            </a:r>
            <a:r>
              <a:rPr kumimoji="0" lang="en-US" altLang="ko-KR" sz="18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추가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96719" y="5259459"/>
            <a:ext cx="89877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student_info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ko-KR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20190012</a:t>
            </a:r>
            <a:r>
              <a:rPr lang="ko-KR" altLang="ko-KR" dirty="0">
                <a:solidFill>
                  <a:srgbClr val="CD3948"/>
                </a:solidFill>
                <a:latin typeface="Consolas" panose="020B0609020204030204" pitchFamily="49" charset="0"/>
              </a:rPr>
              <a:t>: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'Tom'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20190013</a:t>
            </a:r>
            <a:r>
              <a:rPr lang="ko-KR" altLang="ko-KR" dirty="0">
                <a:solidFill>
                  <a:srgbClr val="CD3948"/>
                </a:solidFill>
                <a:latin typeface="Consolas" panose="020B0609020204030204" pitchFamily="49" charset="0"/>
              </a:rPr>
              <a:t>: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'Morgan'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20190014</a:t>
            </a:r>
            <a:r>
              <a:rPr lang="ko-KR" altLang="ko-KR" dirty="0">
                <a:solidFill>
                  <a:srgbClr val="CD3948"/>
                </a:solidFill>
                <a:latin typeface="Consolas" panose="020B0609020204030204" pitchFamily="49" charset="0"/>
              </a:rPr>
              <a:t>: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'Hong'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student_info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20190012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ko-KR" altLang="ko-KR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dirty="0" err="1">
                <a:solidFill>
                  <a:srgbClr val="63A35C"/>
                </a:solidFill>
                <a:latin typeface="Consolas" panose="020B0609020204030204" pitchFamily="49" charset="0"/>
              </a:rPr>
              <a:t>Bread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b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student_info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dirty="0">
                <a:solidFill>
                  <a:srgbClr val="0099CC"/>
                </a:solidFill>
                <a:latin typeface="Consolas" panose="020B0609020204030204" pitchFamily="49" charset="0"/>
              </a:rPr>
              <a:t>20190015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ko-KR" altLang="ko-KR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dirty="0" err="1">
                <a:solidFill>
                  <a:srgbClr val="63A35C"/>
                </a:solidFill>
                <a:latin typeface="Consolas" panose="020B0609020204030204" pitchFamily="49" charset="0"/>
              </a:rPr>
              <a:t>Kim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b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student_info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ko-KR" sz="1600" dirty="0"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5041" y="811071"/>
            <a:ext cx="8623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기존의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student_info 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딕셔너리 정보가 다음과 같다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student_info = {20190012:'Tom', 20190013:'Morgan', 20190014:'Hong'}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아래 표와 같이 내용이 업데이트 되도록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student_info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수정하여라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3451225" y="1841434"/>
          <a:ext cx="4932986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493">
                  <a:extLst>
                    <a:ext uri="{9D8B030D-6E8A-4147-A177-3AD203B41FA5}">
                      <a16:colId xmlns:a16="http://schemas.microsoft.com/office/drawing/2014/main" val="1171856484"/>
                    </a:ext>
                  </a:extLst>
                </a:gridCol>
                <a:gridCol w="2466493">
                  <a:extLst>
                    <a:ext uri="{9D8B030D-6E8A-4147-A177-3AD203B41FA5}">
                      <a16:colId xmlns:a16="http://schemas.microsoft.com/office/drawing/2014/main" val="2312005938"/>
                    </a:ext>
                  </a:extLst>
                </a:gridCol>
              </a:tblGrid>
              <a:tr h="3109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이름</a:t>
                      </a:r>
                      <a:r>
                        <a:rPr lang="en-US" altLang="ko-KR" sz="1600"/>
                        <a:t>(</a:t>
                      </a:r>
                      <a:r>
                        <a:rPr lang="ko-KR" altLang="en-US" sz="1600"/>
                        <a:t>값</a:t>
                      </a:r>
                      <a:r>
                        <a:rPr lang="en-US" altLang="ko-KR" sz="1600"/>
                        <a:t>)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245148"/>
                  </a:ext>
                </a:extLst>
              </a:tr>
              <a:tr h="310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20190012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Bread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501119"/>
                  </a:ext>
                </a:extLst>
              </a:tr>
              <a:tr h="310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20190013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Morgan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46462"/>
                  </a:ext>
                </a:extLst>
              </a:tr>
              <a:tr h="310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20190014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Hong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597509"/>
                  </a:ext>
                </a:extLst>
              </a:tr>
              <a:tr h="3109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20190015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Kim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39631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846491" y="3740202"/>
            <a:ext cx="86881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{20190012: 'Bread', 20190013: 'Morgan', 20190014: 'Hong', 20190015: 'Kim'}</a:t>
            </a:r>
          </a:p>
        </p:txBody>
      </p:sp>
    </p:spTree>
    <p:extLst>
      <p:ext uri="{BB962C8B-B14F-4D97-AF65-F5344CB8AC3E}">
        <p14:creationId xmlns:p14="http://schemas.microsoft.com/office/powerpoint/2010/main" val="253891490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함수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파이썬에서는</a:t>
            </a:r>
            <a:r>
              <a:rPr lang="ko-KR" altLang="en-US" sz="1400" b="0" dirty="0"/>
              <a:t> </a:t>
            </a:r>
            <a:r>
              <a:rPr lang="ko-KR" altLang="en-US" sz="1400" b="0" dirty="0" err="1"/>
              <a:t>딕셔너리를</a:t>
            </a:r>
            <a:r>
              <a:rPr lang="ko-KR" altLang="en-US" sz="1400" b="0" dirty="0"/>
              <a:t> 쉽게 사용할 수 있도록 다양한 함수를 제공한다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국가명과 국가 전화번호를 묶어 보여 주는 코드를 작성하면 다음과 같다</a:t>
            </a:r>
            <a:r>
              <a:rPr lang="en-US" altLang="ko-KR" sz="1400" b="0" dirty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314575" y="4141529"/>
            <a:ext cx="812119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{'America': 1, 'Korea': 82, 'China': 86, 'Japan': 81}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314574" y="2758520"/>
            <a:ext cx="8121197" cy="12289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country_code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{}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country_code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={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"America"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"Korea"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82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"China"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86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"Japan"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81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}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country_code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131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05746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04056"/>
          </a:xfrm>
        </p:spPr>
        <p:txBody>
          <a:bodyPr>
            <a:normAutofit/>
          </a:bodyPr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함수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1" y="1772816"/>
            <a:ext cx="8880673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/>
              <a:t>키만 </a:t>
            </a:r>
            <a:r>
              <a:rPr lang="ko-KR" altLang="en-US" sz="1400" b="0" dirty="0"/>
              <a:t>출력하기 위해서는 </a:t>
            </a:r>
            <a:r>
              <a:rPr lang="en-US" altLang="ko-KR" sz="1400" b="0" dirty="0"/>
              <a:t>keys( ) </a:t>
            </a:r>
            <a:r>
              <a:rPr lang="ko-KR" altLang="en-US" sz="1400" b="0" dirty="0"/>
              <a:t>함수를 사용한다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 함수를 사용하면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키가 리스트 </a:t>
            </a:r>
            <a:r>
              <a:rPr lang="ko-KR" altLang="en-US" sz="1400" b="0"/>
              <a:t>형태로 출력된다</a:t>
            </a:r>
            <a:endParaRPr lang="en-US" altLang="ko-KR" sz="14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값을 출력하기 위해서는 </a:t>
            </a:r>
            <a:r>
              <a:rPr lang="en-US" altLang="ko-KR" sz="1400" b="0" dirty="0"/>
              <a:t>values( ) </a:t>
            </a:r>
            <a:r>
              <a:rPr lang="ko-KR" altLang="en-US" sz="1400" b="0" dirty="0"/>
              <a:t>함수를 사용한다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076105" y="4864581"/>
            <a:ext cx="9192716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{'America': 1, 'Korea': 82, 'China': 86, 'Japan': 81}</a:t>
            </a:r>
          </a:p>
          <a:p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dict_keys(['America', 'Korea', 'China', 'Japan'])</a:t>
            </a:r>
          </a:p>
          <a:p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{'America': 1, 'Korea': 82, 'China': 86, 'Japan': 81, 'German': 49}</a:t>
            </a:r>
          </a:p>
          <a:p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dict_values([1, 82, 86, 81, 49])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063550" y="2728442"/>
            <a:ext cx="9205271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country_code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{}</a:t>
            </a:r>
            <a:endParaRPr lang="en-US" altLang="ko-KR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country_code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"America"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"Korea"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82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"China"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86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"Japan"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81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(country_code)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country_code.keys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()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country_code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"German"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49</a:t>
            </a:r>
            <a:endParaRPr lang="en-US" altLang="ko-KR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(country_code)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country_code.values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()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967367" y="3556762"/>
            <a:ext cx="25378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딕셔너리 키만 출력</a:t>
            </a:r>
            <a:endParaRPr lang="en-US" altLang="ko-KR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딕셔너리</a:t>
            </a:r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추가</a:t>
            </a:r>
            <a:endParaRPr lang="en-US" altLang="ko-KR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altLang="ko-KR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C00000"/>
                </a:solidFill>
                <a:latin typeface="Consolas" panose="020B0609020204030204" pitchFamily="49" charset="0"/>
              </a:rPr>
              <a:t>딕셔너리 값만 출력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132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38450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04056"/>
          </a:xfrm>
        </p:spPr>
        <p:txBody>
          <a:bodyPr>
            <a:normAutofit/>
          </a:bodyPr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함수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키</a:t>
            </a:r>
            <a:r>
              <a:rPr lang="en-US" altLang="ko-KR" sz="1400" b="0" dirty="0"/>
              <a:t>-</a:t>
            </a:r>
            <a:r>
              <a:rPr lang="ko-KR" altLang="en-US" sz="1400" b="0" dirty="0"/>
              <a:t>값 쌍을 모두 보여 주기 위해서는 </a:t>
            </a:r>
            <a:r>
              <a:rPr lang="en-US" altLang="ko-KR" sz="1400" b="0" dirty="0"/>
              <a:t>items( ) </a:t>
            </a:r>
            <a:r>
              <a:rPr lang="ko-KR" altLang="en-US" sz="1400" b="0" dirty="0"/>
              <a:t>함수를 사용한다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351984" y="2343725"/>
            <a:ext cx="7200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country_code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"America"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"Korea"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82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"China"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86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"Japan"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81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country_code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"German"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49</a:t>
            </a:r>
            <a:endParaRPr lang="en-US" altLang="ko-KR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country_code.items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()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48645" y="4077871"/>
            <a:ext cx="1080667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dict_items([('America',1), ('Korea',82), ('China',86), ('Japan',81), ('German',49)])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133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990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2236705"/>
            <a:ext cx="7200000" cy="4206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04056"/>
          </a:xfrm>
        </p:spPr>
        <p:txBody>
          <a:bodyPr>
            <a:normAutofit/>
          </a:bodyPr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함수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474238"/>
            <a:ext cx="7776864" cy="762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실제로 </a:t>
            </a:r>
            <a:r>
              <a:rPr lang="ko-KR" altLang="en-US" sz="1400" b="0" dirty="0" err="1"/>
              <a:t>딕셔너리를</a:t>
            </a:r>
            <a:r>
              <a:rPr lang="ko-KR" altLang="en-US" sz="1400" b="0" dirty="0"/>
              <a:t> 사용할 때는 </a:t>
            </a:r>
            <a:r>
              <a:rPr lang="en-US" altLang="ko-KR" sz="1400" b="0" dirty="0"/>
              <a:t>for</a:t>
            </a:r>
            <a:r>
              <a:rPr lang="ko-KR" altLang="en-US" sz="1400" b="0" dirty="0"/>
              <a:t>문과 함께 사용한다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다음 코드와 같이 키</a:t>
            </a:r>
            <a:r>
              <a:rPr lang="en-US" altLang="ko-KR" sz="1400" b="0" dirty="0"/>
              <a:t>-</a:t>
            </a:r>
            <a:r>
              <a:rPr lang="ko-KR" altLang="en-US" sz="1400" b="0" dirty="0"/>
              <a:t>값 쌍을 화면에 출력할 수 있다</a:t>
            </a:r>
            <a:r>
              <a:rPr lang="en-US" altLang="ko-KR" sz="1400" b="0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134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67494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04. </a:t>
            </a:r>
            <a:r>
              <a:rPr lang="ko-KR" altLang="en-US" dirty="0" err="1"/>
              <a:t>딕셔너리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딕셔너리의</a:t>
            </a:r>
            <a:r>
              <a:rPr lang="ko-KR" altLang="en-US" sz="2000" dirty="0"/>
              <a:t> 함수</a:t>
            </a:r>
            <a:endParaRPr lang="en-US" altLang="ko-KR" sz="20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2708921"/>
            <a:ext cx="7200000" cy="1426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딕셔너리를</a:t>
            </a:r>
            <a:r>
              <a:rPr lang="ko-KR" altLang="en-US" sz="1400" b="0" dirty="0"/>
              <a:t> 많이 사용하는 방법 중 하나는 </a:t>
            </a:r>
            <a:r>
              <a:rPr lang="en-US" altLang="ko-KR" sz="1400" b="0" dirty="0"/>
              <a:t>if</a:t>
            </a:r>
            <a:r>
              <a:rPr lang="ko-KR" altLang="en-US" sz="1400" b="0" dirty="0"/>
              <a:t>문을 사용하여 특정 키나 값이 해당 변수에 포함되어 있는지 확인하는 것이다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135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5556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8227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</a:t>
            </a:r>
            <a:r>
              <a:rPr lang="ko-KR" altLang="en-US" sz="2400" b="1" spc="-15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딕셔너리 조작하기</a:t>
            </a:r>
            <a:r>
              <a:rPr kumimoji="0" lang="en-US" altLang="ko-KR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연습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68400" y="991556"/>
            <a:ext cx="10045699" cy="3207262"/>
            <a:chOff x="1509237" y="1185388"/>
            <a:chExt cx="9173526" cy="2341196"/>
          </a:xfrm>
        </p:grpSpPr>
        <p:pic>
          <p:nvPicPr>
            <p:cNvPr id="5" name="Picture 2" descr="ëª¨ëí°, íë©´, ì»´í¨í°, ì»´í¨í° ì¥ë¹, ì ì ì í, ê¸°ì , ì¥ë¹, I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578"/>
            <a:stretch/>
          </p:blipFill>
          <p:spPr bwMode="auto">
            <a:xfrm>
              <a:off x="4252861" y="2854227"/>
              <a:ext cx="3686279" cy="672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1509237" y="1185388"/>
              <a:ext cx="9173526" cy="1668839"/>
            </a:xfrm>
            <a:prstGeom prst="roundRect">
              <a:avLst>
                <a:gd name="adj" fmla="val 105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lvl="0" indent="-457200" algn="just">
                <a:lnSpc>
                  <a:spcPct val="150000"/>
                </a:lnSpc>
                <a:buFontTx/>
                <a:buAutoNum type="arabicPeriod"/>
                <a:defRPr/>
              </a:pP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heroes = {"</a:t>
              </a:r>
              <a:r>
                <a:rPr lang="ko-KR" altLang="en-US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서울</a:t>
              </a: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":"</a:t>
              </a:r>
              <a:r>
                <a:rPr lang="ko-KR" altLang="en-US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세종대왕</a:t>
              </a: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", "</a:t>
              </a:r>
              <a:r>
                <a:rPr lang="ko-KR" altLang="en-US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파주</a:t>
              </a: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":"</a:t>
              </a:r>
              <a:r>
                <a:rPr lang="ko-KR" altLang="en-US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윤관</a:t>
              </a: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", "</a:t>
              </a:r>
              <a:r>
                <a:rPr lang="ko-KR" altLang="en-US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성남</a:t>
              </a: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":"</a:t>
              </a:r>
              <a:r>
                <a:rPr lang="ko-KR" altLang="en-US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이집</a:t>
              </a: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"}</a:t>
              </a:r>
              <a:r>
                <a:rPr lang="ko-KR" altLang="en-US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라는 딕셔너리를 만들어라</a:t>
              </a: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.</a:t>
              </a:r>
            </a:p>
            <a:p>
              <a:pPr marL="457200" lvl="0" indent="-457200" algn="just">
                <a:lnSpc>
                  <a:spcPct val="150000"/>
                </a:lnSpc>
                <a:buFontTx/>
                <a:buAutoNum type="arabicPeriod"/>
                <a:defRPr/>
              </a:pP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Key </a:t>
              </a:r>
              <a:r>
                <a:rPr lang="ko-KR" altLang="en-US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값이 </a:t>
              </a: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"</a:t>
              </a:r>
              <a:r>
                <a:rPr lang="ko-KR" altLang="en-US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성남</a:t>
              </a: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"</a:t>
              </a:r>
              <a:r>
                <a:rPr lang="ko-KR" altLang="en-US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 인 것을 찾아 출력하고 딕셔너리에서는 삭제하라</a:t>
              </a: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.</a:t>
              </a:r>
            </a:p>
            <a:p>
              <a:pPr marL="457200" lvl="0" indent="-457200" algn="just">
                <a:lnSpc>
                  <a:spcPct val="150000"/>
                </a:lnSpc>
                <a:buFontTx/>
                <a:buAutoNum type="arabicPeriod"/>
                <a:defRPr/>
              </a:pPr>
              <a:r>
                <a:rPr lang="ko-KR" altLang="en-US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딕셔너리에 </a:t>
              </a: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Key(</a:t>
              </a:r>
              <a:r>
                <a:rPr lang="ko-KR" altLang="en-US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키</a:t>
              </a: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)</a:t>
              </a:r>
              <a:r>
                <a:rPr lang="ko-KR" altLang="en-US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가 </a:t>
              </a: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"</a:t>
              </a:r>
              <a:r>
                <a:rPr lang="ko-KR" altLang="en-US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남양주</a:t>
              </a: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", Value(</a:t>
              </a:r>
              <a:r>
                <a:rPr lang="ko-KR" altLang="en-US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값</a:t>
              </a: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)</a:t>
              </a:r>
              <a:r>
                <a:rPr lang="ko-KR" altLang="en-US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가 </a:t>
              </a: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"</a:t>
              </a:r>
              <a:r>
                <a:rPr lang="ko-KR" altLang="en-US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정약용</a:t>
              </a: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"</a:t>
              </a:r>
              <a:r>
                <a:rPr lang="ko-KR" altLang="en-US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인 쌍을 추가하여라</a:t>
              </a: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.</a:t>
              </a:r>
            </a:p>
            <a:p>
              <a:pPr marL="457200" lvl="0" indent="-457200" algn="just">
                <a:lnSpc>
                  <a:spcPct val="150000"/>
                </a:lnSpc>
                <a:buFontTx/>
                <a:buAutoNum type="arabicPeriod"/>
                <a:defRPr/>
              </a:pPr>
              <a:r>
                <a:rPr lang="ko-KR" altLang="en-US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딕셔너리의 값들을 모아 출력하라</a:t>
              </a: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.</a:t>
              </a:r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1168399" y="4301412"/>
            <a:ext cx="10045699" cy="2388637"/>
          </a:xfrm>
          <a:prstGeom prst="roundRect">
            <a:avLst>
              <a:gd name="adj" fmla="val 1051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06263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8227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</a:t>
            </a:r>
            <a:r>
              <a:rPr lang="ko-KR" altLang="en-US" sz="2400" b="1" spc="-15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딕셔너리 조작하기</a:t>
            </a:r>
            <a:r>
              <a:rPr kumimoji="0" lang="en-US" altLang="ko-KR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연습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168400" y="991556"/>
            <a:ext cx="10045699" cy="3207262"/>
            <a:chOff x="1509237" y="1185388"/>
            <a:chExt cx="9173526" cy="2341196"/>
          </a:xfrm>
        </p:grpSpPr>
        <p:pic>
          <p:nvPicPr>
            <p:cNvPr id="5" name="Picture 2" descr="ëª¨ëí°, íë©´, ì»´í¨í°, ì»´í¨í° ì¥ë¹, ì ì ì í, ê¸°ì , ì¥ë¹, I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578"/>
            <a:stretch/>
          </p:blipFill>
          <p:spPr bwMode="auto">
            <a:xfrm>
              <a:off x="4252861" y="2854227"/>
              <a:ext cx="3686279" cy="672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1509237" y="1185388"/>
              <a:ext cx="9173526" cy="1668839"/>
            </a:xfrm>
            <a:prstGeom prst="roundRect">
              <a:avLst>
                <a:gd name="adj" fmla="val 105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>
                <a:lnSpc>
                  <a:spcPct val="150000"/>
                </a:lnSpc>
                <a:defRPr/>
              </a:pPr>
              <a:r>
                <a:rPr lang="en-US" altLang="ko-KR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  </a:t>
              </a:r>
              <a:r>
                <a:rPr lang="en-US" altLang="ko-KR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{'</a:t>
              </a:r>
              <a:r>
                <a:rPr lang="ko-KR" altLang="en-US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서울</a:t>
              </a:r>
              <a:r>
                <a:rPr lang="en-US" altLang="ko-KR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': '</a:t>
              </a:r>
              <a:r>
                <a:rPr lang="ko-KR" altLang="en-US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세종대왕</a:t>
              </a:r>
              <a:r>
                <a:rPr lang="en-US" altLang="ko-KR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', '</a:t>
              </a:r>
              <a:r>
                <a:rPr lang="ko-KR" altLang="en-US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파주</a:t>
              </a:r>
              <a:r>
                <a:rPr lang="en-US" altLang="ko-KR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': '</a:t>
              </a:r>
              <a:r>
                <a:rPr lang="ko-KR" altLang="en-US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윤관</a:t>
              </a:r>
              <a:r>
                <a:rPr lang="en-US" altLang="ko-KR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', '</a:t>
              </a:r>
              <a:r>
                <a:rPr lang="ko-KR" altLang="en-US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성남</a:t>
              </a:r>
              <a:r>
                <a:rPr lang="en-US" altLang="ko-KR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': '</a:t>
              </a:r>
              <a:r>
                <a:rPr lang="ko-KR" altLang="en-US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이집</a:t>
              </a:r>
              <a:r>
                <a:rPr lang="en-US" altLang="ko-KR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'}</a:t>
              </a:r>
            </a:p>
            <a:p>
              <a:pPr lvl="0" algn="just">
                <a:lnSpc>
                  <a:spcPct val="150000"/>
                </a:lnSpc>
                <a:defRPr/>
              </a:pPr>
              <a:r>
                <a:rPr lang="ko-KR" altLang="en-US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  이집</a:t>
              </a:r>
            </a:p>
            <a:p>
              <a:pPr lvl="0" algn="just">
                <a:lnSpc>
                  <a:spcPct val="150000"/>
                </a:lnSpc>
                <a:defRPr/>
              </a:pPr>
              <a:r>
                <a:rPr lang="en-US" altLang="ko-KR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  {'</a:t>
              </a:r>
              <a:r>
                <a:rPr lang="ko-KR" altLang="en-US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서울</a:t>
              </a:r>
              <a:r>
                <a:rPr lang="en-US" altLang="ko-KR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': '</a:t>
              </a:r>
              <a:r>
                <a:rPr lang="ko-KR" altLang="en-US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세종대왕</a:t>
              </a:r>
              <a:r>
                <a:rPr lang="en-US" altLang="ko-KR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', '</a:t>
              </a:r>
              <a:r>
                <a:rPr lang="ko-KR" altLang="en-US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파주</a:t>
              </a:r>
              <a:r>
                <a:rPr lang="en-US" altLang="ko-KR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': '</a:t>
              </a:r>
              <a:r>
                <a:rPr lang="ko-KR" altLang="en-US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윤관</a:t>
              </a:r>
              <a:r>
                <a:rPr lang="en-US" altLang="ko-KR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', '</a:t>
              </a:r>
              <a:r>
                <a:rPr lang="ko-KR" altLang="en-US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남양주</a:t>
              </a:r>
              <a:r>
                <a:rPr lang="en-US" altLang="ko-KR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': '</a:t>
              </a:r>
              <a:r>
                <a:rPr lang="ko-KR" altLang="en-US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정약용</a:t>
              </a:r>
              <a:r>
                <a:rPr lang="en-US" altLang="ko-KR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'}</a:t>
              </a:r>
            </a:p>
            <a:p>
              <a:pPr lvl="0" algn="just">
                <a:lnSpc>
                  <a:spcPct val="150000"/>
                </a:lnSpc>
                <a:defRPr/>
              </a:pPr>
              <a:r>
                <a:rPr lang="en-US" altLang="ko-KR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  dict_values(['</a:t>
              </a:r>
              <a:r>
                <a:rPr lang="ko-KR" altLang="en-US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세종대왕</a:t>
              </a:r>
              <a:r>
                <a:rPr lang="en-US" altLang="ko-KR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', '</a:t>
              </a:r>
              <a:r>
                <a:rPr lang="ko-KR" altLang="en-US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윤관</a:t>
              </a:r>
              <a:r>
                <a:rPr lang="en-US" altLang="ko-KR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', '</a:t>
              </a:r>
              <a:r>
                <a:rPr lang="ko-KR" altLang="en-US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정약용</a:t>
              </a:r>
              <a:r>
                <a:rPr lang="en-US" altLang="ko-KR" sz="2000" b="1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</a:rPr>
                <a:t>'])</a:t>
              </a:r>
            </a:p>
          </p:txBody>
        </p:sp>
      </p:grpSp>
      <p:sp>
        <p:nvSpPr>
          <p:cNvPr id="7" name="모서리가 둥근 직사각형 6"/>
          <p:cNvSpPr/>
          <p:nvPr/>
        </p:nvSpPr>
        <p:spPr>
          <a:xfrm>
            <a:off x="1168399" y="4301412"/>
            <a:ext cx="10045699" cy="2388637"/>
          </a:xfrm>
          <a:prstGeom prst="roundRect">
            <a:avLst>
              <a:gd name="adj" fmla="val 1051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85899" y="4526234"/>
            <a:ext cx="79914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heroes 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서울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세종대왕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파주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윤관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성남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이집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}</a:t>
            </a:r>
            <a:endParaRPr lang="ko-KR" altLang="en-US" sz="200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(heroes)</a:t>
            </a:r>
          </a:p>
          <a:p>
            <a:r>
              <a:rPr lang="en-US" altLang="ko-KR" sz="200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23974A"/>
                </a:solidFill>
                <a:latin typeface="Consolas" panose="020B0609020204030204" pitchFamily="49" charset="0"/>
              </a:rPr>
              <a:t>heroes.pop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성남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heroes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남양주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ko-KR" altLang="en-US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정약용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endParaRPr lang="ko-KR" altLang="en-US" sz="200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(heroes)</a:t>
            </a:r>
          </a:p>
          <a:p>
            <a:r>
              <a:rPr lang="en-US" altLang="ko-KR" sz="200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23974A"/>
                </a:solidFill>
                <a:latin typeface="Consolas" panose="020B0609020204030204" pitchFamily="49" charset="0"/>
              </a:rPr>
              <a:t>heroes.values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()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endParaRPr lang="en-US" altLang="ko-KR" sz="2000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34881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72792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</a:t>
            </a:r>
            <a:r>
              <a:rPr lang="ko-KR" altLang="en-US" sz="2400" b="1" spc="-15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딕셔너리 </a:t>
            </a: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추가 및 삭제</a:t>
            </a:r>
            <a:r>
              <a:rPr kumimoji="0" lang="en-US" altLang="ko-KR" sz="24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endParaRPr kumimoji="0" lang="ko-KR" altLang="en-US" sz="2400" b="1" i="0" u="none" strike="noStrike" kern="1200" cap="none" spc="-1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580377" y="991556"/>
            <a:ext cx="9177031" cy="3207262"/>
            <a:chOff x="1509237" y="1185388"/>
            <a:chExt cx="9173526" cy="2341196"/>
          </a:xfrm>
        </p:grpSpPr>
        <p:pic>
          <p:nvPicPr>
            <p:cNvPr id="17" name="Picture 2" descr="ëª¨ëí°, íë©´, ì»´í¨í°, ì»´í¨í° ì¥ë¹, ì ì ì í, ê¸°ì , ì¥ë¹, I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578"/>
            <a:stretch/>
          </p:blipFill>
          <p:spPr bwMode="auto">
            <a:xfrm>
              <a:off x="4252861" y="2854227"/>
              <a:ext cx="3686279" cy="672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모서리가 둥근 직사각형 17"/>
            <p:cNvSpPr/>
            <p:nvPr/>
          </p:nvSpPr>
          <p:spPr>
            <a:xfrm>
              <a:off x="1509237" y="1185388"/>
              <a:ext cx="9173526" cy="1668839"/>
            </a:xfrm>
            <a:prstGeom prst="roundRect">
              <a:avLst>
                <a:gd name="adj" fmla="val 105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1583882" y="4301412"/>
            <a:ext cx="9173526" cy="2388637"/>
          </a:xfrm>
          <a:prstGeom prst="roundRect">
            <a:avLst>
              <a:gd name="adj" fmla="val 1051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0377" y="659118"/>
            <a:ext cx="9031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딕셔너리 타입인 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phone_book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있다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여기에 이름과 전화번호를 추가하자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844348" y="1372584"/>
            <a:ext cx="876727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r>
              <a:rPr lang="en-US" altLang="ko-KR" b="1">
                <a:solidFill>
                  <a:prstClr val="black"/>
                </a:solidFill>
              </a:rPr>
              <a:t>{}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0"/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#key</a:t>
            </a:r>
            <a:r>
              <a:rPr lang="ko-KR" altLang="en-US" b="1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b="1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b="1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홍길동 </a:t>
            </a:r>
            <a:r>
              <a:rPr lang="en-US" altLang="ko-KR" b="1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value : 010-1234-5678 </a:t>
            </a:r>
            <a:r>
              <a:rPr lang="ko-KR" altLang="en-US" b="1">
                <a:solidFill>
                  <a:prstClr val="white">
                    <a:lumMod val="6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추가</a:t>
            </a:r>
            <a:endParaRPr kumimoji="0" lang="en-US" altLang="ko-KR" sz="18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0"/>
            <a:r>
              <a:rPr lang="en-US" altLang="ko-KR" b="1">
                <a:solidFill>
                  <a:prstClr val="black"/>
                </a:solidFill>
              </a:rPr>
              <a:t>{'</a:t>
            </a:r>
            <a:r>
              <a:rPr lang="ko-KR" altLang="en-US" b="1">
                <a:solidFill>
                  <a:prstClr val="black"/>
                </a:solidFill>
              </a:rPr>
              <a:t>홍길동</a:t>
            </a:r>
            <a:r>
              <a:rPr lang="en-US" altLang="ko-KR" b="1">
                <a:solidFill>
                  <a:prstClr val="black"/>
                </a:solidFill>
              </a:rPr>
              <a:t>': '010-1234-5678'}</a:t>
            </a:r>
          </a:p>
        </p:txBody>
      </p:sp>
    </p:spTree>
    <p:extLst>
      <p:ext uri="{BB962C8B-B14F-4D97-AF65-F5344CB8AC3E}">
        <p14:creationId xmlns:p14="http://schemas.microsoft.com/office/powerpoint/2010/main" val="72569160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72792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딕셔너리 추가 및 삭제</a:t>
            </a:r>
            <a:r>
              <a:rPr kumimoji="0" lang="en-US" altLang="ko-KR" sz="24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endParaRPr kumimoji="0" lang="ko-KR" altLang="en-US" sz="2400" b="1" i="0" u="none" strike="noStrike" kern="1200" cap="none" spc="-1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580377" y="991556"/>
            <a:ext cx="9177031" cy="3207262"/>
            <a:chOff x="1509237" y="1185388"/>
            <a:chExt cx="9173526" cy="2341196"/>
          </a:xfrm>
        </p:grpSpPr>
        <p:pic>
          <p:nvPicPr>
            <p:cNvPr id="17" name="Picture 2" descr="ëª¨ëí°, íë©´, ì»´í¨í°, ì»´í¨í° ì¥ë¹, ì ì ì í, ê¸°ì , ì¥ë¹, I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578"/>
            <a:stretch/>
          </p:blipFill>
          <p:spPr bwMode="auto">
            <a:xfrm>
              <a:off x="4252861" y="2854227"/>
              <a:ext cx="3686279" cy="672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모서리가 둥근 직사각형 17"/>
            <p:cNvSpPr/>
            <p:nvPr/>
          </p:nvSpPr>
          <p:spPr>
            <a:xfrm>
              <a:off x="1509237" y="1185388"/>
              <a:ext cx="9173526" cy="1668839"/>
            </a:xfrm>
            <a:prstGeom prst="roundRect">
              <a:avLst>
                <a:gd name="adj" fmla="val 105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1583882" y="4301412"/>
            <a:ext cx="9173526" cy="2388637"/>
          </a:xfrm>
          <a:prstGeom prst="roundRect">
            <a:avLst>
              <a:gd name="adj" fmla="val 1051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0377" y="659118"/>
            <a:ext cx="9031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딕셔너리 타입인 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phone_book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있다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여기에 이름과 전화번호를 추가하자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844348" y="1372584"/>
            <a:ext cx="876727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{}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1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#key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홍길동 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value : 010-1234-5678 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추가</a:t>
            </a:r>
            <a:endParaRPr kumimoji="0" lang="en-US" altLang="ko-KR" sz="18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{'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홍길동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 '010-1234-5678'}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2366866" y="473520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phone_book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={}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383A42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98DD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print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(phone_book)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phone_book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홍길동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]=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"010-1234-5678"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383A42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98DD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print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(phone_book)</a:t>
            </a:r>
          </a:p>
        </p:txBody>
      </p:sp>
    </p:spTree>
    <p:extLst>
      <p:ext uri="{BB962C8B-B14F-4D97-AF65-F5344CB8AC3E}">
        <p14:creationId xmlns:p14="http://schemas.microsoft.com/office/powerpoint/2010/main" val="1754218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767088" y="853891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인덱싱과 </a:t>
            </a:r>
            <a:r>
              <a:rPr lang="ko-KR" altLang="en-US" sz="2000" dirty="0" err="1"/>
              <a:t>슬라이싱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인덱싱</a:t>
            </a:r>
            <a:r>
              <a:rPr lang="en-US" altLang="ko-KR" sz="2000" dirty="0">
                <a:solidFill>
                  <a:srgbClr val="F79433"/>
                </a:solidFill>
              </a:rPr>
              <a:t>(indexing)</a:t>
            </a:r>
            <a:r>
              <a:rPr lang="ko-KR" altLang="en-US" sz="2000" b="0" dirty="0">
                <a:solidFill>
                  <a:srgbClr val="F79433"/>
                </a:solidFill>
              </a:rPr>
              <a:t> </a:t>
            </a:r>
            <a:endParaRPr lang="en-US" altLang="ko-KR" sz="2000" dirty="0">
              <a:solidFill>
                <a:srgbClr val="F79433"/>
              </a:solidFill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930076" y="1240425"/>
            <a:ext cx="9185473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dirty="0"/>
              <a:t>인덱싱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b="0" dirty="0"/>
              <a:t>리스트에 있는 값에 접근하기 위해</a:t>
            </a:r>
            <a:r>
              <a:rPr lang="en-US" altLang="ko-KR" b="0" dirty="0"/>
              <a:t>, </a:t>
            </a:r>
            <a:r>
              <a:rPr lang="ko-KR" altLang="en-US" b="0" dirty="0"/>
              <a:t>이 값의 상대적인 주소를 사용하는 것이다</a:t>
            </a:r>
            <a:r>
              <a:rPr lang="en-US" altLang="ko-KR" b="0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14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063572" y="4271856"/>
            <a:ext cx="8504335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red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blue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green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63573" y="2135228"/>
            <a:ext cx="8504335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spAutoFit/>
          </a:bodyPr>
          <a:lstStyle/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colors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red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blue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green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colors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0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colors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colors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2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66DE2"/>
                </a:solidFill>
                <a:latin typeface="Consolas" panose="020B0609020204030204" pitchFamily="49" charset="0"/>
              </a:rPr>
              <a:t>len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colors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140" y="2831758"/>
            <a:ext cx="3943565" cy="743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761291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72792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딕셔너리 추가 및 삭제</a:t>
            </a:r>
            <a:r>
              <a:rPr kumimoji="0" lang="en-US" altLang="ko-KR" sz="24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endParaRPr kumimoji="0" lang="ko-KR" altLang="en-US" sz="2400" b="1" i="0" u="none" strike="noStrike" kern="1200" cap="none" spc="-1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580377" y="991556"/>
            <a:ext cx="9177031" cy="3207262"/>
            <a:chOff x="1509237" y="1185388"/>
            <a:chExt cx="9173526" cy="2341196"/>
          </a:xfrm>
        </p:grpSpPr>
        <p:pic>
          <p:nvPicPr>
            <p:cNvPr id="17" name="Picture 2" descr="ëª¨ëí°, íë©´, ì»´í¨í°, ì»´í¨í° ì¥ë¹, ì ì ì í, ê¸°ì , ì¥ë¹, I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578"/>
            <a:stretch/>
          </p:blipFill>
          <p:spPr bwMode="auto">
            <a:xfrm>
              <a:off x="4252861" y="2854227"/>
              <a:ext cx="3686279" cy="672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모서리가 둥근 직사각형 17"/>
            <p:cNvSpPr/>
            <p:nvPr/>
          </p:nvSpPr>
          <p:spPr>
            <a:xfrm>
              <a:off x="1509237" y="1185388"/>
              <a:ext cx="9173526" cy="1668839"/>
            </a:xfrm>
            <a:prstGeom prst="roundRect">
              <a:avLst>
                <a:gd name="adj" fmla="val 105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1583882" y="4301412"/>
            <a:ext cx="9173526" cy="2388637"/>
          </a:xfrm>
          <a:prstGeom prst="roundRect">
            <a:avLst>
              <a:gd name="adj" fmla="val 1051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0377" y="659118"/>
            <a:ext cx="9031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딕셔너리 타입인 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phone_book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있다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여기에 이름과 전화번호를 추가하자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844348" y="1216583"/>
            <a:ext cx="8767274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{}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5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#key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홍길동 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value : 010-1234-5678 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추가</a:t>
            </a:r>
            <a:endParaRPr kumimoji="0" lang="en-US" altLang="ko-KR" sz="18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r>
              <a:rPr lang="en-US" altLang="ko-KR" b="1">
                <a:solidFill>
                  <a:prstClr val="white">
                    <a:lumMod val="65000"/>
                  </a:prstClr>
                </a:solidFill>
              </a:rPr>
              <a:t>#key</a:t>
            </a:r>
            <a:r>
              <a:rPr lang="ko-KR" altLang="en-US" b="1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en-US" altLang="ko-KR" b="1">
                <a:solidFill>
                  <a:prstClr val="white">
                    <a:lumMod val="65000"/>
                  </a:prstClr>
                </a:solidFill>
              </a:rPr>
              <a:t>: </a:t>
            </a:r>
            <a:r>
              <a:rPr lang="ko-KR" altLang="en-US" b="1">
                <a:solidFill>
                  <a:prstClr val="white">
                    <a:lumMod val="65000"/>
                  </a:prstClr>
                </a:solidFill>
              </a:rPr>
              <a:t>강감찬 </a:t>
            </a:r>
            <a:r>
              <a:rPr lang="en-US" altLang="ko-KR" b="1">
                <a:solidFill>
                  <a:prstClr val="white">
                    <a:lumMod val="65000"/>
                  </a:prstClr>
                </a:solidFill>
              </a:rPr>
              <a:t>, value : 010-1234-5679 </a:t>
            </a:r>
            <a:r>
              <a:rPr lang="ko-KR" altLang="en-US" b="1">
                <a:solidFill>
                  <a:prstClr val="white">
                    <a:lumMod val="65000"/>
                  </a:prstClr>
                </a:solidFill>
              </a:rPr>
              <a:t>추가</a:t>
            </a:r>
            <a:endParaRPr lang="en-US" altLang="ko-KR" b="1">
              <a:solidFill>
                <a:prstClr val="white">
                  <a:lumMod val="65000"/>
                </a:prstClr>
              </a:solidFill>
            </a:endParaRPr>
          </a:p>
          <a:p>
            <a:r>
              <a:rPr lang="en-US" altLang="ko-KR" b="1">
                <a:solidFill>
                  <a:prstClr val="white">
                    <a:lumMod val="65000"/>
                  </a:prstClr>
                </a:solidFill>
              </a:rPr>
              <a:t>#key</a:t>
            </a:r>
            <a:r>
              <a:rPr lang="ko-KR" altLang="en-US" b="1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en-US" altLang="ko-KR" b="1">
                <a:solidFill>
                  <a:prstClr val="white">
                    <a:lumMod val="65000"/>
                  </a:prstClr>
                </a:solidFill>
              </a:rPr>
              <a:t>: </a:t>
            </a:r>
            <a:r>
              <a:rPr lang="ko-KR" altLang="en-US" b="1">
                <a:solidFill>
                  <a:prstClr val="white">
                    <a:lumMod val="65000"/>
                  </a:prstClr>
                </a:solidFill>
              </a:rPr>
              <a:t>이순신 </a:t>
            </a:r>
            <a:r>
              <a:rPr lang="en-US" altLang="ko-KR" b="1">
                <a:solidFill>
                  <a:prstClr val="white">
                    <a:lumMod val="65000"/>
                  </a:prstClr>
                </a:solidFill>
              </a:rPr>
              <a:t>, value : 010-1234-5680 </a:t>
            </a:r>
            <a:r>
              <a:rPr lang="ko-KR" altLang="en-US" b="1">
                <a:solidFill>
                  <a:prstClr val="white">
                    <a:lumMod val="65000"/>
                  </a:prstClr>
                </a:solidFill>
              </a:rPr>
              <a:t>추가</a:t>
            </a:r>
            <a:endParaRPr lang="en-US" altLang="ko-KR" b="1">
              <a:solidFill>
                <a:prstClr val="white">
                  <a:lumMod val="65000"/>
                </a:prstClr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{'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홍길동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 '010-1234-5678', '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강감찬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 '010-1234-5679', '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이순신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 '010-1234-5680'}</a:t>
            </a:r>
          </a:p>
        </p:txBody>
      </p:sp>
    </p:spTree>
    <p:extLst>
      <p:ext uri="{BB962C8B-B14F-4D97-AF65-F5344CB8AC3E}">
        <p14:creationId xmlns:p14="http://schemas.microsoft.com/office/powerpoint/2010/main" val="36984277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72792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딕셔너리 추가 및 삭제</a:t>
            </a:r>
            <a:r>
              <a:rPr kumimoji="0" lang="en-US" altLang="ko-KR" sz="24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	</a:t>
            </a:r>
            <a:endParaRPr kumimoji="0" lang="ko-KR" altLang="en-US" sz="2400" b="1" i="0" u="none" strike="noStrike" kern="1200" cap="none" spc="-1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580377" y="991556"/>
            <a:ext cx="9177031" cy="3207262"/>
            <a:chOff x="1509237" y="1185388"/>
            <a:chExt cx="9173526" cy="2341196"/>
          </a:xfrm>
        </p:grpSpPr>
        <p:pic>
          <p:nvPicPr>
            <p:cNvPr id="17" name="Picture 2" descr="ëª¨ëí°, íë©´, ì»´í¨í°, ì»´í¨í° ì¥ë¹, ì ì ì í, ê¸°ì , ì¥ë¹, I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578"/>
            <a:stretch/>
          </p:blipFill>
          <p:spPr bwMode="auto">
            <a:xfrm>
              <a:off x="4252861" y="2854227"/>
              <a:ext cx="3686279" cy="672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모서리가 둥근 직사각형 17"/>
            <p:cNvSpPr/>
            <p:nvPr/>
          </p:nvSpPr>
          <p:spPr>
            <a:xfrm>
              <a:off x="1509237" y="1185388"/>
              <a:ext cx="9173526" cy="1668839"/>
            </a:xfrm>
            <a:prstGeom prst="roundRect">
              <a:avLst>
                <a:gd name="adj" fmla="val 105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1583882" y="4301412"/>
            <a:ext cx="9173526" cy="2388637"/>
          </a:xfrm>
          <a:prstGeom prst="roundRect">
            <a:avLst>
              <a:gd name="adj" fmla="val 1051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80377" y="659118"/>
            <a:ext cx="9031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딕셔너리 타입인 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phone_book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있다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여기에 이름과 전화번호를 추가하자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844348" y="1216583"/>
            <a:ext cx="8767274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{}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5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#key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홍길동 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value : 010-1234-5678 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추가</a:t>
            </a:r>
            <a:endParaRPr kumimoji="0" lang="en-US" altLang="ko-KR" sz="18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#key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강감찬 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value : 010-1234-5679 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추가</a:t>
            </a:r>
            <a:endParaRPr kumimoji="0" lang="en-US" altLang="ko-KR" sz="18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#key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이순신 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value : 010-1234-5680 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추가</a:t>
            </a:r>
            <a:endParaRPr kumimoji="0" lang="en-US" altLang="ko-KR" sz="18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{'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홍길동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 '010-1234-5678', '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강감찬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 '010-1234-5679', '</a:t>
            </a:r>
            <a:r>
              <a: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이순신</a:t>
            </a: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': '010-1234-5680'}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916736" y="461856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phone_book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=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{}</a:t>
            </a:r>
            <a:endParaRPr kumimoji="0" lang="en-US" altLang="ko-KR" sz="1800" b="0" i="0" u="none" strike="noStrike" kern="1200" cap="none" spc="0" normalizeH="0" baseline="0" noProof="0">
              <a:ln>
                <a:noFill/>
              </a:ln>
              <a:solidFill>
                <a:srgbClr val="383A42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98DD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print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(phone_book)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phone_book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홍길동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]=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"010-1234-5678"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383A42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phone_book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강감찬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]=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"010-1234-5679"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383A42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phone_book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이순신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]=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"010-1234-5680"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383A42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98DD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print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(phone_book)</a:t>
            </a:r>
          </a:p>
        </p:txBody>
      </p:sp>
    </p:spTree>
    <p:extLst>
      <p:ext uri="{BB962C8B-B14F-4D97-AF65-F5344CB8AC3E}">
        <p14:creationId xmlns:p14="http://schemas.microsoft.com/office/powerpoint/2010/main" val="423373558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72792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딕셔너리 항목 방문</a:t>
            </a:r>
            <a:endParaRPr kumimoji="0" lang="ko-KR" altLang="en-US" sz="2400" b="1" i="0" u="none" strike="noStrike" kern="1200" cap="none" spc="-1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580377" y="1593520"/>
            <a:ext cx="9177031" cy="2605297"/>
            <a:chOff x="1509237" y="1185388"/>
            <a:chExt cx="9173526" cy="2341196"/>
          </a:xfrm>
        </p:grpSpPr>
        <p:pic>
          <p:nvPicPr>
            <p:cNvPr id="17" name="Picture 2" descr="ëª¨ëí°, íë©´, ì»´í¨í°, ì»´í¨í° ì¥ë¹, ì ì ì í, ê¸°ì , ì¥ë¹, I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578"/>
            <a:stretch/>
          </p:blipFill>
          <p:spPr bwMode="auto">
            <a:xfrm>
              <a:off x="4252861" y="2854227"/>
              <a:ext cx="3686279" cy="672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모서리가 둥근 직사각형 17"/>
            <p:cNvSpPr/>
            <p:nvPr/>
          </p:nvSpPr>
          <p:spPr>
            <a:xfrm>
              <a:off x="1509237" y="1185388"/>
              <a:ext cx="9173526" cy="1668839"/>
            </a:xfrm>
            <a:prstGeom prst="roundRect">
              <a:avLst>
                <a:gd name="adj" fmla="val 105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1583882" y="4301412"/>
            <a:ext cx="9173526" cy="2388637"/>
          </a:xfrm>
          <a:prstGeom prst="roundRect">
            <a:avLst>
              <a:gd name="adj" fmla="val 1051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3269" y="926993"/>
            <a:ext cx="90312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딕셔너리 타입인 </a:t>
            </a:r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phone_book </a:t>
            </a:r>
            <a:r>
              <a:rPr lang="en-US" altLang="ko-KR" sz="1200" b="1">
                <a:latin typeface="Consolas" panose="020B0609020204030204" pitchFamily="49" charset="0"/>
              </a:rPr>
              <a:t>=</a:t>
            </a:r>
            <a:r>
              <a:rPr lang="ko-KR" altLang="en-US" sz="1200" b="1">
                <a:latin typeface="Consolas" panose="020B0609020204030204" pitchFamily="49" charset="0"/>
              </a:rPr>
              <a:t> </a:t>
            </a:r>
            <a:r>
              <a:rPr lang="en-US" altLang="ko-KR" sz="1200" b="1">
                <a:latin typeface="Consolas" panose="020B0609020204030204" pitchFamily="49" charset="0"/>
              </a:rPr>
              <a:t>{'</a:t>
            </a:r>
            <a:r>
              <a:rPr lang="ko-KR" altLang="en-US" sz="1200" b="1">
                <a:latin typeface="Consolas" panose="020B0609020204030204" pitchFamily="49" charset="0"/>
              </a:rPr>
              <a:t>홍길동</a:t>
            </a:r>
            <a:r>
              <a:rPr lang="en-US" altLang="ko-KR" sz="1200" b="1">
                <a:latin typeface="Consolas" panose="020B0609020204030204" pitchFamily="49" charset="0"/>
              </a:rPr>
              <a:t>':</a:t>
            </a:r>
            <a:r>
              <a:rPr lang="ko-KR" altLang="en-US" sz="1200" b="1">
                <a:latin typeface="Consolas" panose="020B0609020204030204" pitchFamily="49" charset="0"/>
              </a:rPr>
              <a:t> </a:t>
            </a:r>
            <a:r>
              <a:rPr lang="en-US" altLang="ko-KR" sz="1200" b="1">
                <a:latin typeface="Consolas" panose="020B0609020204030204" pitchFamily="49" charset="0"/>
              </a:rPr>
              <a:t>'010-1234-5678',</a:t>
            </a:r>
            <a:r>
              <a:rPr lang="ko-KR" altLang="en-US" sz="1200" b="1">
                <a:latin typeface="Consolas" panose="020B0609020204030204" pitchFamily="49" charset="0"/>
              </a:rPr>
              <a:t> </a:t>
            </a:r>
            <a:r>
              <a:rPr lang="en-US" altLang="ko-KR" sz="1200" b="1">
                <a:latin typeface="Consolas" panose="020B0609020204030204" pitchFamily="49" charset="0"/>
              </a:rPr>
              <a:t>'</a:t>
            </a:r>
            <a:r>
              <a:rPr lang="ko-KR" altLang="en-US" sz="1200" b="1">
                <a:latin typeface="Consolas" panose="020B0609020204030204" pitchFamily="49" charset="0"/>
              </a:rPr>
              <a:t>강감찬</a:t>
            </a:r>
            <a:r>
              <a:rPr lang="en-US" altLang="ko-KR" sz="1200" b="1">
                <a:latin typeface="Consolas" panose="020B0609020204030204" pitchFamily="49" charset="0"/>
              </a:rPr>
              <a:t>':</a:t>
            </a:r>
            <a:r>
              <a:rPr lang="ko-KR" altLang="en-US" sz="1200" b="1">
                <a:latin typeface="Consolas" panose="020B0609020204030204" pitchFamily="49" charset="0"/>
              </a:rPr>
              <a:t> </a:t>
            </a:r>
            <a:r>
              <a:rPr lang="en-US" altLang="ko-KR" sz="1200" b="1">
                <a:latin typeface="Consolas" panose="020B0609020204030204" pitchFamily="49" charset="0"/>
              </a:rPr>
              <a:t>'010-1234-5679',</a:t>
            </a:r>
            <a:r>
              <a:rPr lang="ko-KR" altLang="en-US" sz="1200" b="1">
                <a:latin typeface="Consolas" panose="020B0609020204030204" pitchFamily="49" charset="0"/>
              </a:rPr>
              <a:t> </a:t>
            </a:r>
            <a:r>
              <a:rPr lang="en-US" altLang="ko-KR" sz="1200" b="1">
                <a:latin typeface="Consolas" panose="020B0609020204030204" pitchFamily="49" charset="0"/>
              </a:rPr>
              <a:t>'</a:t>
            </a:r>
            <a:r>
              <a:rPr lang="ko-KR" altLang="en-US" sz="1200" b="1">
                <a:latin typeface="Consolas" panose="020B0609020204030204" pitchFamily="49" charset="0"/>
              </a:rPr>
              <a:t>이순신</a:t>
            </a:r>
            <a:r>
              <a:rPr lang="en-US" altLang="ko-KR" sz="1200" b="1">
                <a:latin typeface="Consolas" panose="020B0609020204030204" pitchFamily="49" charset="0"/>
              </a:rPr>
              <a:t>':</a:t>
            </a:r>
            <a:r>
              <a:rPr lang="ko-KR" altLang="en-US" sz="1200" b="1">
                <a:latin typeface="Consolas" panose="020B0609020204030204" pitchFamily="49" charset="0"/>
              </a:rPr>
              <a:t> </a:t>
            </a:r>
            <a:r>
              <a:rPr lang="en-US" altLang="ko-KR" sz="1200" b="1">
                <a:latin typeface="Consolas" panose="020B0609020204030204" pitchFamily="49" charset="0"/>
              </a:rPr>
              <a:t>'010-1234-5680'}</a:t>
            </a:r>
          </a:p>
          <a:p>
            <a:pPr>
              <a:defRPr/>
            </a:pPr>
            <a:r>
              <a:rPr lang="en-US" altLang="ko-KR" sz="1200" b="1">
                <a:solidFill>
                  <a:prstClr val="black"/>
                </a:solidFill>
              </a:rPr>
              <a:t>for</a:t>
            </a:r>
            <a:r>
              <a:rPr lang="ko-KR" altLang="en-US" sz="1200" b="1">
                <a:solidFill>
                  <a:prstClr val="black"/>
                </a:solidFill>
              </a:rPr>
              <a:t>문을 사용하여 값을 방문해 보자</a:t>
            </a:r>
            <a:endParaRPr kumimoji="0" lang="ko-KR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40890" y="198808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2000" b="1">
                <a:latin typeface="Consolas" panose="020B0609020204030204" pitchFamily="49" charset="0"/>
              </a:rPr>
              <a:t>강감찬 010-1234-5679</a:t>
            </a:r>
          </a:p>
          <a:p>
            <a:r>
              <a:rPr lang="ko-KR" altLang="en-US" sz="2000" b="1">
                <a:latin typeface="Consolas" panose="020B0609020204030204" pitchFamily="49" charset="0"/>
              </a:rPr>
              <a:t>이순신 010-1234-5680</a:t>
            </a:r>
          </a:p>
          <a:p>
            <a:r>
              <a:rPr lang="ko-KR" altLang="en-US" sz="2000" b="1">
                <a:latin typeface="Consolas" panose="020B0609020204030204" pitchFamily="49" charset="0"/>
              </a:rPr>
              <a:t>홍길동 010-1234-5678</a:t>
            </a:r>
          </a:p>
        </p:txBody>
      </p:sp>
    </p:spTree>
    <p:extLst>
      <p:ext uri="{BB962C8B-B14F-4D97-AF65-F5344CB8AC3E}">
        <p14:creationId xmlns:p14="http://schemas.microsoft.com/office/powerpoint/2010/main" val="290901151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72792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딕셔너리 항목 방문</a:t>
            </a:r>
            <a:endParaRPr kumimoji="0" lang="ko-KR" altLang="en-US" sz="2400" b="1" i="0" u="none" strike="noStrike" kern="1200" cap="none" spc="-1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580377" y="1593520"/>
            <a:ext cx="9177031" cy="2605297"/>
            <a:chOff x="1509237" y="1185388"/>
            <a:chExt cx="9173526" cy="2341196"/>
          </a:xfrm>
        </p:grpSpPr>
        <p:pic>
          <p:nvPicPr>
            <p:cNvPr id="17" name="Picture 2" descr="ëª¨ëí°, íë©´, ì»´í¨í°, ì»´í¨í° ì¥ë¹, ì ì ì í, ê¸°ì , ì¥ë¹, I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578"/>
            <a:stretch/>
          </p:blipFill>
          <p:spPr bwMode="auto">
            <a:xfrm>
              <a:off x="4252861" y="2854227"/>
              <a:ext cx="3686279" cy="672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모서리가 둥근 직사각형 17"/>
            <p:cNvSpPr/>
            <p:nvPr/>
          </p:nvSpPr>
          <p:spPr>
            <a:xfrm>
              <a:off x="1509237" y="1185388"/>
              <a:ext cx="9173526" cy="1668839"/>
            </a:xfrm>
            <a:prstGeom prst="roundRect">
              <a:avLst>
                <a:gd name="adj" fmla="val 105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1583882" y="4301412"/>
            <a:ext cx="9173526" cy="2388637"/>
          </a:xfrm>
          <a:prstGeom prst="roundRect">
            <a:avLst>
              <a:gd name="adj" fmla="val 1051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3269" y="926993"/>
            <a:ext cx="90312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딕셔너리 타입인 </a:t>
            </a:r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phone_book =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{'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홍길동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':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'010-1234-5678',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강감찬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':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'010-1234-5679',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이순신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':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'010-1234-5680'}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for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문을 사용하여 값을 방문해 보자</a:t>
            </a:r>
            <a:endParaRPr kumimoji="0" lang="ko-KR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16736" y="476585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432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phone_book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=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{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홍길동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'010-1234-5678'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,\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383A42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32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				'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강감찬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'010-1234-5679'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,\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383A42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32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				'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이순신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'010-1234-5680'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}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383A42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32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98DD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for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key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in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23974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sorted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23974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phone_book.keys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())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:</a:t>
            </a:r>
          </a:p>
          <a:p>
            <a:pPr marL="0" marR="0" lvl="0" indent="0" algn="l" defTabSz="432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98DD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	print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(key,phone_book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key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]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740890" y="198808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강감찬 010-1234-5679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이순신 010-1234-5680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홍길동 010-1234-5678</a:t>
            </a:r>
          </a:p>
        </p:txBody>
      </p:sp>
    </p:spTree>
    <p:extLst>
      <p:ext uri="{BB962C8B-B14F-4D97-AF65-F5344CB8AC3E}">
        <p14:creationId xmlns:p14="http://schemas.microsoft.com/office/powerpoint/2010/main" val="928818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72792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딕셔너리</a:t>
            </a:r>
            <a:r>
              <a:rPr lang="ko-KR" altLang="en-US" sz="2400" b="1" spc="-15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에서 탐색</a:t>
            </a:r>
            <a:endParaRPr kumimoji="0" lang="ko-KR" altLang="en-US" sz="2400" b="1" i="0" u="none" strike="noStrike" kern="1200" cap="none" spc="-1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580377" y="991556"/>
            <a:ext cx="9177031" cy="3207262"/>
            <a:chOff x="1509237" y="1185388"/>
            <a:chExt cx="9173526" cy="2341196"/>
          </a:xfrm>
        </p:grpSpPr>
        <p:pic>
          <p:nvPicPr>
            <p:cNvPr id="17" name="Picture 2" descr="ëª¨ëí°, íë©´, ì»´í¨í°, ì»´í¨í° ì¥ë¹, ì ì ì í, ê¸°ì , ì¥ë¹, I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578"/>
            <a:stretch/>
          </p:blipFill>
          <p:spPr bwMode="auto">
            <a:xfrm>
              <a:off x="4252861" y="2854227"/>
              <a:ext cx="3686279" cy="672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모서리가 둥근 직사각형 17"/>
            <p:cNvSpPr/>
            <p:nvPr/>
          </p:nvSpPr>
          <p:spPr>
            <a:xfrm>
              <a:off x="1509237" y="1185388"/>
              <a:ext cx="9173526" cy="1668839"/>
            </a:xfrm>
            <a:prstGeom prst="roundRect">
              <a:avLst>
                <a:gd name="adj" fmla="val 105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1583882" y="4301412"/>
            <a:ext cx="9173526" cy="2388637"/>
          </a:xfrm>
          <a:prstGeom prst="roundRect">
            <a:avLst>
              <a:gd name="adj" fmla="val 1051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85255" y="1280198"/>
            <a:ext cx="87672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err="1">
                <a:latin typeface="Consolas" panose="020B0609020204030204" pitchFamily="49" charset="0"/>
              </a:rPr>
              <a:t>dict</a:t>
            </a:r>
            <a:r>
              <a:rPr lang="en-US" altLang="ko-KR" sz="2000" dirty="0">
                <a:latin typeface="Consolas" panose="020B0609020204030204" pitchFamily="49" charset="0"/>
              </a:rPr>
              <a:t> = {'Name':'</a:t>
            </a:r>
            <a:r>
              <a:rPr lang="ko-KR" altLang="en-US" sz="2000" dirty="0">
                <a:latin typeface="Consolas" panose="020B0609020204030204" pitchFamily="49" charset="0"/>
              </a:rPr>
              <a:t>홍길동</a:t>
            </a:r>
            <a:r>
              <a:rPr lang="en-US" altLang="ko-KR" sz="2000" dirty="0">
                <a:latin typeface="Consolas" panose="020B0609020204030204" pitchFamily="49" charset="0"/>
              </a:rPr>
              <a:t>',</a:t>
            </a:r>
            <a:r>
              <a:rPr lang="ko-KR" altLang="en-US" sz="2000" dirty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'Age':7, 'Class':'</a:t>
            </a:r>
            <a:r>
              <a:rPr lang="ko-KR" altLang="en-US" sz="2000" dirty="0">
                <a:latin typeface="Consolas" panose="020B0609020204030204" pitchFamily="49" charset="0"/>
              </a:rPr>
              <a:t>초급</a:t>
            </a:r>
            <a:r>
              <a:rPr lang="en-US" altLang="ko-KR" sz="2000" dirty="0">
                <a:latin typeface="Consolas" panose="020B0609020204030204" pitchFamily="49" charset="0"/>
              </a:rPr>
              <a:t>'}</a:t>
            </a: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에서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다음을 출력하라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lvl="0">
              <a:defRPr/>
            </a:pP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홍길동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7</a:t>
            </a:r>
            <a:endParaRPr kumimoji="0" lang="en-US" altLang="ko-KR" sz="200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75339" y="5034065"/>
            <a:ext cx="71950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dict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{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'Name'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'Age'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'Class'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초급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}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dict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'Name'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dict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'Age'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18288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72792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딕셔너리 예제 </a:t>
            </a:r>
            <a:r>
              <a:rPr kumimoji="0" lang="en-US" altLang="ko-KR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편의점 재고 관리</a:t>
            </a:r>
            <a:endParaRPr kumimoji="0" lang="ko-KR" altLang="en-US" sz="2400" b="1" i="0" u="none" strike="noStrike" kern="1200" cap="none" spc="-1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580377" y="1732085"/>
            <a:ext cx="9177031" cy="2466732"/>
            <a:chOff x="1509237" y="1185388"/>
            <a:chExt cx="9173526" cy="2341196"/>
          </a:xfrm>
        </p:grpSpPr>
        <p:pic>
          <p:nvPicPr>
            <p:cNvPr id="17" name="Picture 2" descr="ëª¨ëí°, íë©´, ì»´í¨í°, ì»´í¨í° ì¥ë¹, ì ì ì í, ê¸°ì , ì¥ë¹, I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578"/>
            <a:stretch/>
          </p:blipFill>
          <p:spPr bwMode="auto">
            <a:xfrm>
              <a:off x="4252861" y="2854227"/>
              <a:ext cx="3686279" cy="672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모서리가 둥근 직사각형 17"/>
            <p:cNvSpPr/>
            <p:nvPr/>
          </p:nvSpPr>
          <p:spPr>
            <a:xfrm>
              <a:off x="1509237" y="1185388"/>
              <a:ext cx="9173526" cy="1668839"/>
            </a:xfrm>
            <a:prstGeom prst="roundRect">
              <a:avLst>
                <a:gd name="adj" fmla="val 105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1583882" y="4301412"/>
            <a:ext cx="9173526" cy="2388637"/>
          </a:xfrm>
          <a:prstGeom prst="roundRect">
            <a:avLst>
              <a:gd name="adj" fmla="val 1051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3269" y="926993"/>
            <a:ext cx="97063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편의점에서 재고 관리를 수행하는 프로그램을 작성해 보자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편의점에서 판매하는 물건의 재고를 딕셔너리에 저장한다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b="1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재고 수 </a:t>
            </a:r>
            <a:r>
              <a:rPr lang="en-US" altLang="ko-KR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커피음료</a:t>
            </a:r>
            <a:r>
              <a:rPr lang="en-US" altLang="ko-KR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:7, </a:t>
            </a:r>
            <a:r>
              <a:rPr lang="ko-KR" altLang="en-US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펜</a:t>
            </a:r>
            <a:r>
              <a:rPr lang="en-US" altLang="ko-KR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:3, </a:t>
            </a:r>
            <a:r>
              <a:rPr lang="ko-KR" altLang="en-US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종이컵</a:t>
            </a:r>
            <a:r>
              <a:rPr lang="en-US" altLang="ko-KR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:2, </a:t>
            </a:r>
            <a:r>
              <a:rPr lang="ko-KR" altLang="en-US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우유</a:t>
            </a:r>
            <a:r>
              <a:rPr lang="en-US" altLang="ko-KR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:1, </a:t>
            </a:r>
            <a:r>
              <a:rPr lang="ko-KR" altLang="en-US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콜라</a:t>
            </a:r>
            <a:r>
              <a:rPr lang="en-US" altLang="ko-KR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:4, </a:t>
            </a:r>
            <a:r>
              <a:rPr lang="ko-KR" altLang="en-US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책</a:t>
            </a:r>
            <a:r>
              <a:rPr lang="en-US" altLang="ko-KR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:5</a:t>
            </a:r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40890" y="2161477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물건의 이름을 입력하시오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커피음료</a:t>
            </a:r>
            <a:endParaRPr kumimoji="0" lang="en-US" altLang="ko-KR" sz="2000" b="1" i="0" u="none" strike="noStrike" kern="1200" cap="none" spc="0" normalizeH="0" baseline="0" noProof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noProof="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7</a:t>
            </a:r>
            <a:endParaRPr kumimoji="0" lang="en-US" altLang="ko-KR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7563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72792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딕셔너리 예제 </a:t>
            </a:r>
            <a:r>
              <a:rPr kumimoji="0" lang="en-US" altLang="ko-KR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편의점 재고 관리</a:t>
            </a:r>
            <a:endParaRPr kumimoji="0" lang="ko-KR" altLang="en-US" sz="2400" b="1" i="0" u="none" strike="noStrike" kern="1200" cap="none" spc="-1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580377" y="1732085"/>
            <a:ext cx="9177031" cy="2466732"/>
            <a:chOff x="1509237" y="1185388"/>
            <a:chExt cx="9173526" cy="2341196"/>
          </a:xfrm>
        </p:grpSpPr>
        <p:pic>
          <p:nvPicPr>
            <p:cNvPr id="17" name="Picture 2" descr="ëª¨ëí°, íë©´, ì»´í¨í°, ì»´í¨í° ì¥ë¹, ì ì ì í, ê¸°ì , ì¥ë¹, I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578"/>
            <a:stretch/>
          </p:blipFill>
          <p:spPr bwMode="auto">
            <a:xfrm>
              <a:off x="4252861" y="2854227"/>
              <a:ext cx="3686279" cy="672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모서리가 둥근 직사각형 17"/>
            <p:cNvSpPr/>
            <p:nvPr/>
          </p:nvSpPr>
          <p:spPr>
            <a:xfrm>
              <a:off x="1509237" y="1185388"/>
              <a:ext cx="9173526" cy="1668839"/>
            </a:xfrm>
            <a:prstGeom prst="roundRect">
              <a:avLst>
                <a:gd name="adj" fmla="val 105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1583882" y="4301412"/>
            <a:ext cx="9173526" cy="2388637"/>
          </a:xfrm>
          <a:prstGeom prst="roundRect">
            <a:avLst>
              <a:gd name="adj" fmla="val 1051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3269" y="926993"/>
            <a:ext cx="97063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편의점에서 재고 관리를 수행하는 프로그램을 작성해 보자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편의점에서 판매하는 물건의 재고를 딕셔너리에 저장한다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재고 수 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커피음료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:7,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펜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:3,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종이컵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:2,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우유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:1,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콜라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:4,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책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:5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740890" y="1920748"/>
            <a:ext cx="88010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atin typeface="Consolas" panose="020B0609020204030204" pitchFamily="49" charset="0"/>
              </a:rPr>
              <a:t>items =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{"</a:t>
            </a:r>
            <a:r>
              <a:rPr lang="ko-KR" altLang="en-US" sz="1600" dirty="0">
                <a:latin typeface="Consolas" panose="020B0609020204030204" pitchFamily="49" charset="0"/>
              </a:rPr>
              <a:t>커피음료</a:t>
            </a:r>
            <a:r>
              <a:rPr lang="en-US" altLang="ko-KR" sz="1600" dirty="0">
                <a:latin typeface="Consolas" panose="020B0609020204030204" pitchFamily="49" charset="0"/>
              </a:rPr>
              <a:t>":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7,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latin typeface="Consolas" panose="020B0609020204030204" pitchFamily="49" charset="0"/>
              </a:rPr>
              <a:t>펜</a:t>
            </a:r>
            <a:r>
              <a:rPr lang="en-US" altLang="ko-KR" sz="1600" dirty="0">
                <a:latin typeface="Consolas" panose="020B0609020204030204" pitchFamily="49" charset="0"/>
              </a:rPr>
              <a:t>":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3,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latin typeface="Consolas" panose="020B0609020204030204" pitchFamily="49" charset="0"/>
              </a:rPr>
              <a:t>종이컵</a:t>
            </a:r>
            <a:r>
              <a:rPr lang="en-US" altLang="ko-KR" sz="1600" dirty="0">
                <a:latin typeface="Consolas" panose="020B0609020204030204" pitchFamily="49" charset="0"/>
              </a:rPr>
              <a:t>":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2,"</a:t>
            </a:r>
            <a:r>
              <a:rPr lang="ko-KR" altLang="en-US" sz="1600" dirty="0">
                <a:latin typeface="Consolas" panose="020B0609020204030204" pitchFamily="49" charset="0"/>
              </a:rPr>
              <a:t>우유</a:t>
            </a:r>
            <a:r>
              <a:rPr lang="en-US" altLang="ko-KR" sz="1600" dirty="0">
                <a:latin typeface="Consolas" panose="020B0609020204030204" pitchFamily="49" charset="0"/>
              </a:rPr>
              <a:t>":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1,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latin typeface="Consolas" panose="020B0609020204030204" pitchFamily="49" charset="0"/>
              </a:rPr>
              <a:t>콜라</a:t>
            </a:r>
            <a:r>
              <a:rPr lang="en-US" altLang="ko-KR" sz="1600" dirty="0">
                <a:latin typeface="Consolas" panose="020B0609020204030204" pitchFamily="49" charset="0"/>
              </a:rPr>
              <a:t>":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4,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latin typeface="Consolas" panose="020B0609020204030204" pitchFamily="49" charset="0"/>
              </a:rPr>
              <a:t>책</a:t>
            </a:r>
            <a:r>
              <a:rPr lang="en-US" altLang="ko-KR" sz="1600" dirty="0">
                <a:latin typeface="Consolas" panose="020B0609020204030204" pitchFamily="49" charset="0"/>
              </a:rPr>
              <a:t>":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5}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물건의 이름을 입력 하시오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커피음료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7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43453" y="4787657"/>
            <a:ext cx="869852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items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=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{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커피음료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E33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7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E33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종이컵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E33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,\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   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우유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E33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콜라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E33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4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책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E33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5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}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83A42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item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=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23974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input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물건의 이름을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입력하시오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: "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383A42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98DD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print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(items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item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]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104811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378BC-1FC3-41D8-9F2B-EB0842060B17}" type="slidenum">
              <a:rPr lang="ko-KR" altLang="en-US" smtClean="0"/>
              <a:t>147</a:t>
            </a:fld>
            <a:endParaRPr lang="ko-KR" altLang="en-US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838200" y="563113"/>
            <a:ext cx="10515600" cy="593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나눔명조" panose="02020603020101020101" pitchFamily="18" charset="-127"/>
              <a:buChar char="–"/>
              <a:defRPr sz="1600" kern="1200" spc="-6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/>
              <a:t>문제 </a:t>
            </a:r>
            <a:r>
              <a:rPr lang="ko-KR" altLang="en-US" sz="1400" dirty="0"/>
              <a:t>해결 알고리즘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400" dirty="0"/>
              <a:t>테스트</a:t>
            </a:r>
            <a:endParaRPr lang="en-US" altLang="ko-KR" sz="1400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ko-KR" sz="1400" dirty="0"/>
              <a:t>dictionary</a:t>
            </a:r>
            <a:r>
              <a:rPr lang="ko-KR" altLang="en-US" sz="1400" dirty="0"/>
              <a:t>는 순서가 없으므로</a:t>
            </a:r>
            <a:r>
              <a:rPr lang="en-US" altLang="ko-KR" sz="1400" dirty="0"/>
              <a:t>, </a:t>
            </a:r>
            <a:r>
              <a:rPr lang="ko-KR" altLang="en-US" sz="1400" dirty="0"/>
              <a:t>결과가 다르게 나올 수 있다</a:t>
            </a:r>
            <a:r>
              <a:rPr lang="en-US" altLang="ko-KR" sz="1400" dirty="0"/>
              <a:t>.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ko-KR" sz="1400" dirty="0"/>
          </a:p>
        </p:txBody>
      </p:sp>
      <p:sp>
        <p:nvSpPr>
          <p:cNvPr id="4" name="직사각형 3"/>
          <p:cNvSpPr/>
          <p:nvPr/>
        </p:nvSpPr>
        <p:spPr>
          <a:xfrm>
            <a:off x="838200" y="768087"/>
            <a:ext cx="10693400" cy="1698069"/>
          </a:xfrm>
          <a:prstGeom prst="rect">
            <a:avLst/>
          </a:prstGeom>
          <a:solidFill>
            <a:schemeClr val="bg1"/>
          </a:solidFill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ko-KR" altLang="en-US" sz="2000">
                <a:solidFill>
                  <a:schemeClr val="tx1"/>
                </a:solidFill>
              </a:rPr>
              <a:t>어느 커피숍에는 메뉴가 </a:t>
            </a:r>
            <a:r>
              <a:rPr lang="en-US" altLang="ko-KR" sz="2000">
                <a:solidFill>
                  <a:schemeClr val="tx1"/>
                </a:solidFill>
              </a:rPr>
              <a:t>4</a:t>
            </a:r>
            <a:r>
              <a:rPr lang="ko-KR" altLang="en-US" sz="2000">
                <a:solidFill>
                  <a:schemeClr val="tx1"/>
                </a:solidFill>
              </a:rPr>
              <a:t>가지 있다</a:t>
            </a:r>
            <a:r>
              <a:rPr lang="en-US" altLang="ko-KR" sz="2000">
                <a:solidFill>
                  <a:schemeClr val="tx1"/>
                </a:solidFill>
              </a:rPr>
              <a:t>. Americano, Cafe latte, Green Tea latte, Mocha latte </a:t>
            </a:r>
            <a:r>
              <a:rPr lang="ko-KR" altLang="en-US" sz="2000">
                <a:solidFill>
                  <a:schemeClr val="tx1"/>
                </a:solidFill>
              </a:rPr>
              <a:t>각 메뉴의 가격은 </a:t>
            </a:r>
            <a:r>
              <a:rPr lang="en-US" altLang="ko-KR" sz="2000">
                <a:solidFill>
                  <a:schemeClr val="tx1"/>
                </a:solidFill>
              </a:rPr>
              <a:t>2000</a:t>
            </a:r>
            <a:r>
              <a:rPr lang="ko-KR" altLang="en-US" sz="2000">
                <a:solidFill>
                  <a:schemeClr val="tx1"/>
                </a:solidFill>
              </a:rPr>
              <a:t>원</a:t>
            </a:r>
            <a:r>
              <a:rPr lang="en-US" altLang="ko-KR" sz="2000">
                <a:solidFill>
                  <a:schemeClr val="tx1"/>
                </a:solidFill>
              </a:rPr>
              <a:t>, 2500</a:t>
            </a:r>
            <a:r>
              <a:rPr lang="ko-KR" altLang="en-US" sz="2000">
                <a:solidFill>
                  <a:schemeClr val="tx1"/>
                </a:solidFill>
              </a:rPr>
              <a:t>원</a:t>
            </a:r>
            <a:r>
              <a:rPr lang="en-US" altLang="ko-KR" sz="2000">
                <a:solidFill>
                  <a:schemeClr val="tx1"/>
                </a:solidFill>
              </a:rPr>
              <a:t>, 3000</a:t>
            </a:r>
            <a:r>
              <a:rPr lang="ko-KR" altLang="en-US" sz="2000">
                <a:solidFill>
                  <a:schemeClr val="tx1"/>
                </a:solidFill>
              </a:rPr>
              <a:t>원</a:t>
            </a:r>
            <a:r>
              <a:rPr lang="en-US" altLang="ko-KR" sz="2000">
                <a:solidFill>
                  <a:schemeClr val="tx1"/>
                </a:solidFill>
              </a:rPr>
              <a:t>, 3500</a:t>
            </a:r>
            <a:r>
              <a:rPr lang="ko-KR" altLang="en-US" sz="2000">
                <a:solidFill>
                  <a:schemeClr val="tx1"/>
                </a:solidFill>
              </a:rPr>
              <a:t>이다</a:t>
            </a:r>
            <a:r>
              <a:rPr lang="en-US" altLang="ko-KR" sz="2000">
                <a:solidFill>
                  <a:schemeClr val="tx1"/>
                </a:solidFill>
              </a:rPr>
              <a:t>. </a:t>
            </a:r>
            <a:r>
              <a:rPr lang="ko-KR" altLang="en-US" sz="2000">
                <a:solidFill>
                  <a:schemeClr val="tx1"/>
                </a:solidFill>
              </a:rPr>
              <a:t>이 목록을 </a:t>
            </a:r>
            <a:r>
              <a:rPr lang="en-US" altLang="ko-KR" sz="2000">
                <a:solidFill>
                  <a:schemeClr val="tx1"/>
                </a:solidFill>
              </a:rPr>
              <a:t>dictionary</a:t>
            </a:r>
            <a:r>
              <a:rPr lang="ko-KR" altLang="en-US" sz="2000">
                <a:solidFill>
                  <a:schemeClr val="tx1"/>
                </a:solidFill>
              </a:rPr>
              <a:t>로 작성해보고 </a:t>
            </a:r>
            <a:r>
              <a:rPr lang="en-US" altLang="ko-KR" sz="2000">
                <a:solidFill>
                  <a:schemeClr val="tx1"/>
                </a:solidFill>
              </a:rPr>
              <a:t>Americano</a:t>
            </a:r>
            <a:r>
              <a:rPr lang="ko-KR" altLang="en-US" sz="2000">
                <a:solidFill>
                  <a:schemeClr val="tx1"/>
                </a:solidFill>
              </a:rPr>
              <a:t>와 </a:t>
            </a:r>
            <a:r>
              <a:rPr lang="en-US" altLang="ko-KR" sz="2000">
                <a:solidFill>
                  <a:schemeClr val="tx1"/>
                </a:solidFill>
              </a:rPr>
              <a:t>Vanila latte</a:t>
            </a:r>
            <a:r>
              <a:rPr lang="ko-KR" altLang="en-US" sz="2000">
                <a:solidFill>
                  <a:schemeClr val="tx1"/>
                </a:solidFill>
              </a:rPr>
              <a:t>가 있는지 없는지 확인해보자</a:t>
            </a:r>
            <a:r>
              <a:rPr lang="en-US" altLang="ko-KR" sz="2000">
                <a:solidFill>
                  <a:schemeClr val="tx1"/>
                </a:solidFill>
              </a:rPr>
              <a:t>.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38200" y="3232440"/>
            <a:ext cx="10693400" cy="786092"/>
          </a:xfrm>
          <a:prstGeom prst="rect">
            <a:avLst/>
          </a:prstGeom>
          <a:solidFill>
            <a:schemeClr val="bg1"/>
          </a:solidFill>
          <a:ln w="25400"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2000">
                <a:solidFill>
                  <a:schemeClr val="tx1"/>
                </a:solidFill>
              </a:rPr>
              <a:t>dictionary</a:t>
            </a:r>
            <a:r>
              <a:rPr lang="ko-KR" altLang="en-US" sz="2000">
                <a:solidFill>
                  <a:schemeClr val="tx1"/>
                </a:solidFill>
              </a:rPr>
              <a:t>로 메뉴를 정의한다</a:t>
            </a:r>
            <a:r>
              <a:rPr lang="en-US" altLang="ko-KR" sz="2000">
                <a:solidFill>
                  <a:schemeClr val="tx1"/>
                </a:solidFill>
              </a:rPr>
              <a:t>.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38200" y="4955504"/>
            <a:ext cx="10693400" cy="894205"/>
          </a:xfrm>
          <a:prstGeom prst="rect">
            <a:avLst/>
          </a:prstGeom>
          <a:solidFill>
            <a:schemeClr val="bg1"/>
          </a:solidFill>
          <a:ln w="25400">
            <a:solidFill>
              <a:srgbClr val="477B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tIns="108000" rIns="72000" rtlCol="0" anchor="ctr"/>
          <a:lstStyle/>
          <a:p>
            <a:pPr algn="just"/>
            <a:r>
              <a:rPr lang="en-US" altLang="ko-KR" sz="2000">
                <a:solidFill>
                  <a:schemeClr val="tx1"/>
                </a:solidFill>
              </a:rPr>
              <a:t>True</a:t>
            </a:r>
          </a:p>
          <a:p>
            <a:pPr algn="just"/>
            <a:r>
              <a:rPr lang="en-US" altLang="ko-KR" sz="2000">
                <a:solidFill>
                  <a:schemeClr val="tx1"/>
                </a:solidFill>
              </a:rPr>
              <a:t>False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15862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148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20700" y="1914436"/>
            <a:ext cx="1136650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menu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"Americano"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2000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"Cafe latte"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2500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"Green Tea latte"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3000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"Mocha latte"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3500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}</a:t>
            </a:r>
            <a:endParaRPr lang="en-US" altLang="ko-KR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'Americano'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menu.keys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()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'Vanila latte'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in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menu.keys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()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20700" y="3131235"/>
            <a:ext cx="113665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True</a:t>
            </a:r>
          </a:p>
          <a:p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36669732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172792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딕셔너리 예제 </a:t>
            </a:r>
            <a:r>
              <a:rPr kumimoji="0" lang="en-US" altLang="ko-KR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400" b="1" i="0" u="none" strike="noStrike" kern="1200" cap="none" spc="-150" normalizeH="0" baseline="0" noProof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영한사전</a:t>
            </a:r>
            <a:endParaRPr kumimoji="0" lang="ko-KR" altLang="en-US" sz="2400" b="1" i="0" u="none" strike="noStrike" kern="1200" cap="none" spc="-15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580377" y="1732085"/>
            <a:ext cx="9177031" cy="2466732"/>
            <a:chOff x="1509237" y="1185388"/>
            <a:chExt cx="9173526" cy="2341196"/>
          </a:xfrm>
        </p:grpSpPr>
        <p:pic>
          <p:nvPicPr>
            <p:cNvPr id="17" name="Picture 2" descr="ëª¨ëí°, íë©´, ì»´í¨í°, ì»´í¨í° ì¥ë¹, ì ì ì í, ê¸°ì , ì¥ë¹, It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578"/>
            <a:stretch/>
          </p:blipFill>
          <p:spPr bwMode="auto">
            <a:xfrm>
              <a:off x="4252861" y="2854227"/>
              <a:ext cx="3686279" cy="672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모서리가 둥근 직사각형 17"/>
            <p:cNvSpPr/>
            <p:nvPr/>
          </p:nvSpPr>
          <p:spPr>
            <a:xfrm>
              <a:off x="1509237" y="1185388"/>
              <a:ext cx="9173526" cy="1668839"/>
            </a:xfrm>
            <a:prstGeom prst="roundRect">
              <a:avLst>
                <a:gd name="adj" fmla="val 1051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0" name="모서리가 둥근 직사각형 19"/>
          <p:cNvSpPr/>
          <p:nvPr/>
        </p:nvSpPr>
        <p:spPr>
          <a:xfrm>
            <a:off x="1583882" y="4301412"/>
            <a:ext cx="9173526" cy="2388637"/>
          </a:xfrm>
          <a:prstGeom prst="roundRect">
            <a:avLst>
              <a:gd name="adj" fmla="val 10510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53269" y="926993"/>
            <a:ext cx="97063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영한사전을 구현해 보자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영어 단어를 키로 하고 설명을 값으로 하여 저장하면 된다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사전 </a:t>
            </a:r>
            <a:r>
              <a:rPr lang="en-US" altLang="ko-KR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one : </a:t>
            </a:r>
            <a:r>
              <a:rPr lang="ko-KR" altLang="en-US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하나</a:t>
            </a:r>
            <a:r>
              <a:rPr lang="en-US" altLang="ko-KR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two:</a:t>
            </a:r>
            <a:r>
              <a:rPr lang="ko-KR" altLang="en-US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둘</a:t>
            </a:r>
            <a:r>
              <a:rPr lang="en-US" altLang="ko-KR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three:</a:t>
            </a:r>
            <a:r>
              <a:rPr lang="ko-KR" altLang="en-US" sz="1400" b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셋</a:t>
            </a:r>
            <a:endParaRPr kumimoji="0" lang="ko-KR" alt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43453" y="197328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단어를 입력하시오 </a:t>
            </a:r>
            <a:r>
              <a:rPr kumimoji="0" lang="en-US" altLang="ko-KR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: </a:t>
            </a:r>
            <a:r>
              <a:rPr kumimoji="0" lang="en-US" altLang="ko-KR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one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noProof="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하나</a:t>
            </a:r>
            <a:endParaRPr lang="en-US" altLang="ko-KR" b="1" noProof="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 lvl="0">
              <a:defRPr/>
            </a:pPr>
            <a:r>
              <a:rPr lang="ko-KR" altLang="en-US" b="1">
                <a:solidFill>
                  <a:prstClr val="black"/>
                </a:solidFill>
                <a:latin typeface="Consolas" panose="020B0609020204030204" pitchFamily="49" charset="0"/>
              </a:rPr>
              <a:t>단어를 입력하시오 </a:t>
            </a:r>
            <a:r>
              <a:rPr lang="en-US" altLang="ko-KR" b="1">
                <a:solidFill>
                  <a:prstClr val="black"/>
                </a:solidFill>
                <a:latin typeface="Consolas" panose="020B0609020204030204" pitchFamily="49" charset="0"/>
              </a:rPr>
              <a:t>: </a:t>
            </a:r>
            <a:r>
              <a:rPr lang="en-US" altLang="ko-KR" b="1">
                <a:solidFill>
                  <a:prstClr val="white">
                    <a:lumMod val="50000"/>
                  </a:prstClr>
                </a:solidFill>
                <a:latin typeface="Consolas" panose="020B0609020204030204" pitchFamily="49" charset="0"/>
              </a:rPr>
              <a:t>two</a:t>
            </a:r>
          </a:p>
          <a:p>
            <a:pPr lvl="0">
              <a:defRPr/>
            </a:pPr>
            <a:r>
              <a:rPr lang="ko-KR" altLang="en-US" b="1">
                <a:solidFill>
                  <a:prstClr val="black"/>
                </a:solidFill>
                <a:latin typeface="Consolas" panose="020B0609020204030204" pitchFamily="49" charset="0"/>
              </a:rPr>
              <a:t>둘</a:t>
            </a:r>
            <a:endParaRPr kumimoji="0" lang="ko-KR" altLang="en-US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16736" y="4480067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english_dict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dict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()</a:t>
            </a:r>
            <a:endParaRPr lang="en-US" altLang="ko-KR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english_dict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'one'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하나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endParaRPr lang="ko-KR" altLang="en-US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english_dict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'two'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둘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endParaRPr lang="ko-KR" altLang="en-US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english_dict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'three'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셋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endParaRPr lang="ko-KR" altLang="en-US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b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word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단어를 입력하시오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: "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(english_dict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word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551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15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aphicFrame>
        <p:nvGraphicFramePr>
          <p:cNvPr id="12" name="내용 개체 틀 35"/>
          <p:cNvGraphicFramePr>
            <a:graphicFrameLocks noGrp="1"/>
          </p:cNvGraphicFramePr>
          <p:nvPr>
            <p:ph idx="4294967295"/>
          </p:nvPr>
        </p:nvGraphicFramePr>
        <p:xfrm>
          <a:off x="7599996" y="2186214"/>
          <a:ext cx="927180" cy="37060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8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ea typeface="아리따-돋움(OTF)-Medium" panose="02020603020101020101" pitchFamily="18" charset="-127"/>
                        </a:rPr>
                        <a:t>5.6</a:t>
                      </a:r>
                      <a:endParaRPr lang="ko-KR" altLang="en-US" dirty="0">
                        <a:latin typeface="Consolas" panose="020B0609020204030204" pitchFamily="49" charset="0"/>
                        <a:ea typeface="아리따-돋움(OTF)-Medium" panose="02020603020101020101" pitchFamily="18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ea typeface="아리따-돋움(OTF)-Medium" panose="02020603020101020101" pitchFamily="18" charset="-127"/>
                        </a:rPr>
                        <a:t>4.5</a:t>
                      </a:r>
                      <a:endParaRPr lang="ko-KR" altLang="en-US" dirty="0">
                        <a:latin typeface="Consolas" panose="020B0609020204030204" pitchFamily="49" charset="0"/>
                        <a:ea typeface="아리따-돋움(OTF)-Medium" panose="02020603020101020101" pitchFamily="18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ea typeface="아리따-돋움(OTF)-Medium" panose="02020603020101020101" pitchFamily="18" charset="-127"/>
                        </a:rPr>
                        <a:t>3.3</a:t>
                      </a:r>
                      <a:endParaRPr lang="ko-KR" altLang="en-US" dirty="0">
                        <a:latin typeface="Consolas" panose="020B0609020204030204" pitchFamily="49" charset="0"/>
                        <a:ea typeface="아리따-돋움(OTF)-Medium" panose="02020603020101020101" pitchFamily="18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ea typeface="아리따-돋움(OTF)-Medium" panose="02020603020101020101" pitchFamily="18" charset="-127"/>
                        </a:rPr>
                        <a:t>13.2</a:t>
                      </a:r>
                      <a:endParaRPr lang="ko-KR" altLang="en-US" dirty="0">
                        <a:latin typeface="Consolas" panose="020B0609020204030204" pitchFamily="49" charset="0"/>
                        <a:ea typeface="아리따-돋움(OTF)-Medium" panose="02020603020101020101" pitchFamily="18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ea typeface="아리따-돋움(OTF)-Medium" panose="02020603020101020101" pitchFamily="18" charset="-127"/>
                        </a:rPr>
                        <a:t>4.0</a:t>
                      </a:r>
                      <a:endParaRPr lang="ko-KR" altLang="en-US" dirty="0">
                        <a:latin typeface="Consolas" panose="020B0609020204030204" pitchFamily="49" charset="0"/>
                        <a:ea typeface="아리따-돋움(OTF)-Medium" panose="02020603020101020101" pitchFamily="18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ea typeface="아리따-돋움(OTF)-Medium" panose="02020603020101020101" pitchFamily="18" charset="-127"/>
                        </a:rPr>
                        <a:t>34.33</a:t>
                      </a:r>
                      <a:endParaRPr lang="ko-KR" altLang="en-US" dirty="0">
                        <a:latin typeface="Consolas" panose="020B0609020204030204" pitchFamily="49" charset="0"/>
                        <a:ea typeface="아리따-돋움(OTF)-Medium" panose="02020603020101020101" pitchFamily="18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ea typeface="아리따-돋움(OTF)-Medium" panose="02020603020101020101" pitchFamily="18" charset="-127"/>
                        </a:rPr>
                        <a:t>34.0</a:t>
                      </a:r>
                      <a:endParaRPr lang="ko-KR" altLang="en-US" dirty="0">
                        <a:latin typeface="Consolas" panose="020B0609020204030204" pitchFamily="49" charset="0"/>
                        <a:ea typeface="아리따-돋움(OTF)-Medium" panose="02020603020101020101" pitchFamily="18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ea typeface="아리따-돋움(OTF)-Medium" panose="02020603020101020101" pitchFamily="18" charset="-127"/>
                        </a:rPr>
                        <a:t>45.45</a:t>
                      </a:r>
                      <a:endParaRPr lang="ko-KR" altLang="en-US" dirty="0">
                        <a:latin typeface="Consolas" panose="020B0609020204030204" pitchFamily="49" charset="0"/>
                        <a:ea typeface="아리따-돋움(OTF)-Medium" panose="02020603020101020101" pitchFamily="18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ea typeface="아리따-돋움(OTF)-Medium" panose="02020603020101020101" pitchFamily="18" charset="-127"/>
                        </a:rPr>
                        <a:t>99.993</a:t>
                      </a:r>
                      <a:endParaRPr lang="ko-KR" altLang="en-US" dirty="0">
                        <a:latin typeface="Consolas" panose="020B0609020204030204" pitchFamily="49" charset="0"/>
                        <a:ea typeface="아리따-돋움(OTF)-Medium" panose="02020603020101020101" pitchFamily="18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ea typeface="아리따-돋움(OTF)-Medium" panose="02020603020101020101" pitchFamily="18" charset="-127"/>
                        </a:rPr>
                        <a:t>11123</a:t>
                      </a:r>
                      <a:endParaRPr lang="ko-KR" altLang="en-US" dirty="0">
                        <a:latin typeface="Consolas" panose="020B0609020204030204" pitchFamily="49" charset="0"/>
                        <a:ea typeface="아리따-돋움(OTF)-Medium" panose="02020603020101020101" pitchFamily="18" charset="-127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76545" y="1230539"/>
            <a:ext cx="8712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 err="1">
                <a:latin typeface="Consolas" panose="020B0609020204030204" pitchFamily="49" charset="0"/>
                <a:ea typeface="맑은 고딕" pitchFamily="50" charset="-127"/>
              </a:rPr>
              <a:t>myList</a:t>
            </a:r>
            <a:r>
              <a:rPr lang="en-US" altLang="ko-KR" sz="2000" spc="-150" dirty="0">
                <a:latin typeface="Consolas" panose="020B0609020204030204" pitchFamily="49" charset="0"/>
                <a:ea typeface="맑은 고딕" pitchFamily="50" charset="-127"/>
              </a:rPr>
              <a:t> = [5.6, 4.5, 3.3, 13.2, 4.0, 34.33, 34.0, 45.45, 99.993, 11123]</a:t>
            </a:r>
            <a:endParaRPr lang="ko-KR" altLang="en-US" sz="2000" spc="-150" dirty="0">
              <a:latin typeface="Consolas" panose="020B0609020204030204" pitchFamily="49" charset="0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44147" y="2127764"/>
            <a:ext cx="906017" cy="3764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900"/>
              </a:lnSpc>
            </a:pPr>
            <a:r>
              <a:rPr lang="en-US" altLang="ko-KR" sz="1400" spc="-150" dirty="0" err="1">
                <a:latin typeface="Consolas" panose="020B0609020204030204" pitchFamily="49" charset="0"/>
                <a:ea typeface="맑은 고딕" pitchFamily="50" charset="-127"/>
              </a:rPr>
              <a:t>myList</a:t>
            </a:r>
            <a:r>
              <a:rPr lang="en-US" altLang="ko-KR" sz="1400" spc="-150" dirty="0">
                <a:latin typeface="Consolas" panose="020B0609020204030204" pitchFamily="49" charset="0"/>
                <a:ea typeface="맑은 고딕" pitchFamily="50" charset="-127"/>
              </a:rPr>
              <a:t>[0]</a:t>
            </a:r>
          </a:p>
          <a:p>
            <a:pPr>
              <a:lnSpc>
                <a:spcPts val="2900"/>
              </a:lnSpc>
            </a:pPr>
            <a:r>
              <a:rPr lang="en-US" altLang="ko-KR" sz="1400" spc="-150" dirty="0" err="1">
                <a:latin typeface="Consolas" panose="020B0609020204030204" pitchFamily="49" charset="0"/>
                <a:ea typeface="맑은 고딕" pitchFamily="50" charset="-127"/>
              </a:rPr>
              <a:t>myList</a:t>
            </a:r>
            <a:r>
              <a:rPr lang="en-US" altLang="ko-KR" sz="1400" spc="-150" dirty="0">
                <a:latin typeface="Consolas" panose="020B0609020204030204" pitchFamily="49" charset="0"/>
                <a:ea typeface="맑은 고딕" pitchFamily="50" charset="-127"/>
              </a:rPr>
              <a:t>[1]</a:t>
            </a:r>
          </a:p>
          <a:p>
            <a:pPr>
              <a:lnSpc>
                <a:spcPts val="2900"/>
              </a:lnSpc>
            </a:pPr>
            <a:r>
              <a:rPr lang="en-US" altLang="ko-KR" sz="1400" spc="-150" dirty="0" err="1">
                <a:latin typeface="Consolas" panose="020B0609020204030204" pitchFamily="49" charset="0"/>
                <a:ea typeface="맑은 고딕" pitchFamily="50" charset="-127"/>
              </a:rPr>
              <a:t>myList</a:t>
            </a:r>
            <a:r>
              <a:rPr lang="en-US" altLang="ko-KR" sz="1400" spc="-150" dirty="0">
                <a:latin typeface="Consolas" panose="020B0609020204030204" pitchFamily="49" charset="0"/>
                <a:ea typeface="맑은 고딕" pitchFamily="50" charset="-127"/>
              </a:rPr>
              <a:t>[2]</a:t>
            </a:r>
          </a:p>
          <a:p>
            <a:pPr>
              <a:lnSpc>
                <a:spcPts val="2900"/>
              </a:lnSpc>
            </a:pPr>
            <a:r>
              <a:rPr lang="en-US" altLang="ko-KR" sz="1400" spc="-150" dirty="0" err="1">
                <a:latin typeface="Consolas" panose="020B0609020204030204" pitchFamily="49" charset="0"/>
                <a:ea typeface="맑은 고딕" pitchFamily="50" charset="-127"/>
              </a:rPr>
              <a:t>myList</a:t>
            </a:r>
            <a:r>
              <a:rPr lang="en-US" altLang="ko-KR" sz="1400" spc="-150" dirty="0">
                <a:latin typeface="Consolas" panose="020B0609020204030204" pitchFamily="49" charset="0"/>
                <a:ea typeface="맑은 고딕" pitchFamily="50" charset="-127"/>
              </a:rPr>
              <a:t>[3]</a:t>
            </a:r>
          </a:p>
          <a:p>
            <a:pPr>
              <a:lnSpc>
                <a:spcPts val="2900"/>
              </a:lnSpc>
            </a:pPr>
            <a:r>
              <a:rPr lang="en-US" altLang="ko-KR" sz="1400" spc="-150" dirty="0" err="1">
                <a:latin typeface="Consolas" panose="020B0609020204030204" pitchFamily="49" charset="0"/>
                <a:ea typeface="맑은 고딕" pitchFamily="50" charset="-127"/>
              </a:rPr>
              <a:t>myList</a:t>
            </a:r>
            <a:r>
              <a:rPr lang="en-US" altLang="ko-KR" sz="1400" spc="-150" dirty="0">
                <a:latin typeface="Consolas" panose="020B0609020204030204" pitchFamily="49" charset="0"/>
                <a:ea typeface="맑은 고딕" pitchFamily="50" charset="-127"/>
              </a:rPr>
              <a:t>[4]</a:t>
            </a:r>
          </a:p>
          <a:p>
            <a:pPr>
              <a:lnSpc>
                <a:spcPts val="2900"/>
              </a:lnSpc>
            </a:pPr>
            <a:r>
              <a:rPr lang="en-US" altLang="ko-KR" sz="1400" spc="-150" dirty="0" err="1">
                <a:latin typeface="Consolas" panose="020B0609020204030204" pitchFamily="49" charset="0"/>
                <a:ea typeface="맑은 고딕" pitchFamily="50" charset="-127"/>
              </a:rPr>
              <a:t>myList</a:t>
            </a:r>
            <a:r>
              <a:rPr lang="en-US" altLang="ko-KR" sz="1400" spc="-150" dirty="0">
                <a:latin typeface="Consolas" panose="020B0609020204030204" pitchFamily="49" charset="0"/>
                <a:ea typeface="맑은 고딕" pitchFamily="50" charset="-127"/>
              </a:rPr>
              <a:t>[5]</a:t>
            </a:r>
          </a:p>
          <a:p>
            <a:pPr>
              <a:lnSpc>
                <a:spcPts val="2900"/>
              </a:lnSpc>
            </a:pPr>
            <a:r>
              <a:rPr lang="en-US" altLang="ko-KR" sz="1400" spc="-150" dirty="0" err="1">
                <a:latin typeface="Consolas" panose="020B0609020204030204" pitchFamily="49" charset="0"/>
                <a:ea typeface="맑은 고딕" pitchFamily="50" charset="-127"/>
              </a:rPr>
              <a:t>myList</a:t>
            </a:r>
            <a:r>
              <a:rPr lang="en-US" altLang="ko-KR" sz="1400" spc="-150" dirty="0">
                <a:latin typeface="Consolas" panose="020B0609020204030204" pitchFamily="49" charset="0"/>
                <a:ea typeface="맑은 고딕" pitchFamily="50" charset="-127"/>
              </a:rPr>
              <a:t>[6]</a:t>
            </a:r>
          </a:p>
          <a:p>
            <a:pPr>
              <a:lnSpc>
                <a:spcPts val="2900"/>
              </a:lnSpc>
            </a:pPr>
            <a:r>
              <a:rPr lang="en-US" altLang="ko-KR" sz="1400" spc="-150" dirty="0" err="1">
                <a:latin typeface="Consolas" panose="020B0609020204030204" pitchFamily="49" charset="0"/>
                <a:ea typeface="맑은 고딕" pitchFamily="50" charset="-127"/>
              </a:rPr>
              <a:t>myList</a:t>
            </a:r>
            <a:r>
              <a:rPr lang="en-US" altLang="ko-KR" sz="1400" spc="-150" dirty="0">
                <a:latin typeface="Consolas" panose="020B0609020204030204" pitchFamily="49" charset="0"/>
                <a:ea typeface="맑은 고딕" pitchFamily="50" charset="-127"/>
              </a:rPr>
              <a:t>[7]</a:t>
            </a:r>
          </a:p>
          <a:p>
            <a:pPr>
              <a:lnSpc>
                <a:spcPts val="2900"/>
              </a:lnSpc>
            </a:pPr>
            <a:r>
              <a:rPr lang="en-US" altLang="ko-KR" sz="1400" spc="-150" dirty="0" err="1">
                <a:latin typeface="Consolas" panose="020B0609020204030204" pitchFamily="49" charset="0"/>
                <a:ea typeface="맑은 고딕" pitchFamily="50" charset="-127"/>
              </a:rPr>
              <a:t>myList</a:t>
            </a:r>
            <a:r>
              <a:rPr lang="en-US" altLang="ko-KR" sz="1400" spc="-150" dirty="0">
                <a:latin typeface="Consolas" panose="020B0609020204030204" pitchFamily="49" charset="0"/>
                <a:ea typeface="맑은 고딕" pitchFamily="50" charset="-127"/>
              </a:rPr>
              <a:t>[8]</a:t>
            </a:r>
          </a:p>
          <a:p>
            <a:pPr>
              <a:lnSpc>
                <a:spcPts val="2900"/>
              </a:lnSpc>
            </a:pPr>
            <a:r>
              <a:rPr lang="en-US" altLang="ko-KR" sz="1400" spc="-150" dirty="0" err="1">
                <a:latin typeface="Consolas" panose="020B0609020204030204" pitchFamily="49" charset="0"/>
                <a:ea typeface="맑은 고딕" pitchFamily="50" charset="-127"/>
              </a:rPr>
              <a:t>myList</a:t>
            </a:r>
            <a:r>
              <a:rPr lang="en-US" altLang="ko-KR" sz="1400" spc="-150" dirty="0">
                <a:latin typeface="Consolas" panose="020B0609020204030204" pitchFamily="49" charset="0"/>
                <a:ea typeface="맑은 고딕" pitchFamily="50" charset="-127"/>
              </a:rPr>
              <a:t>[9]</a:t>
            </a:r>
            <a:endParaRPr lang="ko-KR" altLang="en-US" sz="1400" spc="-150" dirty="0">
              <a:latin typeface="Consolas" panose="020B0609020204030204" pitchFamily="49" charset="0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966655" y="2032452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  <a:ea typeface="맑은 고딕" pitchFamily="50" charset="-127"/>
              </a:rPr>
              <a:t>myList</a:t>
            </a:r>
            <a:endParaRPr lang="ko-KR" altLang="en-US" dirty="0">
              <a:latin typeface="Consolas" panose="020B0609020204030204" pitchFamily="49" charset="0"/>
              <a:ea typeface="맑은 고딕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983811" y="2465033"/>
            <a:ext cx="17660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리스트 참조 변수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866824" y="2073447"/>
            <a:ext cx="809205" cy="287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참조</a:t>
            </a:r>
          </a:p>
        </p:txBody>
      </p:sp>
      <p:cxnSp>
        <p:nvCxnSpPr>
          <p:cNvPr id="18" name="직선 화살표 연결선 17"/>
          <p:cNvCxnSpPr>
            <a:stCxn id="17" idx="3"/>
          </p:cNvCxnSpPr>
          <p:nvPr/>
        </p:nvCxnSpPr>
        <p:spPr>
          <a:xfrm>
            <a:off x="4676029" y="2217118"/>
            <a:ext cx="2911150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5762566" y="4270687"/>
            <a:ext cx="855529" cy="562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418653" y="4039235"/>
            <a:ext cx="15142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인덱스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인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리스트 원소</a:t>
            </a:r>
          </a:p>
        </p:txBody>
      </p:sp>
    </p:spTree>
    <p:extLst>
      <p:ext uri="{BB962C8B-B14F-4D97-AF65-F5344CB8AC3E}">
        <p14:creationId xmlns:p14="http://schemas.microsoft.com/office/powerpoint/2010/main" val="281796373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7371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     카드게임 슈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498529" y="933556"/>
            <a:ext cx="8412007" cy="4319006"/>
          </a:xfrm>
          <a:prstGeom prst="roundRect">
            <a:avLst>
              <a:gd name="adj" fmla="val 272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algn="just" fontAlgn="base">
              <a:lnSpc>
                <a:spcPct val="120000"/>
              </a:lnSpc>
            </a:pPr>
            <a:r>
              <a:rPr lang="ko-KR" altLang="en-US" sz="2000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엔터키를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 누르면 카드가 나옵니다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. 'q'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를 누르면 종료합니다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.</a:t>
            </a:r>
            <a:endParaRPr lang="ko-KR" altLang="en-US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이번에 나온 카드는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7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♠입니다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.</a:t>
            </a:r>
            <a:endParaRPr lang="ko-KR" altLang="en-US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2000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엔터키를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 누르면 카드가 나옵니다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. 'q'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를 누르면 종료합니다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.</a:t>
            </a:r>
            <a:endParaRPr lang="ko-KR" altLang="en-US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이번에 나온 카드는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8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♥입니다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.</a:t>
            </a:r>
            <a:endParaRPr lang="ko-KR" altLang="en-US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2000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엔터키를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 누르면 카드가 나옵니다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. 'q'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를 누르면 종료합니다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.</a:t>
            </a:r>
            <a:endParaRPr lang="ko-KR" altLang="en-US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이번에 나온 카드는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K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♠입니다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.</a:t>
            </a:r>
            <a:endParaRPr lang="ko-KR" altLang="en-US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2000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엔터키를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 누르면 카드가 나옵니다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. 'q'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를 누르면 종료합니다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.</a:t>
            </a:r>
            <a:endParaRPr lang="ko-KR" altLang="en-US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이번에 나온 카드는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J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♣입니다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.</a:t>
            </a:r>
            <a:endParaRPr lang="ko-KR" altLang="en-US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2000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엔터키를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 누르면 카드가 나옵니다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. 'q'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를 누르면 종료합니다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.</a:t>
            </a:r>
            <a:endParaRPr lang="ko-KR" altLang="en-US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이번에 나온 카드는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J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♥입니다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.</a:t>
            </a:r>
            <a:endParaRPr lang="ko-KR" altLang="en-US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</a:endParaRPr>
          </a:p>
          <a:p>
            <a:pPr algn="just" fontAlgn="base">
              <a:lnSpc>
                <a:spcPct val="120000"/>
              </a:lnSpc>
            </a:pPr>
            <a:r>
              <a:rPr lang="ko-KR" altLang="en-US" sz="2000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엔터키를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 누르면 카드가 나옵니다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. 'q'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를 누르면 종료합니다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.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굴림체" panose="020B0609000101010101" pitchFamily="49" charset="-127"/>
              </a:rPr>
              <a:t>q</a:t>
            </a:r>
            <a:endParaRPr lang="ko-KR" altLang="en-US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93926" y="435266"/>
            <a:ext cx="5968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전체 카드 생성 후 카드가 나올 때마다 하나씩 삭제하기</a:t>
            </a:r>
          </a:p>
        </p:txBody>
      </p:sp>
    </p:spTree>
    <p:extLst>
      <p:ext uri="{BB962C8B-B14F-4D97-AF65-F5344CB8AC3E}">
        <p14:creationId xmlns:p14="http://schemas.microsoft.com/office/powerpoint/2010/main" val="188416925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7371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     카드게임 슈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57787" y="978250"/>
            <a:ext cx="10500763" cy="5400213"/>
          </a:xfrm>
          <a:prstGeom prst="roundRect">
            <a:avLst>
              <a:gd name="adj" fmla="val 272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ko-KR" altLang="ko-KR" sz="20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card_N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'1'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'2'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'3'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'4'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'5'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'6'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'7'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'8'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'9'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'10'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'J'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'Q'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'K'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card_T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"♠"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"♥"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"♣"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000" dirty="0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◆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 err="1">
                <a:solidFill>
                  <a:srgbClr val="066DE2"/>
                </a:solidFill>
                <a:latin typeface="Consolas" panose="020B0609020204030204" pitchFamily="49" charset="0"/>
              </a:rPr>
              <a:t>set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 err="1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ko-KR" altLang="ko-KR" sz="20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ko-KR" altLang="ko-KR" sz="2000" dirty="0" err="1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ko-KR" altLang="ko-KR" sz="20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card_N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:</a:t>
            </a:r>
            <a:b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2000" dirty="0" err="1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ko-KR" altLang="ko-KR" sz="20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b </a:t>
            </a:r>
            <a:r>
              <a:rPr lang="ko-KR" altLang="ko-KR" sz="2000" dirty="0" err="1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ko-KR" altLang="ko-KR" sz="20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card_T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:</a:t>
            </a:r>
            <a:b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card.add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ko-KR" altLang="ko-KR" sz="2000" dirty="0" err="1">
                <a:solidFill>
                  <a:srgbClr val="CD3948"/>
                </a:solidFill>
                <a:latin typeface="Consolas" panose="020B0609020204030204" pitchFamily="49" charset="0"/>
              </a:rPr>
              <a:t>+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 err="1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ko-KR" altLang="ko-KR" sz="20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 err="1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:</a:t>
            </a:r>
            <a:b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 err="1">
                <a:solidFill>
                  <a:srgbClr val="066DE2"/>
                </a:solidFill>
                <a:latin typeface="Consolas" panose="020B0609020204030204" pitchFamily="49" charset="0"/>
              </a:rPr>
              <a:t>input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000" dirty="0" err="1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엔터키를</a:t>
            </a:r>
            <a:r>
              <a:rPr lang="ko-KR" altLang="ko-KR" sz="2000" dirty="0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누르면 카드가 나옵니다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. 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q'</a:t>
            </a:r>
            <a:r>
              <a:rPr lang="ko-KR" altLang="ko-KR" sz="2000" dirty="0" err="1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</a:t>
            </a:r>
            <a:r>
              <a:rPr lang="ko-KR" altLang="ko-KR" sz="2000" dirty="0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누르면 종료합니다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."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2000" dirty="0" err="1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ko-KR" altLang="ko-KR" sz="20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==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q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:</a:t>
            </a:r>
            <a:b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sz="2000" dirty="0" err="1">
                <a:solidFill>
                  <a:srgbClr val="A71D5D"/>
                </a:solidFill>
                <a:latin typeface="Consolas" panose="020B0609020204030204" pitchFamily="49" charset="0"/>
              </a:rPr>
              <a:t>break</a:t>
            </a:r>
            <a:br>
              <a:rPr lang="ko-KR" altLang="ko-KR" sz="2000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This_c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card.pop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000" dirty="0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이번에 나온 카드는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 %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s</a:t>
            </a:r>
            <a:r>
              <a:rPr lang="ko-KR" altLang="ko-KR" sz="2000" dirty="0" err="1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입니다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."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%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This_c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93926" y="435266"/>
            <a:ext cx="5968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전체 카드 생성 후 카드가 나올 때마다 하나씩 삭제하기</a:t>
            </a:r>
          </a:p>
        </p:txBody>
      </p:sp>
    </p:spTree>
    <p:extLst>
      <p:ext uri="{BB962C8B-B14F-4D97-AF65-F5344CB8AC3E}">
        <p14:creationId xmlns:p14="http://schemas.microsoft.com/office/powerpoint/2010/main" val="288743882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7371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     적절한 </a:t>
            </a:r>
            <a:r>
              <a:rPr lang="ko-KR" altLang="en-US" sz="24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자료형</a:t>
            </a:r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생각하기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8173" y="435266"/>
            <a:ext cx="4025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자료에 따른 </a:t>
            </a:r>
            <a:r>
              <a:rPr lang="ko-KR" altLang="en-US" sz="20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자료형</a:t>
            </a:r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 생각하여 만들기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8529" y="896931"/>
            <a:ext cx="11194942" cy="4046632"/>
          </a:xfrm>
          <a:prstGeom prst="roundRect">
            <a:avLst>
              <a:gd name="adj" fmla="val 40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marL="342900" lvl="0" indent="-342900" algn="just" fontAlgn="base">
              <a:lnSpc>
                <a:spcPct val="130000"/>
              </a:lnSpc>
              <a:buFont typeface="+mj-lt"/>
              <a:buAutoNum type="arabicPeriod"/>
            </a:pP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한 회사의 차 라인업을 모두 입력하려고 한다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회사에서 개발한 차종은 나온 순서대로 다음과 같다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. </a:t>
            </a:r>
          </a:p>
          <a:p>
            <a:pPr lvl="0" algn="just" fontAlgn="base">
              <a:lnSpc>
                <a:spcPct val="130000"/>
              </a:lnSpc>
            </a:pPr>
            <a:endParaRPr lang="en-US" altLang="ko-KR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  <a:p>
            <a:pPr lvl="0" algn="just" fontAlgn="base">
              <a:lnSpc>
                <a:spcPct val="130000"/>
              </a:lnSpc>
            </a:pPr>
            <a:endParaRPr lang="ko-KR" altLang="en-US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  <a:p>
            <a:pPr marL="317500" algn="just" fontAlgn="base">
              <a:lnSpc>
                <a:spcPct val="130000"/>
              </a:lnSpc>
            </a:pP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1-2. </a:t>
            </a:r>
            <a:r>
              <a:rPr lang="ko-KR" altLang="en-US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이 회사의 차종에 </a:t>
            </a: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'</a:t>
            </a:r>
            <a:r>
              <a:rPr lang="en-US" altLang="ko-KR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Merce</a:t>
            </a: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'</a:t>
            </a:r>
            <a:r>
              <a:rPr lang="ko-KR" altLang="en-US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를 추가하여라</a:t>
            </a: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.</a:t>
            </a:r>
            <a:endParaRPr lang="ko-KR" altLang="en-US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  <a:p>
            <a:pPr marL="317500" algn="just" fontAlgn="base">
              <a:lnSpc>
                <a:spcPct val="130000"/>
              </a:lnSpc>
            </a:pP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1-3. 'Lex' </a:t>
            </a:r>
            <a:r>
              <a:rPr lang="ko-KR" altLang="en-US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차종이 단종되었다</a:t>
            </a: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자료에서 이것을 삭제하여라</a:t>
            </a: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.</a:t>
            </a:r>
            <a:endParaRPr lang="ko-KR" altLang="en-US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  <a:p>
            <a:pPr marL="317500" algn="just" fontAlgn="base">
              <a:lnSpc>
                <a:spcPct val="130000"/>
              </a:lnSpc>
            </a:pP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1-4. 'Gene' 2019</a:t>
            </a:r>
            <a:r>
              <a:rPr lang="ko-KR" altLang="en-US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년형이 새로 추가되었다</a:t>
            </a: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자료에서 이것을 추가하여라</a:t>
            </a: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.</a:t>
            </a:r>
            <a:endParaRPr lang="ko-KR" altLang="en-US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  <a:p>
            <a:pPr marL="317500" algn="just" fontAlgn="base">
              <a:lnSpc>
                <a:spcPct val="130000"/>
              </a:lnSpc>
            </a:pP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1-5. </a:t>
            </a:r>
            <a:r>
              <a:rPr lang="ko-KR" altLang="en-US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두 번째부터 네 번째 개발한 모델까지 찾아서 출력하라</a:t>
            </a: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.</a:t>
            </a:r>
            <a:endParaRPr lang="ko-KR" altLang="en-US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570739"/>
              </p:ext>
            </p:extLst>
          </p:nvPr>
        </p:nvGraphicFramePr>
        <p:xfrm>
          <a:off x="1197427" y="2216183"/>
          <a:ext cx="9797145" cy="423799"/>
        </p:xfrm>
        <a:graphic>
          <a:graphicData uri="http://schemas.openxmlformats.org/drawingml/2006/table">
            <a:tbl>
              <a:tblPr/>
              <a:tblGrid>
                <a:gridCol w="1959429">
                  <a:extLst>
                    <a:ext uri="{9D8B030D-6E8A-4147-A177-3AD203B41FA5}">
                      <a16:colId xmlns:a16="http://schemas.microsoft.com/office/drawing/2014/main" val="469611374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2472222500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3608614271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3697973269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587311651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Gene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Lex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Infini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Lambor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Linc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162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05651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7371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     적절한 </a:t>
            </a:r>
            <a:r>
              <a:rPr lang="ko-KR" altLang="en-US" sz="24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자료형</a:t>
            </a:r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생각하기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8173" y="435266"/>
            <a:ext cx="4025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자료에 따른 </a:t>
            </a:r>
            <a:r>
              <a:rPr lang="ko-KR" altLang="en-US" sz="20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자료형</a:t>
            </a:r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 생각하여 만들기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8529" y="896931"/>
            <a:ext cx="11194942" cy="4046632"/>
          </a:xfrm>
          <a:prstGeom prst="roundRect">
            <a:avLst>
              <a:gd name="adj" fmla="val 40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marL="342900" lvl="0" indent="-342900" algn="just" fontAlgn="base">
              <a:lnSpc>
                <a:spcPct val="130000"/>
              </a:lnSpc>
              <a:buFont typeface="+mj-lt"/>
              <a:buAutoNum type="arabicPeriod"/>
            </a:pP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한 회사의 차 라인업을 모두 입력하려고 한다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회사에서 개발한 차종은 나온 순서대로 다음과 같다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. </a:t>
            </a:r>
          </a:p>
          <a:p>
            <a:pPr lvl="0" algn="just" fontAlgn="base">
              <a:lnSpc>
                <a:spcPct val="130000"/>
              </a:lnSpc>
            </a:pPr>
            <a:endParaRPr lang="en-US" altLang="ko-KR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  <a:p>
            <a:pPr lvl="0" algn="just" fontAlgn="base">
              <a:lnSpc>
                <a:spcPct val="130000"/>
              </a:lnSpc>
            </a:pPr>
            <a:endParaRPr lang="ko-KR" altLang="en-US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  <a:p>
            <a:pPr marL="317500" algn="just" fontAlgn="base">
              <a:lnSpc>
                <a:spcPct val="130000"/>
              </a:lnSpc>
            </a:pP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1-2. </a:t>
            </a:r>
            <a:r>
              <a:rPr lang="ko-KR" altLang="en-US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이 회사의 차종에 </a:t>
            </a: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'</a:t>
            </a:r>
            <a:r>
              <a:rPr lang="en-US" altLang="ko-KR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Merce</a:t>
            </a: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'</a:t>
            </a:r>
            <a:r>
              <a:rPr lang="ko-KR" altLang="en-US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를 추가하여라</a:t>
            </a: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.</a:t>
            </a:r>
            <a:endParaRPr lang="ko-KR" altLang="en-US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  <a:p>
            <a:pPr marL="317500" algn="just" fontAlgn="base">
              <a:lnSpc>
                <a:spcPct val="130000"/>
              </a:lnSpc>
            </a:pP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1-3. 'Lex' </a:t>
            </a:r>
            <a:r>
              <a:rPr lang="ko-KR" altLang="en-US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차종이 단종되었다</a:t>
            </a: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자료에서 이것을 삭제하여라</a:t>
            </a: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.</a:t>
            </a:r>
            <a:endParaRPr lang="ko-KR" altLang="en-US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  <a:p>
            <a:pPr marL="317500" algn="just" fontAlgn="base">
              <a:lnSpc>
                <a:spcPct val="130000"/>
              </a:lnSpc>
            </a:pP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1-4. 'Gene' 2019</a:t>
            </a:r>
            <a:r>
              <a:rPr lang="ko-KR" altLang="en-US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년형이 새로 추가되었다</a:t>
            </a: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자료에서 이것을 추가하여라</a:t>
            </a: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.</a:t>
            </a:r>
            <a:endParaRPr lang="ko-KR" altLang="en-US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latin typeface="+mn-ea"/>
            </a:endParaRPr>
          </a:p>
          <a:p>
            <a:pPr marL="317500" algn="just" fontAlgn="base">
              <a:lnSpc>
                <a:spcPct val="130000"/>
              </a:lnSpc>
            </a:pP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1-5. </a:t>
            </a:r>
            <a:r>
              <a:rPr lang="ko-KR" altLang="en-US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두 번째부터 네 번째 개발한 모델까지 찾아서 출력하라</a:t>
            </a:r>
            <a:r>
              <a:rPr lang="en-US" altLang="ko-KR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.</a:t>
            </a:r>
            <a:endParaRPr lang="ko-KR" altLang="en-US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97427" y="2216183"/>
          <a:ext cx="9797145" cy="423799"/>
        </p:xfrm>
        <a:graphic>
          <a:graphicData uri="http://schemas.openxmlformats.org/drawingml/2006/table">
            <a:tbl>
              <a:tblPr/>
              <a:tblGrid>
                <a:gridCol w="1959429">
                  <a:extLst>
                    <a:ext uri="{9D8B030D-6E8A-4147-A177-3AD203B41FA5}">
                      <a16:colId xmlns:a16="http://schemas.microsoft.com/office/drawing/2014/main" val="469611374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2472222500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3608614271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3697973269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587311651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Gene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Lex</a:t>
                      </a: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Infini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Lambor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Linc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162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85491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7371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     적절한 </a:t>
            </a:r>
            <a:r>
              <a:rPr lang="ko-KR" altLang="en-US" sz="24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자료형</a:t>
            </a:r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생각하기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8173" y="435266"/>
            <a:ext cx="4025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자료에 따른 </a:t>
            </a:r>
            <a:r>
              <a:rPr lang="ko-KR" altLang="en-US" sz="20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자료형</a:t>
            </a:r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 생각하여 만들기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9524" y="2000250"/>
            <a:ext cx="11194942" cy="3383481"/>
          </a:xfrm>
          <a:prstGeom prst="roundRect">
            <a:avLst>
              <a:gd name="adj" fmla="val 272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fontAlgn="base"/>
            <a:endParaRPr lang="en-US" altLang="ko-KR" sz="1600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098533" y="2190750"/>
            <a:ext cx="0" cy="2978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6172648" y="3229295"/>
            <a:ext cx="5541818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latin typeface="Consolas" panose="020B0609020204030204" pitchFamily="49" charset="0"/>
              </a:rPr>
              <a:t>['</a:t>
            </a:r>
            <a:r>
              <a:rPr lang="ko-KR" altLang="en-US" sz="1400" dirty="0" err="1">
                <a:latin typeface="Consolas" panose="020B0609020204030204" pitchFamily="49" charset="0"/>
              </a:rPr>
              <a:t>Gene</a:t>
            </a:r>
            <a:r>
              <a:rPr lang="ko-KR" altLang="en-US" sz="1400" dirty="0">
                <a:latin typeface="Consolas" panose="020B0609020204030204" pitchFamily="49" charset="0"/>
              </a:rPr>
              <a:t>', '</a:t>
            </a:r>
            <a:r>
              <a:rPr lang="ko-KR" altLang="en-US" sz="1400" dirty="0" err="1">
                <a:latin typeface="Consolas" panose="020B0609020204030204" pitchFamily="49" charset="0"/>
              </a:rPr>
              <a:t>Lex</a:t>
            </a:r>
            <a:r>
              <a:rPr lang="ko-KR" altLang="en-US" sz="1400" dirty="0">
                <a:latin typeface="Consolas" panose="020B0609020204030204" pitchFamily="49" charset="0"/>
              </a:rPr>
              <a:t>', '</a:t>
            </a:r>
            <a:r>
              <a:rPr lang="ko-KR" altLang="en-US" sz="1400" dirty="0" err="1">
                <a:latin typeface="Consolas" panose="020B0609020204030204" pitchFamily="49" charset="0"/>
              </a:rPr>
              <a:t>Infini</a:t>
            </a:r>
            <a:r>
              <a:rPr lang="ko-KR" altLang="en-US" sz="1400" dirty="0">
                <a:latin typeface="Consolas" panose="020B0609020204030204" pitchFamily="49" charset="0"/>
              </a:rPr>
              <a:t>', '</a:t>
            </a:r>
            <a:r>
              <a:rPr lang="ko-KR" altLang="en-US" sz="1400" dirty="0" err="1">
                <a:latin typeface="Consolas" panose="020B0609020204030204" pitchFamily="49" charset="0"/>
              </a:rPr>
              <a:t>Lambor</a:t>
            </a:r>
            <a:r>
              <a:rPr lang="ko-KR" altLang="en-US" sz="1400" dirty="0">
                <a:latin typeface="Consolas" panose="020B0609020204030204" pitchFamily="49" charset="0"/>
              </a:rPr>
              <a:t>', '</a:t>
            </a:r>
            <a:r>
              <a:rPr lang="ko-KR" altLang="en-US" sz="1400" dirty="0" err="1">
                <a:latin typeface="Consolas" panose="020B0609020204030204" pitchFamily="49" charset="0"/>
              </a:rPr>
              <a:t>Linc</a:t>
            </a:r>
            <a:r>
              <a:rPr lang="ko-KR" altLang="en-US" sz="1400" dirty="0">
                <a:latin typeface="Consolas" panose="020B0609020204030204" pitchFamily="49" charset="0"/>
              </a:rPr>
              <a:t>', '</a:t>
            </a:r>
            <a:r>
              <a:rPr lang="ko-KR" altLang="en-US" sz="1400" dirty="0" err="1">
                <a:latin typeface="Consolas" panose="020B0609020204030204" pitchFamily="49" charset="0"/>
              </a:rPr>
              <a:t>Merce</a:t>
            </a:r>
            <a:r>
              <a:rPr lang="ko-KR" altLang="en-US" sz="1400" dirty="0">
                <a:latin typeface="Consolas" panose="020B0609020204030204" pitchFamily="49" charset="0"/>
              </a:rPr>
              <a:t>']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400" dirty="0">
                <a:latin typeface="Consolas" panose="020B0609020204030204" pitchFamily="49" charset="0"/>
              </a:rPr>
              <a:t>['</a:t>
            </a:r>
            <a:r>
              <a:rPr lang="ko-KR" altLang="en-US" sz="1400" dirty="0" err="1">
                <a:latin typeface="Consolas" panose="020B0609020204030204" pitchFamily="49" charset="0"/>
              </a:rPr>
              <a:t>Gene</a:t>
            </a:r>
            <a:r>
              <a:rPr lang="ko-KR" altLang="en-US" sz="1400" dirty="0">
                <a:latin typeface="Consolas" panose="020B0609020204030204" pitchFamily="49" charset="0"/>
              </a:rPr>
              <a:t>', '</a:t>
            </a:r>
            <a:r>
              <a:rPr lang="ko-KR" altLang="en-US" sz="1400" dirty="0" err="1">
                <a:latin typeface="Consolas" panose="020B0609020204030204" pitchFamily="49" charset="0"/>
              </a:rPr>
              <a:t>Infini</a:t>
            </a:r>
            <a:r>
              <a:rPr lang="ko-KR" altLang="en-US" sz="1400" dirty="0">
                <a:latin typeface="Consolas" panose="020B0609020204030204" pitchFamily="49" charset="0"/>
              </a:rPr>
              <a:t>', '</a:t>
            </a:r>
            <a:r>
              <a:rPr lang="ko-KR" altLang="en-US" sz="1400" dirty="0" err="1">
                <a:latin typeface="Consolas" panose="020B0609020204030204" pitchFamily="49" charset="0"/>
              </a:rPr>
              <a:t>Lambor</a:t>
            </a:r>
            <a:r>
              <a:rPr lang="ko-KR" altLang="en-US" sz="1400" dirty="0">
                <a:latin typeface="Consolas" panose="020B0609020204030204" pitchFamily="49" charset="0"/>
              </a:rPr>
              <a:t>', '</a:t>
            </a:r>
            <a:r>
              <a:rPr lang="ko-KR" altLang="en-US" sz="1400" dirty="0" err="1">
                <a:latin typeface="Consolas" panose="020B0609020204030204" pitchFamily="49" charset="0"/>
              </a:rPr>
              <a:t>Linc</a:t>
            </a:r>
            <a:r>
              <a:rPr lang="ko-KR" altLang="en-US" sz="1400" dirty="0">
                <a:latin typeface="Consolas" panose="020B0609020204030204" pitchFamily="49" charset="0"/>
              </a:rPr>
              <a:t>', '</a:t>
            </a:r>
            <a:r>
              <a:rPr lang="ko-KR" altLang="en-US" sz="1400" dirty="0" err="1">
                <a:latin typeface="Consolas" panose="020B0609020204030204" pitchFamily="49" charset="0"/>
              </a:rPr>
              <a:t>Merce</a:t>
            </a:r>
            <a:r>
              <a:rPr lang="ko-KR" altLang="en-US" sz="1400" dirty="0">
                <a:latin typeface="Consolas" panose="020B0609020204030204" pitchFamily="49" charset="0"/>
              </a:rPr>
              <a:t>']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400" dirty="0">
                <a:latin typeface="Consolas" panose="020B0609020204030204" pitchFamily="49" charset="0"/>
              </a:rPr>
              <a:t>['</a:t>
            </a:r>
            <a:r>
              <a:rPr lang="ko-KR" altLang="en-US" sz="1400" dirty="0" err="1">
                <a:latin typeface="Consolas" panose="020B0609020204030204" pitchFamily="49" charset="0"/>
              </a:rPr>
              <a:t>Gene</a:t>
            </a:r>
            <a:r>
              <a:rPr lang="ko-KR" altLang="en-US" sz="1400" dirty="0">
                <a:latin typeface="Consolas" panose="020B0609020204030204" pitchFamily="49" charset="0"/>
              </a:rPr>
              <a:t>', '</a:t>
            </a:r>
            <a:r>
              <a:rPr lang="ko-KR" altLang="en-US" sz="1400" dirty="0" err="1">
                <a:latin typeface="Consolas" panose="020B0609020204030204" pitchFamily="49" charset="0"/>
              </a:rPr>
              <a:t>Infini</a:t>
            </a:r>
            <a:r>
              <a:rPr lang="ko-KR" altLang="en-US" sz="1400" dirty="0">
                <a:latin typeface="Consolas" panose="020B0609020204030204" pitchFamily="49" charset="0"/>
              </a:rPr>
              <a:t>', '</a:t>
            </a:r>
            <a:r>
              <a:rPr lang="ko-KR" altLang="en-US" sz="1400" dirty="0" err="1">
                <a:latin typeface="Consolas" panose="020B0609020204030204" pitchFamily="49" charset="0"/>
              </a:rPr>
              <a:t>Lambor</a:t>
            </a:r>
            <a:r>
              <a:rPr lang="ko-KR" altLang="en-US" sz="1400" dirty="0">
                <a:latin typeface="Consolas" panose="020B0609020204030204" pitchFamily="49" charset="0"/>
              </a:rPr>
              <a:t>', '</a:t>
            </a:r>
            <a:r>
              <a:rPr lang="ko-KR" altLang="en-US" sz="1400" dirty="0" err="1">
                <a:latin typeface="Consolas" panose="020B0609020204030204" pitchFamily="49" charset="0"/>
              </a:rPr>
              <a:t>Linc</a:t>
            </a:r>
            <a:r>
              <a:rPr lang="ko-KR" altLang="en-US" sz="1400" dirty="0">
                <a:latin typeface="Consolas" panose="020B0609020204030204" pitchFamily="49" charset="0"/>
              </a:rPr>
              <a:t>', '</a:t>
            </a:r>
            <a:r>
              <a:rPr lang="ko-KR" altLang="en-US" sz="1400" dirty="0" err="1">
                <a:latin typeface="Consolas" panose="020B0609020204030204" pitchFamily="49" charset="0"/>
              </a:rPr>
              <a:t>Merce</a:t>
            </a:r>
            <a:r>
              <a:rPr lang="ko-KR" altLang="en-US" sz="1400" dirty="0">
                <a:latin typeface="Consolas" panose="020B0609020204030204" pitchFamily="49" charset="0"/>
              </a:rPr>
              <a:t>', '</a:t>
            </a:r>
            <a:r>
              <a:rPr lang="ko-KR" altLang="en-US" sz="1400" dirty="0" err="1">
                <a:latin typeface="Consolas" panose="020B0609020204030204" pitchFamily="49" charset="0"/>
              </a:rPr>
              <a:t>Gene</a:t>
            </a:r>
            <a:r>
              <a:rPr lang="ko-KR" altLang="en-US" sz="1400" dirty="0">
                <a:latin typeface="Consolas" panose="020B0609020204030204" pitchFamily="49" charset="0"/>
              </a:rPr>
              <a:t>']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ko-KR" altLang="en-US" sz="1400" dirty="0">
                <a:latin typeface="Consolas" panose="020B0609020204030204" pitchFamily="49" charset="0"/>
              </a:rPr>
              <a:t>['</a:t>
            </a:r>
            <a:r>
              <a:rPr lang="ko-KR" altLang="en-US" sz="1400" dirty="0" err="1">
                <a:latin typeface="Consolas" panose="020B0609020204030204" pitchFamily="49" charset="0"/>
              </a:rPr>
              <a:t>Infini</a:t>
            </a:r>
            <a:r>
              <a:rPr lang="ko-KR" altLang="en-US" sz="1400" dirty="0">
                <a:latin typeface="Consolas" panose="020B0609020204030204" pitchFamily="49" charset="0"/>
              </a:rPr>
              <a:t>', '</a:t>
            </a:r>
            <a:r>
              <a:rPr lang="ko-KR" altLang="en-US" sz="1400" dirty="0" err="1">
                <a:latin typeface="Consolas" panose="020B0609020204030204" pitchFamily="49" charset="0"/>
              </a:rPr>
              <a:t>Lambor</a:t>
            </a:r>
            <a:r>
              <a:rPr lang="ko-KR" altLang="en-US" sz="1400" dirty="0">
                <a:latin typeface="Consolas" panose="020B0609020204030204" pitchFamily="49" charset="0"/>
              </a:rPr>
              <a:t>', '</a:t>
            </a:r>
            <a:r>
              <a:rPr lang="ko-KR" altLang="en-US" sz="1400" dirty="0" err="1">
                <a:latin typeface="Consolas" panose="020B0609020204030204" pitchFamily="49" charset="0"/>
              </a:rPr>
              <a:t>Linc</a:t>
            </a:r>
            <a:r>
              <a:rPr lang="ko-KR" altLang="en-US" sz="1400" dirty="0">
                <a:latin typeface="Consolas" panose="020B0609020204030204" pitchFamily="49" charset="0"/>
              </a:rPr>
              <a:t>']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715721" y="2521409"/>
            <a:ext cx="53621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solidFill>
                  <a:srgbClr val="AAAAAA"/>
                </a:solidFill>
                <a:latin typeface="Consolas" panose="020B0609020204030204" pitchFamily="49" charset="0"/>
              </a:rPr>
              <a:t>#1 </a:t>
            </a:r>
            <a:r>
              <a:rPr lang="ko-KR" altLang="ko-KR" sz="1600" dirty="0">
                <a:solidFill>
                  <a:srgbClr val="AAAA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리스트</a:t>
            </a:r>
            <a:br>
              <a:rPr lang="ko-KR" altLang="ko-KR" sz="1600" dirty="0">
                <a:solidFill>
                  <a:srgbClr val="AAAAAA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16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1600" dirty="0" err="1">
                <a:solidFill>
                  <a:srgbClr val="63A35C"/>
                </a:solidFill>
                <a:latin typeface="Consolas" panose="020B0609020204030204" pitchFamily="49" charset="0"/>
              </a:rPr>
              <a:t>Gene</a:t>
            </a:r>
            <a:r>
              <a:rPr lang="ko-KR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1600" dirty="0" err="1">
                <a:solidFill>
                  <a:srgbClr val="63A35C"/>
                </a:solidFill>
                <a:latin typeface="Consolas" panose="020B0609020204030204" pitchFamily="49" charset="0"/>
              </a:rPr>
              <a:t>Lex</a:t>
            </a:r>
            <a:r>
              <a:rPr lang="ko-KR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1600" dirty="0" err="1">
                <a:solidFill>
                  <a:srgbClr val="63A35C"/>
                </a:solidFill>
                <a:latin typeface="Consolas" panose="020B0609020204030204" pitchFamily="49" charset="0"/>
              </a:rPr>
              <a:t>Infini</a:t>
            </a:r>
            <a:r>
              <a:rPr lang="ko-KR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1600" dirty="0" err="1">
                <a:solidFill>
                  <a:srgbClr val="63A35C"/>
                </a:solidFill>
                <a:latin typeface="Consolas" panose="020B0609020204030204" pitchFamily="49" charset="0"/>
              </a:rPr>
              <a:t>Lambor</a:t>
            </a:r>
            <a:r>
              <a:rPr lang="ko-KR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1600" dirty="0" err="1">
                <a:solidFill>
                  <a:srgbClr val="63A35C"/>
                </a:solidFill>
                <a:latin typeface="Consolas" panose="020B0609020204030204" pitchFamily="49" charset="0"/>
              </a:rPr>
              <a:t>Linc</a:t>
            </a:r>
            <a:r>
              <a:rPr lang="ko-KR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car.append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1600" dirty="0" err="1">
                <a:solidFill>
                  <a:srgbClr val="63A35C"/>
                </a:solidFill>
                <a:latin typeface="Consolas" panose="020B0609020204030204" pitchFamily="49" charset="0"/>
              </a:rPr>
              <a:t>Merce</a:t>
            </a:r>
            <a:r>
              <a:rPr lang="ko-KR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6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car.remove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1600" dirty="0" err="1">
                <a:solidFill>
                  <a:srgbClr val="63A35C"/>
                </a:solidFill>
                <a:latin typeface="Consolas" panose="020B0609020204030204" pitchFamily="49" charset="0"/>
              </a:rPr>
              <a:t>Lex</a:t>
            </a:r>
            <a:r>
              <a:rPr lang="ko-KR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6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car.append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1600" dirty="0" err="1">
                <a:solidFill>
                  <a:srgbClr val="63A35C"/>
                </a:solidFill>
                <a:latin typeface="Consolas" panose="020B0609020204030204" pitchFamily="49" charset="0"/>
              </a:rPr>
              <a:t>Gene</a:t>
            </a:r>
            <a:r>
              <a:rPr lang="ko-KR" altLang="ko-KR" sz="16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6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ko-KR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1600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1600" dirty="0">
                <a:solidFill>
                  <a:srgbClr val="CD3948"/>
                </a:solidFill>
                <a:latin typeface="Consolas" panose="020B0609020204030204" pitchFamily="49" charset="0"/>
              </a:rPr>
              <a:t>:</a:t>
            </a:r>
            <a:r>
              <a:rPr lang="ko-KR" altLang="ko-KR" sz="1600" dirty="0">
                <a:solidFill>
                  <a:srgbClr val="0099CC"/>
                </a:solidFill>
                <a:latin typeface="Consolas" panose="020B0609020204030204" pitchFamily="49" charset="0"/>
              </a:rPr>
              <a:t>4</a:t>
            </a:r>
            <a:r>
              <a:rPr lang="ko-KR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ko-KR" altLang="ko-KR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9997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7371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     적절한 </a:t>
            </a:r>
            <a:r>
              <a:rPr lang="ko-KR" altLang="en-US" sz="24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자료형</a:t>
            </a:r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생각하기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8173" y="435266"/>
            <a:ext cx="4025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자료에 따른 </a:t>
            </a:r>
            <a:r>
              <a:rPr lang="ko-KR" altLang="en-US" sz="20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자료형</a:t>
            </a:r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 생각하여 만들기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8529" y="896931"/>
            <a:ext cx="11194942" cy="1606783"/>
          </a:xfrm>
          <a:prstGeom prst="roundRect">
            <a:avLst>
              <a:gd name="adj" fmla="val 40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lvl="0" algn="just" fontAlgn="base">
              <a:lnSpc>
                <a:spcPct val="130000"/>
              </a:lnSpc>
            </a:pP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수능시험일이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11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월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16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일이었다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.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그러나 천재지변으로 인해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11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월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17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일로 변경되었다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.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변경하지 않을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11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월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16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일 날짜를 만들고 이를 변경하여 다시 변경 불가능한 객체로 만들어라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.</a:t>
            </a:r>
            <a:endParaRPr lang="ko-KR" altLang="en-US" sz="2000" b="1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61939194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7371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     적절한 </a:t>
            </a:r>
            <a:r>
              <a:rPr lang="ko-KR" altLang="en-US" sz="24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자료형</a:t>
            </a:r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생각하기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8173" y="435266"/>
            <a:ext cx="4025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자료에 따른 </a:t>
            </a:r>
            <a:r>
              <a:rPr lang="ko-KR" altLang="en-US" sz="20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자료형</a:t>
            </a:r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 생각하여 만들기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8529" y="896931"/>
            <a:ext cx="11194942" cy="1606783"/>
          </a:xfrm>
          <a:prstGeom prst="roundRect">
            <a:avLst>
              <a:gd name="adj" fmla="val 40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lvl="0" algn="just" fontAlgn="base">
              <a:lnSpc>
                <a:spcPct val="130000"/>
              </a:lnSpc>
            </a:pP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수능시험일이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11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월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16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일이었다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.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그러나 천재지변으로 인해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11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월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17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일로 변경되었다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.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변경하지 않을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11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월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16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일 날짜를 만들고 이를 변경하여 다시 변경 불가능한 객체로 만들어라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.</a:t>
            </a:r>
            <a:endParaRPr lang="ko-KR" altLang="en-US" sz="2000" b="1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98529" y="2773534"/>
            <a:ext cx="11194942" cy="2417592"/>
          </a:xfrm>
          <a:prstGeom prst="roundRect">
            <a:avLst>
              <a:gd name="adj" fmla="val 272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fontAlgn="base"/>
            <a:endParaRPr lang="en-US" altLang="ko-KR" sz="1600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10855" y="3166722"/>
            <a:ext cx="2823273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# 튜플</a:t>
            </a:r>
            <a:br>
              <a:rPr kumimoji="0" lang="ko-KR" altLang="ko-KR" sz="2000" b="0" i="1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exam = 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1116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,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exam = 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1117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,</a:t>
            </a:r>
            <a:r>
              <a:rPr kumimoji="0" lang="en-US" altLang="ko-K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b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</a:br>
            <a:r>
              <a:rPr lang="ko-KR" altLang="ko-KR" sz="2000">
                <a:solidFill>
                  <a:srgbClr val="00008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print</a:t>
            </a:r>
            <a:r>
              <a:rPr lang="ko-KR" altLang="ko-KR" sz="200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(</a:t>
            </a:r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type(</a:t>
            </a:r>
            <a:r>
              <a:rPr lang="ko-KR" altLang="ko-KR" sz="200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exam)</a:t>
            </a:r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)</a:t>
            </a:r>
            <a:endParaRPr lang="ko-KR" altLang="ko-KR" sz="200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print</a:t>
            </a: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</a:rPr>
              <a:t>(exam)</a:t>
            </a: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013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7371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     적절한 </a:t>
            </a:r>
            <a:r>
              <a:rPr lang="ko-KR" altLang="en-US" sz="24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자료형</a:t>
            </a:r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생각하기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8173" y="435266"/>
            <a:ext cx="4025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자료에 따른 </a:t>
            </a:r>
            <a:r>
              <a:rPr lang="ko-KR" altLang="en-US" sz="20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자료형</a:t>
            </a:r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 생각하여 만들기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8529" y="973973"/>
            <a:ext cx="11194942" cy="1606783"/>
          </a:xfrm>
          <a:prstGeom prst="roundRect">
            <a:avLst>
              <a:gd name="adj" fmla="val 40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lvl="0" algn="just" fontAlgn="base">
              <a:lnSpc>
                <a:spcPct val="130000"/>
              </a:lnSpc>
            </a:pPr>
            <a:r>
              <a:rPr lang="en-US" altLang="ko-KR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A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회사에는 “회장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1,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이사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1,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영업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1,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영업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2,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생산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1,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생산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2”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가 운영하였고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B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회사는 “회장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1,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사외이사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1,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영업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1,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홍보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1”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이 운영하였다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.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둘이 합병을 한 후 </a:t>
            </a:r>
            <a:r>
              <a:rPr lang="ko-KR" altLang="en-US" sz="2000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필요없는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 인력을 내보내라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.</a:t>
            </a:r>
            <a:endParaRPr lang="ko-KR" altLang="en-US" sz="2000" b="1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970434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7371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     적절한 </a:t>
            </a:r>
            <a:r>
              <a:rPr lang="ko-KR" altLang="en-US" sz="24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자료형</a:t>
            </a:r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생각하기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8173" y="435266"/>
            <a:ext cx="4025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자료에 따른 </a:t>
            </a:r>
            <a:r>
              <a:rPr lang="ko-KR" altLang="en-US" sz="20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자료형</a:t>
            </a:r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 생각하여 만들기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8529" y="973973"/>
            <a:ext cx="11194942" cy="1606783"/>
          </a:xfrm>
          <a:prstGeom prst="roundRect">
            <a:avLst>
              <a:gd name="adj" fmla="val 40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lvl="0" algn="just" fontAlgn="base">
              <a:lnSpc>
                <a:spcPct val="130000"/>
              </a:lnSpc>
            </a:pPr>
            <a:r>
              <a:rPr lang="en-US" altLang="ko-KR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A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회사에는 “회장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1,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이사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1,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영업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1,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영업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2,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생산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1,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생산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2”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가 운영하였고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B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회사는 “회장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1,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사외이사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1,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영업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1,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홍보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1”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이 운영하였다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.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둘이 합병을 한 후 </a:t>
            </a:r>
            <a:r>
              <a:rPr lang="ko-KR" altLang="en-US" sz="2000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필요없는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 인력을 내보내라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.</a:t>
            </a:r>
            <a:endParaRPr lang="ko-KR" altLang="en-US" sz="2000" b="1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98529" y="2811245"/>
            <a:ext cx="11194942" cy="2497356"/>
          </a:xfrm>
          <a:prstGeom prst="roundRect">
            <a:avLst>
              <a:gd name="adj" fmla="val 272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fontAlgn="base"/>
            <a:endParaRPr lang="en-US" altLang="ko-KR" sz="1600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0593" y="3086234"/>
            <a:ext cx="851262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A0A1A7"/>
                </a:solidFill>
                <a:latin typeface="Consolas" panose="020B0609020204030204" pitchFamily="49" charset="0"/>
              </a:rPr>
              <a:t>#</a:t>
            </a:r>
            <a:r>
              <a:rPr lang="ko-KR" altLang="en-US">
                <a:solidFill>
                  <a:srgbClr val="A0A1A7"/>
                </a:solidFill>
                <a:latin typeface="Consolas" panose="020B0609020204030204" pitchFamily="49" charset="0"/>
              </a:rPr>
              <a:t>리스트</a:t>
            </a:r>
            <a:r>
              <a:rPr lang="en-US" altLang="ko-KR">
                <a:solidFill>
                  <a:srgbClr val="A0A1A7"/>
                </a:solidFill>
                <a:latin typeface="Consolas" panose="020B0609020204030204" pitchFamily="49" charset="0"/>
              </a:rPr>
              <a:t>, </a:t>
            </a:r>
            <a:r>
              <a:rPr lang="ko-KR" altLang="en-US">
                <a:solidFill>
                  <a:srgbClr val="A0A1A7"/>
                </a:solidFill>
                <a:latin typeface="Consolas" panose="020B0609020204030204" pitchFamily="49" charset="0"/>
              </a:rPr>
              <a:t>셋</a:t>
            </a:r>
            <a:endParaRPr lang="ko-KR" altLang="en-US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a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회장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1'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이사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1'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영업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1'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영업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2'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생산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1'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생산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2'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ko-KR" altLang="en-US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b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회장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1'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사외이사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1'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영업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1'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홍보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1'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ko-KR" altLang="en-US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c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set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+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b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ko-KR" altLang="en-US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(c)</a:t>
            </a:r>
            <a:endParaRPr lang="en-US" altLang="ko-KR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555268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7371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     적절한 </a:t>
            </a:r>
            <a:r>
              <a:rPr lang="ko-KR" altLang="en-US" sz="24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자료형</a:t>
            </a:r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생각하기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8173" y="435266"/>
            <a:ext cx="4025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자료에 따른 </a:t>
            </a:r>
            <a:r>
              <a:rPr lang="ko-KR" altLang="en-US" sz="20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자료형</a:t>
            </a:r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 생각하여 만들기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8529" y="896931"/>
            <a:ext cx="11194942" cy="1102281"/>
          </a:xfrm>
          <a:prstGeom prst="roundRect">
            <a:avLst>
              <a:gd name="adj" fmla="val 40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lvl="0" algn="just" fontAlgn="base">
              <a:lnSpc>
                <a:spcPct val="130000"/>
              </a:lnSpc>
            </a:pP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도서관에서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책 기호와 책 이름을 관리하고자 한다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.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규칙과 </a:t>
            </a:r>
            <a:r>
              <a:rPr lang="ko-KR" altLang="en-US" sz="2000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자료형을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 </a:t>
            </a: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만들어라</a:t>
            </a:r>
            <a:r>
              <a:rPr lang="en-US" altLang="ko-KR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.</a:t>
            </a:r>
          </a:p>
          <a:p>
            <a:pPr algn="just" fontAlgn="base">
              <a:lnSpc>
                <a:spcPct val="130000"/>
              </a:lnSpc>
            </a:pPr>
            <a:r>
              <a:rPr lang="en-US" altLang="ko-KR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0001:</a:t>
            </a: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모비딕</a:t>
            </a:r>
            <a:r>
              <a:rPr lang="en-US" altLang="ko-KR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, 0002:</a:t>
            </a: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노인과 바다</a:t>
            </a:r>
            <a:r>
              <a:rPr lang="en-US" altLang="ko-KR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, 0003:</a:t>
            </a: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파이썬과놀자</a:t>
            </a:r>
            <a:endParaRPr lang="ko-KR" altLang="en-US" sz="2000" b="1" kern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8529" y="2258795"/>
            <a:ext cx="11194942" cy="2135406"/>
          </a:xfrm>
          <a:prstGeom prst="roundRect">
            <a:avLst>
              <a:gd name="adj" fmla="val 272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fontAlgn="base"/>
            <a:endParaRPr lang="en-US" altLang="ko-KR" sz="1600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77059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16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50"/>
            <a:ext cx="10998226" cy="2413302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리스트의 인덱싱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D394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D3948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]))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66DE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D3948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CD3948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colors[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99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3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3340848"/>
            <a:ext cx="10998226" cy="1473199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red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blue4</a:t>
            </a:r>
          </a:p>
          <a:p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bluebluebluegreen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1B687C1-5D6E-475D-B2F7-CA5CC5ED9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885646"/>
              </p:ext>
            </p:extLst>
          </p:nvPr>
        </p:nvGraphicFramePr>
        <p:xfrm>
          <a:off x="2101505" y="5153233"/>
          <a:ext cx="812800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4746281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0809882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3657149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421006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281645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7736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[0]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[1]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[2]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[3]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[4]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[5]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9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red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blue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green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4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5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6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853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92622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7371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     적절한 </a:t>
            </a:r>
            <a:r>
              <a:rPr lang="ko-KR" altLang="en-US" sz="24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자료형</a:t>
            </a:r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생각하기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8173" y="435266"/>
            <a:ext cx="4025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자료에 따른 </a:t>
            </a:r>
            <a:r>
              <a:rPr lang="ko-KR" altLang="en-US" sz="20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자료형</a:t>
            </a:r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 생각하여 만들기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8529" y="896931"/>
            <a:ext cx="11194942" cy="1102281"/>
          </a:xfrm>
          <a:prstGeom prst="roundRect">
            <a:avLst>
              <a:gd name="adj" fmla="val 40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lvl="0" algn="just" fontAlgn="base">
              <a:lnSpc>
                <a:spcPct val="130000"/>
              </a:lnSpc>
            </a:pP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도서관에서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책 기호와 책 이름을 관리하고자 한다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.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규칙과 </a:t>
            </a:r>
            <a:r>
              <a:rPr lang="ko-KR" altLang="en-US" sz="2000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자료형을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 </a:t>
            </a: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만들어라</a:t>
            </a:r>
            <a:r>
              <a:rPr lang="en-US" altLang="ko-KR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.</a:t>
            </a:r>
          </a:p>
          <a:p>
            <a:pPr lvl="0" algn="just" fontAlgn="base">
              <a:lnSpc>
                <a:spcPct val="130000"/>
              </a:lnSpc>
            </a:pPr>
            <a:r>
              <a:rPr lang="en-US" altLang="ko-KR" sz="2000" b="1" kern="0" spc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ffectLst/>
                <a:ea typeface="함초롬바탕" panose="02030504000101010101" pitchFamily="18" charset="-127"/>
              </a:rPr>
              <a:t>0001:</a:t>
            </a: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모비딕</a:t>
            </a:r>
            <a:r>
              <a:rPr lang="en-US" altLang="ko-KR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, 0002:</a:t>
            </a: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노인과 바다</a:t>
            </a:r>
            <a:r>
              <a:rPr lang="en-US" altLang="ko-KR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, 0003:</a:t>
            </a: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파이썬과놀자</a:t>
            </a:r>
            <a:endParaRPr lang="ko-KR" altLang="en-US" sz="2000" b="1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8529" y="2258795"/>
            <a:ext cx="11194942" cy="2135406"/>
          </a:xfrm>
          <a:prstGeom prst="roundRect">
            <a:avLst>
              <a:gd name="adj" fmla="val 272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fontAlgn="base"/>
            <a:endParaRPr lang="en-US" altLang="ko-KR" sz="1600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4374" y="2689839"/>
            <a:ext cx="96858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32000"/>
            <a:r>
              <a:rPr lang="en-US" altLang="ko-KR" sz="2000">
                <a:solidFill>
                  <a:srgbClr val="A0A1A7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>
                <a:solidFill>
                  <a:srgbClr val="A0A1A7"/>
                </a:solidFill>
                <a:latin typeface="Consolas" panose="020B0609020204030204" pitchFamily="49" charset="0"/>
              </a:rPr>
              <a:t>딕셔너리</a:t>
            </a:r>
            <a:endParaRPr lang="ko-KR" altLang="en-US" sz="200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defTabSz="432000"/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book 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2000">
                <a:solidFill>
                  <a:srgbClr val="CE33C0"/>
                </a:solidFill>
                <a:latin typeface="Consolas" panose="020B0609020204030204" pitchFamily="49" charset="0"/>
              </a:rPr>
              <a:t>0001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모비딕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E33C0"/>
                </a:solidFill>
                <a:latin typeface="Consolas" panose="020B0609020204030204" pitchFamily="49" charset="0"/>
              </a:rPr>
              <a:t>0002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노인과 바다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>
                <a:solidFill>
                  <a:srgbClr val="CE33C0"/>
                </a:solidFill>
                <a:latin typeface="Consolas" panose="020B0609020204030204" pitchFamily="49" charset="0"/>
              </a:rPr>
              <a:t> 0003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파이썬과놀자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}</a:t>
            </a:r>
            <a:endParaRPr lang="ko-KR" altLang="en-US" sz="200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defTabSz="432000"/>
            <a:r>
              <a:rPr lang="en-US" altLang="ko-KR" sz="200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(book)</a:t>
            </a:r>
          </a:p>
          <a:p>
            <a:pPr defTabSz="432000"/>
            <a:endParaRPr lang="en-US" altLang="ko-KR" sz="2000">
              <a:solidFill>
                <a:srgbClr val="383A4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57549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7371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적절한 </a:t>
            </a:r>
            <a:r>
              <a:rPr kumimoji="0" lang="ko-KR" altLang="en-US" sz="2400" b="1" i="0" u="none" strike="noStrike" kern="1200" cap="none" spc="-150" normalizeH="0" baseline="0" noProof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자료형</a:t>
            </a:r>
            <a:r>
              <a:rPr kumimoji="0" lang="ko-KR" altLang="en-US" sz="24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생각하기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8173" y="435266"/>
            <a:ext cx="4025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자료에 따른 </a:t>
            </a:r>
            <a:r>
              <a:rPr kumimoji="0" lang="ko-KR" altLang="en-US" sz="2000" b="1" i="0" u="none" strike="noStrike" kern="1200" cap="none" spc="-150" normalizeH="0" baseline="0" noProof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자료형</a:t>
            </a:r>
            <a:r>
              <a:rPr kumimoji="0" lang="ko-KR" altLang="en-US" sz="20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생각하여 만들기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8529" y="990640"/>
            <a:ext cx="11194942" cy="1177445"/>
          </a:xfrm>
          <a:prstGeom prst="roundRect">
            <a:avLst>
              <a:gd name="adj" fmla="val 40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한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가게에서 파는 상품과 가격을 매칭해 두려고 한다</a:t>
            </a:r>
            <a:r>
              <a:rPr kumimoji="0" lang="en-US" altLang="ko-KR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.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규칙과 </a:t>
            </a:r>
            <a:r>
              <a:rPr kumimoji="0" lang="ko-KR" altLang="en-US" sz="2000" b="1" i="0" u="none" strike="noStrike" kern="0" cap="none" spc="0" normalizeH="0" baseline="0" noProof="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자료형을</a:t>
            </a:r>
            <a:r>
              <a:rPr kumimoji="0" lang="ko-KR" altLang="en-US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 </a:t>
            </a:r>
            <a:r>
              <a:rPr kumimoji="0" lang="ko-KR" altLang="en-US" sz="2000" b="1" i="0" u="none" strike="noStrike" kern="0" cap="none" spc="0" normalizeH="0" baseline="0" noProof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만들어라</a:t>
            </a:r>
            <a:r>
              <a:rPr kumimoji="0" lang="en-US" altLang="ko-KR" sz="2000" b="1" i="0" u="none" strike="noStrike" kern="0" cap="none" spc="0" normalizeH="0" baseline="0" noProof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.</a:t>
            </a:r>
          </a:p>
          <a:p>
            <a:pPr algn="just" fontAlgn="base">
              <a:lnSpc>
                <a:spcPct val="130000"/>
              </a:lnSpc>
            </a:pP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마우스</a:t>
            </a:r>
            <a:r>
              <a:rPr lang="en-US" altLang="ko-KR" sz="2000">
                <a:solidFill>
                  <a:srgbClr val="CE33C0"/>
                </a:solidFill>
                <a:latin typeface="Consolas" panose="020B0609020204030204" pitchFamily="49" charset="0"/>
              </a:rPr>
              <a:t>(35000</a:t>
            </a:r>
            <a:r>
              <a:rPr lang="ko-KR" altLang="en-US" sz="2000">
                <a:solidFill>
                  <a:srgbClr val="CE33C0"/>
                </a:solidFill>
                <a:latin typeface="Consolas" panose="020B0609020204030204" pitchFamily="49" charset="0"/>
              </a:rPr>
              <a:t>원</a:t>
            </a:r>
            <a:r>
              <a:rPr lang="en-US" altLang="ko-KR" sz="2000">
                <a:solidFill>
                  <a:srgbClr val="CE33C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K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키보드</a:t>
            </a:r>
            <a:r>
              <a:rPr lang="en-US" altLang="ko-KR" sz="2000">
                <a:solidFill>
                  <a:srgbClr val="CE33C0"/>
                </a:solidFill>
                <a:latin typeface="Consolas" panose="020B0609020204030204" pitchFamily="49" charset="0"/>
              </a:rPr>
              <a:t>(76000</a:t>
            </a:r>
            <a:r>
              <a:rPr lang="ko-KR" altLang="en-US" sz="2000">
                <a:solidFill>
                  <a:srgbClr val="CE33C0"/>
                </a:solidFill>
                <a:latin typeface="Consolas" panose="020B0609020204030204" pitchFamily="49" charset="0"/>
              </a:rPr>
              <a:t>원</a:t>
            </a:r>
            <a:r>
              <a:rPr lang="en-US" altLang="ko-KR" sz="2000">
                <a:solidFill>
                  <a:srgbClr val="CE33C0"/>
                </a:solidFill>
                <a:latin typeface="Consolas" panose="020B0609020204030204" pitchFamily="49" charset="0"/>
              </a:rPr>
              <a:t>)</a:t>
            </a:r>
            <a:endParaRPr lang="ko-KR" altLang="en-US" sz="2000" b="1" kern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000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8529" y="2423895"/>
            <a:ext cx="11194942" cy="2135406"/>
          </a:xfrm>
          <a:prstGeom prst="roundRect">
            <a:avLst>
              <a:gd name="adj" fmla="val 272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fontAlgn="base"/>
            <a:endParaRPr lang="en-US" altLang="ko-KR" sz="1600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738238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7371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적절한 </a:t>
            </a:r>
            <a:r>
              <a:rPr kumimoji="0" lang="ko-KR" altLang="en-US" sz="2400" b="1" i="0" u="none" strike="noStrike" kern="1200" cap="none" spc="-150" normalizeH="0" baseline="0" noProof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자료형</a:t>
            </a:r>
            <a:r>
              <a:rPr kumimoji="0" lang="ko-KR" altLang="en-US" sz="24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생각하기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8173" y="435266"/>
            <a:ext cx="4025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자료에 따른 </a:t>
            </a:r>
            <a:r>
              <a:rPr kumimoji="0" lang="ko-KR" altLang="en-US" sz="2000" b="1" i="0" u="none" strike="noStrike" kern="1200" cap="none" spc="-150" normalizeH="0" baseline="0" noProof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자료형</a:t>
            </a:r>
            <a:r>
              <a:rPr kumimoji="0" lang="ko-KR" altLang="en-US" sz="20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생각하여 만들기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8529" y="990640"/>
            <a:ext cx="11194942" cy="1177445"/>
          </a:xfrm>
          <a:prstGeom prst="roundRect">
            <a:avLst>
              <a:gd name="adj" fmla="val 40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한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가게에서 파는 상품과 가격을 매칭해 두려고 한다</a:t>
            </a:r>
            <a:r>
              <a:rPr kumimoji="0" lang="en-US" altLang="ko-KR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.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규칙과 </a:t>
            </a:r>
            <a:r>
              <a:rPr kumimoji="0" lang="ko-KR" altLang="en-US" sz="2000" b="1" i="0" u="none" strike="noStrike" kern="0" cap="none" spc="0" normalizeH="0" baseline="0" noProof="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자료형을</a:t>
            </a:r>
            <a:r>
              <a:rPr kumimoji="0" lang="ko-KR" altLang="en-US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 </a:t>
            </a:r>
            <a:r>
              <a:rPr kumimoji="0" lang="ko-KR" altLang="en-US" sz="2000" b="1" i="0" u="none" strike="noStrike" kern="0" cap="none" spc="0" normalizeH="0" baseline="0" noProof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만들어라</a:t>
            </a:r>
            <a:r>
              <a:rPr kumimoji="0" lang="en-US" altLang="ko-KR" sz="2000" b="1" i="0" u="none" strike="noStrike" kern="0" cap="none" spc="0" normalizeH="0" baseline="0" noProof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.</a:t>
            </a:r>
          </a:p>
          <a:p>
            <a:pPr lvl="0" algn="just" fontAlgn="base">
              <a:lnSpc>
                <a:spcPct val="130000"/>
              </a:lnSpc>
            </a:pP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마우스</a:t>
            </a:r>
            <a:r>
              <a:rPr lang="en-US" altLang="ko-KR" sz="2000">
                <a:solidFill>
                  <a:srgbClr val="CE33C0"/>
                </a:solidFill>
                <a:latin typeface="Consolas" panose="020B0609020204030204" pitchFamily="49" charset="0"/>
              </a:rPr>
              <a:t>(35000</a:t>
            </a:r>
            <a:r>
              <a:rPr lang="ko-KR" altLang="en-US" sz="2000">
                <a:solidFill>
                  <a:srgbClr val="CE33C0"/>
                </a:solidFill>
                <a:latin typeface="Consolas" panose="020B0609020204030204" pitchFamily="49" charset="0"/>
              </a:rPr>
              <a:t>원</a:t>
            </a:r>
            <a:r>
              <a:rPr lang="en-US" altLang="ko-KR" sz="2000">
                <a:solidFill>
                  <a:srgbClr val="CE33C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K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키보드</a:t>
            </a:r>
            <a:r>
              <a:rPr lang="en-US" altLang="ko-KR" sz="2000">
                <a:solidFill>
                  <a:srgbClr val="CE33C0"/>
                </a:solidFill>
                <a:latin typeface="Consolas" panose="020B0609020204030204" pitchFamily="49" charset="0"/>
              </a:rPr>
              <a:t>(76000</a:t>
            </a:r>
            <a:r>
              <a:rPr lang="ko-KR" altLang="en-US" sz="2000">
                <a:solidFill>
                  <a:srgbClr val="CE33C0"/>
                </a:solidFill>
                <a:latin typeface="Consolas" panose="020B0609020204030204" pitchFamily="49" charset="0"/>
              </a:rPr>
              <a:t>원</a:t>
            </a:r>
            <a:r>
              <a:rPr lang="en-US" altLang="ko-KR" sz="2000">
                <a:solidFill>
                  <a:srgbClr val="CE33C0"/>
                </a:solidFill>
                <a:latin typeface="Consolas" panose="020B0609020204030204" pitchFamily="49" charset="0"/>
              </a:rPr>
              <a:t>)</a:t>
            </a:r>
            <a:endParaRPr kumimoji="0" lang="ko-KR" altLang="en-US" sz="2000" b="1" i="0" u="none" strike="noStrike" kern="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8529" y="2423895"/>
            <a:ext cx="11194942" cy="2135406"/>
          </a:xfrm>
          <a:prstGeom prst="roundRect">
            <a:avLst>
              <a:gd name="adj" fmla="val 272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80173" y="302993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32000"/>
            <a:r>
              <a:rPr lang="en-US" altLang="ko-KR" sz="2000">
                <a:solidFill>
                  <a:srgbClr val="A0A1A7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>
                <a:solidFill>
                  <a:srgbClr val="A0A1A7"/>
                </a:solidFill>
                <a:latin typeface="Consolas" panose="020B0609020204030204" pitchFamily="49" charset="0"/>
              </a:rPr>
              <a:t>딕셔너리</a:t>
            </a:r>
            <a:endParaRPr lang="ko-KR" altLang="en-US" sz="200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defTabSz="432000"/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price 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"A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마우스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>
                <a:solidFill>
                  <a:srgbClr val="CE33C0"/>
                </a:solidFill>
                <a:latin typeface="Consolas" panose="020B0609020204030204" pitchFamily="49" charset="0"/>
              </a:rPr>
              <a:t>35000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"K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키보드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>
                <a:solidFill>
                  <a:srgbClr val="CE33C0"/>
                </a:solidFill>
                <a:latin typeface="Consolas" panose="020B0609020204030204" pitchFamily="49" charset="0"/>
              </a:rPr>
              <a:t>76000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}</a:t>
            </a:r>
            <a:endParaRPr lang="ko-KR" altLang="en-US" sz="200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defTabSz="432000"/>
            <a:r>
              <a:rPr lang="en-US" altLang="ko-KR" sz="200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(price)</a:t>
            </a:r>
          </a:p>
        </p:txBody>
      </p:sp>
    </p:spTree>
    <p:extLst>
      <p:ext uri="{BB962C8B-B14F-4D97-AF65-F5344CB8AC3E}">
        <p14:creationId xmlns:p14="http://schemas.microsoft.com/office/powerpoint/2010/main" val="4279613240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7371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     적절한 </a:t>
            </a:r>
            <a:r>
              <a:rPr lang="ko-KR" altLang="en-US" sz="24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자료형</a:t>
            </a:r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생각하기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8173" y="435266"/>
            <a:ext cx="4025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자료에 따른 </a:t>
            </a:r>
            <a:r>
              <a:rPr lang="ko-KR" altLang="en-US" sz="20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자료형</a:t>
            </a:r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 생각하여 만들기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25874" y="1058238"/>
            <a:ext cx="11194942" cy="1619146"/>
          </a:xfrm>
          <a:prstGeom prst="roundRect">
            <a:avLst>
              <a:gd name="adj" fmla="val 40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lvl="0" algn="just" fontAlgn="base">
              <a:lnSpc>
                <a:spcPct val="130000"/>
              </a:lnSpc>
            </a:pP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어느 “</a:t>
            </a:r>
            <a:r>
              <a:rPr lang="en-US" altLang="ko-KR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Z</a:t>
            </a: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”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조직에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5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명 </a:t>
            </a:r>
            <a:r>
              <a:rPr lang="en-US" altLang="ko-KR" sz="2000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a,b,c,d,e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가 있다</a:t>
            </a:r>
            <a:r>
              <a:rPr lang="en-US" altLang="ko-KR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. "Y"</a:t>
            </a: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조직에 </a:t>
            </a:r>
            <a:r>
              <a:rPr lang="en-US" altLang="ko-KR" sz="2000" b="1" kern="0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b,c,d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가 있다고 할 </a:t>
            </a: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때 </a:t>
            </a:r>
            <a:r>
              <a:rPr lang="en-US" altLang="ko-KR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"Y"</a:t>
            </a: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 조직이 </a:t>
            </a:r>
            <a:r>
              <a:rPr lang="en-US" altLang="ko-KR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"Z"</a:t>
            </a: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조직의 사조직인지 알아보고 사조직일 </a:t>
            </a: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경우 </a:t>
            </a:r>
            <a:r>
              <a:rPr lang="en-US" altLang="ko-KR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"Y"</a:t>
            </a: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조직을 삭제하도록 하라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.</a:t>
            </a:r>
            <a:endParaRPr lang="ko-KR" altLang="en-US" sz="2000" b="1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5874" y="2900246"/>
            <a:ext cx="11194942" cy="2833906"/>
          </a:xfrm>
          <a:prstGeom prst="roundRect">
            <a:avLst>
              <a:gd name="adj" fmla="val 272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fontAlgn="base"/>
            <a:endParaRPr lang="en-US" altLang="ko-KR" sz="1600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024665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7371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적절한 </a:t>
            </a:r>
            <a:r>
              <a:rPr kumimoji="0" lang="ko-KR" altLang="en-US" sz="2400" b="1" i="0" u="none" strike="noStrike" kern="1200" cap="none" spc="-150" normalizeH="0" baseline="0" noProof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자료형</a:t>
            </a:r>
            <a:r>
              <a:rPr kumimoji="0" lang="ko-KR" altLang="en-US" sz="24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생각하기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8173" y="435266"/>
            <a:ext cx="4025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자료에 따른 </a:t>
            </a:r>
            <a:r>
              <a:rPr kumimoji="0" lang="ko-KR" altLang="en-US" sz="2000" b="1" i="0" u="none" strike="noStrike" kern="1200" cap="none" spc="-150" normalizeH="0" baseline="0" noProof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자료형</a:t>
            </a:r>
            <a:r>
              <a:rPr kumimoji="0" lang="ko-KR" altLang="en-US" sz="20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생각하여 만들기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25874" y="1058238"/>
            <a:ext cx="11194942" cy="1619146"/>
          </a:xfrm>
          <a:prstGeom prst="roundRect">
            <a:avLst>
              <a:gd name="adj" fmla="val 40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어느 “</a:t>
            </a:r>
            <a:r>
              <a:rPr kumimoji="0" lang="en-US" altLang="ko-KR" sz="2000" b="1" i="0" u="none" strike="noStrike" kern="0" cap="none" spc="0" normalizeH="0" baseline="0" noProof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Z</a:t>
            </a:r>
            <a:r>
              <a:rPr kumimoji="0" lang="ko-KR" altLang="en-US" sz="2000" b="1" i="0" u="none" strike="noStrike" kern="0" cap="none" spc="0" normalizeH="0" baseline="0" noProof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”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조직에 </a:t>
            </a:r>
            <a:r>
              <a:rPr kumimoji="0" lang="en-US" altLang="ko-KR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5</a:t>
            </a:r>
            <a:r>
              <a:rPr kumimoji="0" lang="ko-KR" altLang="en-US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명 </a:t>
            </a:r>
            <a:r>
              <a:rPr kumimoji="0" lang="en-US" altLang="ko-KR" sz="2000" b="1" i="0" u="none" strike="noStrike" kern="0" cap="none" spc="0" normalizeH="0" baseline="0" noProof="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a,b,c,d,e</a:t>
            </a:r>
            <a:r>
              <a:rPr kumimoji="0" lang="ko-KR" altLang="en-US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가 있다</a:t>
            </a:r>
            <a:r>
              <a:rPr kumimoji="0" lang="en-US" altLang="ko-KR" sz="2000" b="1" i="0" u="none" strike="noStrike" kern="0" cap="none" spc="0" normalizeH="0" baseline="0" noProof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. "Y"</a:t>
            </a:r>
            <a:r>
              <a:rPr kumimoji="0" lang="ko-KR" altLang="en-US" sz="2000" b="1" i="0" u="none" strike="noStrike" kern="0" cap="none" spc="0" normalizeH="0" baseline="0" noProof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조직에 </a:t>
            </a:r>
            <a:r>
              <a:rPr kumimoji="0" lang="en-US" altLang="ko-KR" sz="2000" b="1" i="0" u="none" strike="noStrike" kern="0" cap="none" spc="0" normalizeH="0" baseline="0" noProof="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b,c,d</a:t>
            </a:r>
            <a:r>
              <a:rPr kumimoji="0" lang="ko-KR" altLang="en-US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가 있다고 할 </a:t>
            </a:r>
            <a:r>
              <a:rPr kumimoji="0" lang="ko-KR" altLang="en-US" sz="2000" b="1" i="0" u="none" strike="noStrike" kern="0" cap="none" spc="0" normalizeH="0" baseline="0" noProof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때 </a:t>
            </a:r>
            <a:r>
              <a:rPr kumimoji="0" lang="en-US" altLang="ko-KR" sz="2000" b="1" i="0" u="none" strike="noStrike" kern="0" cap="none" spc="0" normalizeH="0" baseline="0" noProof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"Y"</a:t>
            </a:r>
            <a:r>
              <a:rPr kumimoji="0" lang="ko-KR" altLang="en-US" sz="2000" b="1" i="0" u="none" strike="noStrike" kern="0" cap="none" spc="0" normalizeH="0" baseline="0" noProof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 조직이 </a:t>
            </a:r>
            <a:r>
              <a:rPr kumimoji="0" lang="en-US" altLang="ko-KR" sz="2000" b="1" i="0" u="none" strike="noStrike" kern="0" cap="none" spc="0" normalizeH="0" baseline="0" noProof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"Z"</a:t>
            </a:r>
            <a:r>
              <a:rPr kumimoji="0" lang="ko-KR" altLang="en-US" sz="2000" b="1" i="0" u="none" strike="noStrike" kern="0" cap="none" spc="0" normalizeH="0" baseline="0" noProof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조직의 사조직인지 알아보고 사조직일 </a:t>
            </a:r>
            <a:r>
              <a:rPr kumimoji="0" lang="ko-KR" altLang="en-US" sz="2000" b="1" i="0" u="none" strike="noStrike" kern="0" cap="none" spc="0" normalizeH="0" baseline="0" noProof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경우 </a:t>
            </a:r>
            <a:r>
              <a:rPr kumimoji="0" lang="en-US" altLang="ko-KR" sz="2000" b="1" i="0" u="none" strike="noStrike" kern="0" cap="none" spc="0" normalizeH="0" baseline="0" noProof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"Y"</a:t>
            </a:r>
            <a:r>
              <a:rPr kumimoji="0" lang="ko-KR" altLang="en-US" sz="2000" b="1" i="0" u="none" strike="noStrike" kern="0" cap="none" spc="0" normalizeH="0" baseline="0" noProof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조직을 삭제하도록 하라</a:t>
            </a:r>
            <a:r>
              <a:rPr kumimoji="0" lang="en-US" altLang="ko-KR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.</a:t>
            </a:r>
            <a:endParaRPr kumimoji="0" lang="ko-KR" altLang="en-US" sz="2000" b="1" i="0" u="none" strike="noStrike" kern="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25874" y="2900246"/>
            <a:ext cx="11194942" cy="2833906"/>
          </a:xfrm>
          <a:prstGeom prst="roundRect">
            <a:avLst>
              <a:gd name="adj" fmla="val 272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58719" y="3318002"/>
            <a:ext cx="77941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32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A0A1A7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#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A0A1A7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셋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83A42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32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Z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=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{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a'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'b'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'c'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'd'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'e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}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383A42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32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Y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=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{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b'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'c'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'd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'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}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383A42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432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98DD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if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Z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&gt;=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Y:</a:t>
            </a:r>
          </a:p>
          <a:p>
            <a:pPr marL="0" marR="0" lvl="0" indent="0" algn="l" defTabSz="432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98DD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	del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Y</a:t>
            </a:r>
          </a:p>
          <a:p>
            <a:pPr marL="0" marR="0" lvl="0" indent="0" algn="l" defTabSz="4320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0098DD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print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Y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054208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7371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     적절한 </a:t>
            </a:r>
            <a:r>
              <a:rPr lang="ko-KR" altLang="en-US" sz="24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자료형</a:t>
            </a:r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생각하기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8173" y="435266"/>
            <a:ext cx="4025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자료에 따른 </a:t>
            </a:r>
            <a:r>
              <a:rPr lang="ko-KR" altLang="en-US" sz="20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자료형</a:t>
            </a:r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 생각하여 만들기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8529" y="896930"/>
            <a:ext cx="11194942" cy="3052019"/>
          </a:xfrm>
          <a:prstGeom prst="roundRect">
            <a:avLst>
              <a:gd name="adj" fmla="val 40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lvl="0" algn="just" fontAlgn="base">
              <a:lnSpc>
                <a:spcPct val="130000"/>
              </a:lnSpc>
            </a:pP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재고품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관리를 하려고 한다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.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비품이 떨어지지 않도록 비품을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3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개 이상으로 유지한다고 할 때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,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각각 사야할 비품과 가격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,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총 비용을 계산해 출력하여라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.</a:t>
            </a:r>
          </a:p>
          <a:p>
            <a:pPr lvl="0" algn="just" fontAlgn="base">
              <a:lnSpc>
                <a:spcPct val="130000"/>
              </a:lnSpc>
            </a:pPr>
            <a:endParaRPr lang="en-US" altLang="ko-KR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a typeface="함초롬바탕" panose="02030504000101010101" pitchFamily="18" charset="-127"/>
            </a:endParaRPr>
          </a:p>
          <a:p>
            <a:pPr lvl="0" algn="just" fontAlgn="base">
              <a:lnSpc>
                <a:spcPct val="130000"/>
              </a:lnSpc>
            </a:pPr>
            <a:endParaRPr lang="en-US" altLang="ko-KR" sz="2000" b="1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  <a:ea typeface="함초롬바탕" panose="02030504000101010101" pitchFamily="18" charset="-127"/>
            </a:endParaRPr>
          </a:p>
          <a:p>
            <a:pPr lvl="0" algn="just" fontAlgn="base">
              <a:lnSpc>
                <a:spcPct val="130000"/>
              </a:lnSpc>
            </a:pPr>
            <a:endParaRPr lang="en-US" altLang="ko-KR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a typeface="함초롬바탕" panose="02030504000101010101" pitchFamily="18" charset="-127"/>
            </a:endParaRPr>
          </a:p>
          <a:p>
            <a:pPr lvl="0" algn="just" fontAlgn="base">
              <a:lnSpc>
                <a:spcPct val="130000"/>
              </a:lnSpc>
            </a:pPr>
            <a:endParaRPr lang="ko-KR" altLang="en-US" sz="2000" b="1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15001"/>
              </p:ext>
            </p:extLst>
          </p:nvPr>
        </p:nvGraphicFramePr>
        <p:xfrm>
          <a:off x="2567232" y="2120555"/>
          <a:ext cx="7349652" cy="1489964"/>
        </p:xfrm>
        <a:graphic>
          <a:graphicData uri="http://schemas.openxmlformats.org/drawingml/2006/table">
            <a:tbl>
              <a:tblPr/>
              <a:tblGrid>
                <a:gridCol w="2449884">
                  <a:extLst>
                    <a:ext uri="{9D8B030D-6E8A-4147-A177-3AD203B41FA5}">
                      <a16:colId xmlns:a16="http://schemas.microsoft.com/office/drawing/2014/main" val="3146401050"/>
                    </a:ext>
                  </a:extLst>
                </a:gridCol>
                <a:gridCol w="2449884">
                  <a:extLst>
                    <a:ext uri="{9D8B030D-6E8A-4147-A177-3AD203B41FA5}">
                      <a16:colId xmlns:a16="http://schemas.microsoft.com/office/drawing/2014/main" val="3670230105"/>
                    </a:ext>
                  </a:extLst>
                </a:gridCol>
                <a:gridCol w="2449884">
                  <a:extLst>
                    <a:ext uri="{9D8B030D-6E8A-4147-A177-3AD203B41FA5}">
                      <a16:colId xmlns:a16="http://schemas.microsoft.com/office/drawing/2014/main" val="845079137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품명</a:t>
                      </a:r>
                      <a:endParaRPr lang="ko-KR" alt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가격</a:t>
                      </a:r>
                      <a:endParaRPr lang="ko-KR" alt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현재개수</a:t>
                      </a:r>
                      <a:endParaRPr lang="ko-KR" alt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64543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믹스</a:t>
                      </a:r>
                      <a:endParaRPr lang="ko-KR" alt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6000</a:t>
                      </a:r>
                      <a:endParaRPr 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</a:t>
                      </a:r>
                      <a:endParaRPr 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217574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종이컵</a:t>
                      </a:r>
                      <a:endParaRPr lang="ko-KR" alt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15000</a:t>
                      </a:r>
                      <a:endParaRPr 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3</a:t>
                      </a:r>
                      <a:endParaRPr 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26288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커피스틱</a:t>
                      </a:r>
                      <a:endParaRPr lang="ko-KR" alt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3000</a:t>
                      </a:r>
                      <a:endParaRPr 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</a:t>
                      </a:r>
                      <a:endParaRPr lang="en-US" sz="1600" b="1" kern="0" spc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059891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498529" y="4254500"/>
            <a:ext cx="11194942" cy="2438400"/>
          </a:xfrm>
          <a:prstGeom prst="roundRect">
            <a:avLst>
              <a:gd name="adj" fmla="val 272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fontAlgn="base"/>
            <a:endParaRPr lang="en-US" altLang="ko-KR" sz="1600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820589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7371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     적절한 </a:t>
            </a:r>
            <a:r>
              <a:rPr lang="ko-KR" altLang="en-US" sz="24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자료형</a:t>
            </a:r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생각하기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8173" y="435266"/>
            <a:ext cx="4025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자료에 따른 </a:t>
            </a:r>
            <a:r>
              <a:rPr lang="ko-KR" altLang="en-US" sz="20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</a:rPr>
              <a:t>자료형</a:t>
            </a:r>
            <a:r>
              <a:rPr lang="ko-KR" altLang="en-US" sz="2000" b="1" spc="-150" dirty="0">
                <a:ln>
                  <a:solidFill>
                    <a:schemeClr val="bg1">
                      <a:alpha val="0"/>
                    </a:schemeClr>
                  </a:solidFill>
                </a:ln>
              </a:rPr>
              <a:t> 생각하여 만들기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498529" y="896930"/>
            <a:ext cx="11194942" cy="3052019"/>
          </a:xfrm>
          <a:prstGeom prst="roundRect">
            <a:avLst>
              <a:gd name="adj" fmla="val 40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lvl="0" algn="just" fontAlgn="base">
              <a:lnSpc>
                <a:spcPct val="130000"/>
              </a:lnSpc>
            </a:pPr>
            <a:r>
              <a:rPr lang="ko-KR" altLang="en-US" sz="2000" b="1" ker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재고품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관리를 하려고 한다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.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비품이 떨어지지 않도록 비품을 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3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개 이상으로 유지한다고 할 때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,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각각 사야할 비품과 가격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, </a:t>
            </a:r>
            <a:r>
              <a:rPr lang="ko-KR" altLang="en-US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총 비용을 계산해 출력하여라</a:t>
            </a:r>
            <a:r>
              <a:rPr lang="en-US" altLang="ko-KR" sz="2000" b="1" kern="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ea typeface="함초롬바탕" panose="02030504000101010101" pitchFamily="18" charset="-127"/>
              </a:rPr>
              <a:t>.</a:t>
            </a:r>
          </a:p>
          <a:p>
            <a:pPr lvl="0" algn="just" fontAlgn="base">
              <a:lnSpc>
                <a:spcPct val="130000"/>
              </a:lnSpc>
            </a:pPr>
            <a:endParaRPr lang="en-US" altLang="ko-KR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a typeface="함초롬바탕" panose="02030504000101010101" pitchFamily="18" charset="-127"/>
            </a:endParaRPr>
          </a:p>
          <a:p>
            <a:pPr lvl="0" algn="just" fontAlgn="base">
              <a:lnSpc>
                <a:spcPct val="130000"/>
              </a:lnSpc>
            </a:pPr>
            <a:endParaRPr lang="en-US" altLang="ko-KR" sz="2000" b="1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  <a:ea typeface="함초롬바탕" panose="02030504000101010101" pitchFamily="18" charset="-127"/>
            </a:endParaRPr>
          </a:p>
          <a:p>
            <a:pPr lvl="0" algn="just" fontAlgn="base">
              <a:lnSpc>
                <a:spcPct val="130000"/>
              </a:lnSpc>
            </a:pPr>
            <a:endParaRPr lang="en-US" altLang="ko-KR" sz="2000" b="1" kern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a typeface="함초롬바탕" panose="02030504000101010101" pitchFamily="18" charset="-127"/>
            </a:endParaRPr>
          </a:p>
          <a:p>
            <a:pPr lvl="0" algn="just" fontAlgn="base">
              <a:lnSpc>
                <a:spcPct val="130000"/>
              </a:lnSpc>
            </a:pPr>
            <a:endParaRPr lang="ko-KR" altLang="en-US" sz="2000" b="1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567232" y="2120555"/>
          <a:ext cx="7349652" cy="1489964"/>
        </p:xfrm>
        <a:graphic>
          <a:graphicData uri="http://schemas.openxmlformats.org/drawingml/2006/table">
            <a:tbl>
              <a:tblPr/>
              <a:tblGrid>
                <a:gridCol w="2449884">
                  <a:extLst>
                    <a:ext uri="{9D8B030D-6E8A-4147-A177-3AD203B41FA5}">
                      <a16:colId xmlns:a16="http://schemas.microsoft.com/office/drawing/2014/main" val="3146401050"/>
                    </a:ext>
                  </a:extLst>
                </a:gridCol>
                <a:gridCol w="2449884">
                  <a:extLst>
                    <a:ext uri="{9D8B030D-6E8A-4147-A177-3AD203B41FA5}">
                      <a16:colId xmlns:a16="http://schemas.microsoft.com/office/drawing/2014/main" val="3670230105"/>
                    </a:ext>
                  </a:extLst>
                </a:gridCol>
                <a:gridCol w="2449884">
                  <a:extLst>
                    <a:ext uri="{9D8B030D-6E8A-4147-A177-3AD203B41FA5}">
                      <a16:colId xmlns:a16="http://schemas.microsoft.com/office/drawing/2014/main" val="845079137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품명</a:t>
                      </a:r>
                      <a:endParaRPr lang="ko-KR" alt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가격</a:t>
                      </a:r>
                      <a:endParaRPr lang="ko-KR" alt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현재개수</a:t>
                      </a:r>
                      <a:endParaRPr lang="ko-KR" alt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ED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64543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믹스</a:t>
                      </a:r>
                      <a:endParaRPr lang="ko-KR" alt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6000</a:t>
                      </a:r>
                      <a:endParaRPr 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2</a:t>
                      </a:r>
                      <a:endParaRPr 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7217574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종이컵</a:t>
                      </a:r>
                      <a:endParaRPr lang="ko-KR" alt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15000</a:t>
                      </a:r>
                      <a:endParaRPr 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3</a:t>
                      </a:r>
                      <a:endParaRPr 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262882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커피스틱</a:t>
                      </a:r>
                      <a:endParaRPr lang="ko-KR" alt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3000</a:t>
                      </a:r>
                      <a:endParaRPr lang="en-US" sz="1600" b="1" kern="0" spc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ln>
                            <a:solidFill>
                              <a:schemeClr val="tx1"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1</a:t>
                      </a:r>
                      <a:endParaRPr lang="en-US" sz="1600" b="1" kern="0" spc="0" dirty="0">
                        <a:ln>
                          <a:solidFill>
                            <a:schemeClr val="tx1"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059891"/>
                  </a:ext>
                </a:extLst>
              </a:tr>
            </a:tbl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498529" y="3289151"/>
            <a:ext cx="11194942" cy="3418997"/>
          </a:xfrm>
          <a:prstGeom prst="roundRect">
            <a:avLst>
              <a:gd name="adj" fmla="val 272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fontAlgn="base"/>
            <a:endParaRPr lang="en-US" altLang="ko-KR" sz="1600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408410" y="3441680"/>
            <a:ext cx="89791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32000"/>
            <a:r>
              <a:rPr lang="en-US" altLang="ko-KR" dirty="0">
                <a:solidFill>
                  <a:srgbClr val="A0A1A7"/>
                </a:solidFill>
                <a:latin typeface="Consolas" panose="020B0609020204030204" pitchFamily="49" charset="0"/>
              </a:rPr>
              <a:t># </a:t>
            </a:r>
            <a:r>
              <a:rPr lang="ko-KR" altLang="en-US" dirty="0" err="1">
                <a:solidFill>
                  <a:srgbClr val="A0A1A7"/>
                </a:solidFill>
                <a:latin typeface="Consolas" panose="020B0609020204030204" pitchFamily="49" charset="0"/>
              </a:rPr>
              <a:t>딕셔너리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defTabSz="432000"/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store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{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믹스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:[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6000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종이컵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:[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15000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err="1">
                <a:solidFill>
                  <a:srgbClr val="C5A332"/>
                </a:solidFill>
                <a:latin typeface="Consolas" panose="020B0609020204030204" pitchFamily="49" charset="0"/>
              </a:rPr>
              <a:t>커피스틱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:[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3000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]}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defTabSz="432000"/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money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0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defTabSz="432000"/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money_sum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</a:p>
          <a:p>
            <a:pPr defTabSz="432000"/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a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store.keys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()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: </a:t>
            </a:r>
          </a:p>
          <a:p>
            <a:pPr defTabSz="432000"/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	money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0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defTabSz="432000"/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	if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store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][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&lt;=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:</a:t>
            </a:r>
          </a:p>
          <a:p>
            <a:pPr defTabSz="432000"/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		money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store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][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store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][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defTabSz="432000"/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		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(a, 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store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][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, money)</a:t>
            </a:r>
          </a:p>
          <a:p>
            <a:pPr defTabSz="432000"/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		</a:t>
            </a: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money_sum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money_sum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money</a:t>
            </a:r>
          </a:p>
          <a:p>
            <a:pPr defTabSz="432000"/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총비용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money_sum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pPr defTabSz="432000"/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84465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7371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적절한 </a:t>
            </a:r>
            <a:r>
              <a:rPr kumimoji="0" lang="ko-KR" altLang="en-US" sz="2400" b="1" i="0" u="none" strike="noStrike" kern="1200" cap="none" spc="-150" normalizeH="0" baseline="0" noProof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자료형</a:t>
            </a:r>
            <a:r>
              <a:rPr kumimoji="0" lang="ko-KR" altLang="en-US" sz="24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생각하기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8173" y="435266"/>
            <a:ext cx="4025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자료에 따른 </a:t>
            </a:r>
            <a:r>
              <a:rPr kumimoji="0" lang="ko-KR" altLang="en-US" sz="2000" b="1" i="0" u="none" strike="noStrike" kern="1200" cap="none" spc="-150" normalizeH="0" baseline="0" noProof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자료형</a:t>
            </a:r>
            <a:r>
              <a:rPr kumimoji="0" lang="ko-KR" altLang="en-US" sz="20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생각하여 만들기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8529" y="1062390"/>
            <a:ext cx="11194942" cy="1177445"/>
          </a:xfrm>
          <a:prstGeom prst="roundRect">
            <a:avLst>
              <a:gd name="adj" fmla="val 40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just" fontAlgn="base">
              <a:lnSpc>
                <a:spcPct val="130000"/>
              </a:lnSpc>
            </a:pP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product 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인스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>
                <a:solidFill>
                  <a:srgbClr val="CE33C0"/>
                </a:solidFill>
                <a:latin typeface="Consolas" panose="020B0609020204030204" pitchFamily="49" charset="0"/>
              </a:rPr>
              <a:t>7500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버카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>
                <a:solidFill>
                  <a:srgbClr val="CE33C0"/>
                </a:solidFill>
                <a:latin typeface="Consolas" panose="020B0609020204030204" pitchFamily="49" charset="0"/>
              </a:rPr>
              <a:t>3000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쓰봉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>
                <a:solidFill>
                  <a:srgbClr val="CE33C0"/>
                </a:solidFill>
                <a:latin typeface="Consolas" panose="020B0609020204030204" pitchFamily="49" charset="0"/>
              </a:rPr>
              <a:t>10900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}</a:t>
            </a:r>
            <a:endParaRPr lang="ko-KR" altLang="en-US" sz="200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거래처에서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파는 물건의 품목과 가격을 보내왔다</a:t>
            </a:r>
            <a:r>
              <a:rPr kumimoji="0" lang="en-US" altLang="ko-KR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.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품목만 찾아 출력하여라</a:t>
            </a:r>
            <a:r>
              <a:rPr kumimoji="0" lang="en-US" altLang="ko-KR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.</a:t>
            </a:r>
            <a:endParaRPr kumimoji="0" lang="ko-KR" altLang="en-US" sz="2000" b="1" i="0" u="none" strike="noStrike" kern="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348633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37371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적절한 </a:t>
            </a:r>
            <a:r>
              <a:rPr kumimoji="0" lang="ko-KR" altLang="en-US" sz="2400" b="1" i="0" u="none" strike="noStrike" kern="1200" cap="none" spc="-150" normalizeH="0" baseline="0" noProof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자료형</a:t>
            </a:r>
            <a:r>
              <a:rPr kumimoji="0" lang="ko-KR" altLang="en-US" sz="24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생각하기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8173" y="435266"/>
            <a:ext cx="4025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자료에 따른 </a:t>
            </a:r>
            <a:r>
              <a:rPr kumimoji="0" lang="ko-KR" altLang="en-US" sz="2000" b="1" i="0" u="none" strike="noStrike" kern="1200" cap="none" spc="-150" normalizeH="0" baseline="0" noProof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자료형</a:t>
            </a:r>
            <a:r>
              <a:rPr kumimoji="0" lang="ko-KR" altLang="en-US" sz="2000" b="1" i="0" u="none" strike="noStrike" kern="1200" cap="none" spc="-15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생각하여 만들기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98529" y="1062390"/>
            <a:ext cx="11194942" cy="1177445"/>
          </a:xfrm>
          <a:prstGeom prst="roundRect">
            <a:avLst>
              <a:gd name="adj" fmla="val 406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product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=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{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인스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CE33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7500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버카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CE33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3000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쓰봉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CE33C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10900</a:t>
            </a:r>
            <a:r>
              <a:rPr kumimoji="0" lang="en-US" altLang="ko-KR" sz="20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}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383A42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just" defTabSz="914400" rtl="0" eaLnBrk="1" fontAlgn="base" latin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0" cap="none" spc="0" normalizeH="0" baseline="0" noProof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거래처에서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파는 물건의 품목과 가격을 보내왔다</a:t>
            </a:r>
            <a:r>
              <a:rPr kumimoji="0" lang="en-US" altLang="ko-KR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. </a:t>
            </a:r>
            <a:r>
              <a:rPr kumimoji="0" lang="ko-KR" altLang="en-US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품목만 찾아 출력하여라</a:t>
            </a:r>
            <a:r>
              <a:rPr kumimoji="0" lang="en-US" altLang="ko-KR" sz="2000" b="1" i="0" u="none" strike="noStrike" kern="0" cap="none" spc="0" normalizeH="0" baseline="0" noProof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effectLst/>
                <a:uLnTx/>
                <a:uFillTx/>
                <a:latin typeface="맑은 고딕" panose="020F0502020204030204"/>
                <a:ea typeface="함초롬바탕" panose="02030504000101010101" pitchFamily="18" charset="-127"/>
                <a:cs typeface="+mn-cs"/>
              </a:rPr>
              <a:t>.</a:t>
            </a:r>
            <a:endParaRPr kumimoji="0" lang="ko-KR" altLang="en-US" sz="2000" b="1" i="0" u="none" strike="noStrike" kern="0" cap="none" spc="0" normalizeH="0" baseline="0" noProof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98529" y="2466849"/>
            <a:ext cx="11194942" cy="1371600"/>
          </a:xfrm>
          <a:prstGeom prst="roundRect">
            <a:avLst>
              <a:gd name="adj" fmla="val 2722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fontAlgn="base"/>
            <a:endParaRPr lang="en-US" altLang="ko-KR" sz="1600" kern="0" spc="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000000"/>
              </a:solidFill>
              <a:effectLst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08410" y="2619378"/>
            <a:ext cx="89791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32000"/>
            <a:r>
              <a:rPr lang="en-US" altLang="ko-KR">
                <a:solidFill>
                  <a:srgbClr val="A0A1A7"/>
                </a:solidFill>
                <a:latin typeface="Consolas" panose="020B0609020204030204" pitchFamily="49" charset="0"/>
              </a:rPr>
              <a:t>#9 </a:t>
            </a:r>
            <a:r>
              <a:rPr lang="ko-KR" altLang="en-US">
                <a:solidFill>
                  <a:srgbClr val="A0A1A7"/>
                </a:solidFill>
                <a:latin typeface="Consolas" panose="020B0609020204030204" pitchFamily="49" charset="0"/>
              </a:rPr>
              <a:t>딕셔너리</a:t>
            </a:r>
            <a:endParaRPr lang="ko-KR" altLang="en-US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defTabSz="432000"/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product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{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인스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7500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버카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3000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쓰봉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10900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}</a:t>
            </a:r>
            <a:endParaRPr lang="ko-KR" altLang="en-US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defTabSz="432000"/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product.keys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()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32499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169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3" name="_x148686472"/>
          <p:cNvSpPr>
            <a:spLocks noChangeArrowheads="1"/>
          </p:cNvSpPr>
          <p:nvPr/>
        </p:nvSpPr>
        <p:spPr bwMode="auto">
          <a:xfrm>
            <a:off x="1008044" y="911294"/>
            <a:ext cx="10441977" cy="2004874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I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요구사항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I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어느 문구점에서는 여러 문구를 판다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연필은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200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원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펜은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800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원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지우개는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500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원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자는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300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원이다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이 목록을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dictionary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를 이용하여 작성해보고 가격만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list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로 출력해보자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.</a:t>
            </a:r>
            <a:endParaRPr kumimoji="0" lang="en-US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5665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719403" y="943038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인덱싱과 </a:t>
            </a:r>
            <a:r>
              <a:rPr lang="ko-KR" altLang="en-US" sz="2000" dirty="0" err="1"/>
              <a:t>슬라이싱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슬라이싱</a:t>
            </a:r>
            <a:r>
              <a:rPr lang="en-US" altLang="ko-KR" sz="2000" dirty="0">
                <a:solidFill>
                  <a:srgbClr val="F79433"/>
                </a:solidFill>
              </a:rPr>
              <a:t>(slicing)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1048883" y="1303078"/>
            <a:ext cx="947539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800" dirty="0" err="1"/>
              <a:t>슬라이싱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ko-KR" altLang="en-US" sz="1800" b="0" dirty="0"/>
              <a:t>리스트의 인덱스를 사용하여 전체 리스트에서 일부를 잘라내어 반환한다</a:t>
            </a:r>
            <a:r>
              <a:rPr lang="en-US" altLang="ko-KR" sz="1800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17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78189" y="1893986"/>
            <a:ext cx="9937207" cy="9421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letters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'A'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'B'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'C'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D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E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F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letters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: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3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78188" y="2905128"/>
            <a:ext cx="9937207" cy="5211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['A', 'B', 'C']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8187" y="5150730"/>
            <a:ext cx="9937207" cy="856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letters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'A'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'B'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'C'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D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E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F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letters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: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		               </a:t>
            </a:r>
            <a:r>
              <a:rPr lang="en-US" altLang="ko-KR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리스트를 복사할 때 사용</a:t>
            </a:r>
            <a:endParaRPr lang="ko-KR" altLang="ko-KR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278186" y="6081623"/>
            <a:ext cx="9937207" cy="4841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['A', 'B', 'C', 'D', 'E', 'F']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278188" y="3519527"/>
            <a:ext cx="9937207" cy="9421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letters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'A'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'B'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'C'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D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E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F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letters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3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: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278187" y="4530669"/>
            <a:ext cx="9937207" cy="5211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['D', 'E', 'F']</a:t>
            </a:r>
          </a:p>
        </p:txBody>
      </p:sp>
    </p:spTree>
    <p:extLst>
      <p:ext uri="{BB962C8B-B14F-4D97-AF65-F5344CB8AC3E}">
        <p14:creationId xmlns:p14="http://schemas.microsoft.com/office/powerpoint/2010/main" val="131098286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170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3" name="_x148686472"/>
          <p:cNvSpPr>
            <a:spLocks noChangeArrowheads="1"/>
          </p:cNvSpPr>
          <p:nvPr/>
        </p:nvSpPr>
        <p:spPr bwMode="auto">
          <a:xfrm>
            <a:off x="1008044" y="911294"/>
            <a:ext cx="10441977" cy="2004874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I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요구사항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I</a:t>
            </a:r>
          </a:p>
          <a:p>
            <a:pPr lvl="0"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어느 문구점에서는 여러 문구를 판다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연필은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200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원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펜은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800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원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지우개는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500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원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자는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300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원이다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이 목록을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dictionary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를 이용하여 작성해보고 가격만 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list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로 출력해보자</a:t>
            </a:r>
            <a:r>
              <a:rPr lang="en-US" altLang="ko-KR" sz="2000" dirty="0">
                <a:solidFill>
                  <a:srgbClr val="000000"/>
                </a:solidFill>
                <a:latin typeface="+mn-ea"/>
              </a:rPr>
              <a:t>.</a:t>
            </a:r>
            <a:endParaRPr kumimoji="0" lang="en-US" altLang="ko-K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08043" y="3514636"/>
            <a:ext cx="10441977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stationery 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{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"pencil"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>
                <a:solidFill>
                  <a:srgbClr val="CE33C0"/>
                </a:solidFill>
                <a:latin typeface="Consolas" panose="020B0609020204030204" pitchFamily="49" charset="0"/>
              </a:rPr>
              <a:t>200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"pen"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>
                <a:solidFill>
                  <a:srgbClr val="CE33C0"/>
                </a:solidFill>
                <a:latin typeface="Consolas" panose="020B0609020204030204" pitchFamily="49" charset="0"/>
              </a:rPr>
              <a:t>800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"eraser"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>
                <a:solidFill>
                  <a:srgbClr val="CE33C0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"ruler"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>
                <a:solidFill>
                  <a:srgbClr val="CE33C0"/>
                </a:solidFill>
                <a:latin typeface="Consolas" panose="020B0609020204030204" pitchFamily="49" charset="0"/>
              </a:rPr>
              <a:t>300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}</a:t>
            </a:r>
            <a:endParaRPr lang="en-US" altLang="ko-KR" sz="200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stationery 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23974A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23974A"/>
                </a:solidFill>
                <a:latin typeface="Consolas" panose="020B0609020204030204" pitchFamily="49" charset="0"/>
              </a:rPr>
              <a:t>stationery.values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())</a:t>
            </a:r>
            <a:endParaRPr lang="en-US" altLang="ko-KR" sz="200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(stationery)</a:t>
            </a:r>
            <a:endParaRPr lang="en-US" altLang="ko-KR" sz="2000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08043" y="4667102"/>
            <a:ext cx="1044197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[200, 800, 500, 300]</a:t>
            </a:r>
          </a:p>
        </p:txBody>
      </p:sp>
    </p:spTree>
    <p:extLst>
      <p:ext uri="{BB962C8B-B14F-4D97-AF65-F5344CB8AC3E}">
        <p14:creationId xmlns:p14="http://schemas.microsoft.com/office/powerpoint/2010/main" val="2461555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719403" y="943038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인덱싱과 </a:t>
            </a:r>
            <a:r>
              <a:rPr lang="ko-KR" altLang="en-US" sz="2000" dirty="0" err="1"/>
              <a:t>슬라이싱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슬라이싱</a:t>
            </a:r>
            <a:r>
              <a:rPr lang="en-US" altLang="ko-KR" sz="2000" dirty="0">
                <a:solidFill>
                  <a:srgbClr val="F79433"/>
                </a:solidFill>
              </a:rPr>
              <a:t>(slicing)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1048883" y="1303078"/>
            <a:ext cx="9475397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800" dirty="0" err="1"/>
              <a:t>슬라이싱</a:t>
            </a:r>
            <a:r>
              <a:rPr lang="en-US" altLang="ko-KR" sz="1800" dirty="0"/>
              <a:t>:</a:t>
            </a:r>
            <a:r>
              <a:rPr lang="ko-KR" altLang="en-US" sz="1800" dirty="0"/>
              <a:t> </a:t>
            </a:r>
            <a:r>
              <a:rPr lang="ko-KR" altLang="en-US" sz="1800" b="0" dirty="0"/>
              <a:t>리스트의 인덱스를 사용하여 전체 리스트에서 일부를 잘라내어 반환한다</a:t>
            </a:r>
            <a:r>
              <a:rPr lang="en-US" altLang="ko-KR" sz="1800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18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2" r="16798"/>
          <a:stretch/>
        </p:blipFill>
        <p:spPr bwMode="auto">
          <a:xfrm>
            <a:off x="1440071" y="1980734"/>
            <a:ext cx="8685284" cy="89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950" y="3245719"/>
            <a:ext cx="7783424" cy="84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0258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719403" y="943038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인덱싱과 </a:t>
            </a:r>
            <a:r>
              <a:rPr lang="ko-KR" altLang="en-US" sz="2000" dirty="0" err="1"/>
              <a:t>슬라이싱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슬라이싱</a:t>
            </a:r>
            <a:r>
              <a:rPr lang="en-US" altLang="ko-KR" sz="2000" dirty="0">
                <a:solidFill>
                  <a:srgbClr val="F79433"/>
                </a:solidFill>
              </a:rPr>
              <a:t>(slicing)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19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57775" y="4263343"/>
            <a:ext cx="9376228" cy="661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['서울', '부산', '인천', '대구', '대전', '광주']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863419" y="1325129"/>
            <a:ext cx="8064896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800" b="0" dirty="0" err="1"/>
              <a:t>슬라이싱의</a:t>
            </a:r>
            <a:r>
              <a:rPr lang="ko-KR" altLang="en-US" sz="1800" b="0" dirty="0"/>
              <a:t> 기본 문법</a:t>
            </a:r>
            <a:endParaRPr lang="en-US" altLang="ko-KR" sz="1800" b="0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775" y="1946836"/>
            <a:ext cx="9376228" cy="79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1457775" y="3042596"/>
            <a:ext cx="9376228" cy="10626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cities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 dirty="0">
                <a:solidFill>
                  <a:srgbClr val="C5A332"/>
                </a:solidFill>
                <a:latin typeface="Consolas" panose="020B0609020204030204" pitchFamily="49" charset="0"/>
              </a:rPr>
              <a:t>서울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 dirty="0">
                <a:solidFill>
                  <a:srgbClr val="C5A332"/>
                </a:solidFill>
                <a:latin typeface="Consolas" panose="020B0609020204030204" pitchFamily="49" charset="0"/>
              </a:rPr>
              <a:t>부산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 dirty="0">
                <a:solidFill>
                  <a:srgbClr val="C5A332"/>
                </a:solidFill>
                <a:latin typeface="Consolas" panose="020B0609020204030204" pitchFamily="49" charset="0"/>
              </a:rPr>
              <a:t>인천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 dirty="0">
                <a:solidFill>
                  <a:srgbClr val="C5A332"/>
                </a:solidFill>
                <a:latin typeface="Consolas" panose="020B0609020204030204" pitchFamily="49" charset="0"/>
              </a:rPr>
              <a:t>대구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 dirty="0">
                <a:solidFill>
                  <a:srgbClr val="C5A332"/>
                </a:solidFill>
                <a:latin typeface="Consolas" panose="020B0609020204030204" pitchFamily="49" charset="0"/>
              </a:rPr>
              <a:t>대전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 dirty="0">
                <a:solidFill>
                  <a:srgbClr val="C5A332"/>
                </a:solidFill>
                <a:latin typeface="Consolas" panose="020B0609020204030204" pitchFamily="49" charset="0"/>
              </a:rPr>
              <a:t>광주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 dirty="0">
                <a:solidFill>
                  <a:srgbClr val="C5A332"/>
                </a:solidFill>
                <a:latin typeface="Consolas" panose="020B0609020204030204" pitchFamily="49" charset="0"/>
              </a:rPr>
              <a:t>울산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 dirty="0">
                <a:solidFill>
                  <a:srgbClr val="C5A332"/>
                </a:solidFill>
                <a:latin typeface="Consolas" panose="020B0609020204030204" pitchFamily="49" charset="0"/>
              </a:rPr>
              <a:t>수원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ko-KR" altLang="en-US" sz="20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(cities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25" y="5265019"/>
            <a:ext cx="7783424" cy="84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06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8227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altLang="ko-KR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Data Types(</a:t>
            </a:r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리스트</a:t>
            </a:r>
            <a:r>
              <a:rPr lang="en-US" altLang="ko-KR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24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튜플</a:t>
            </a:r>
            <a:r>
              <a:rPr lang="en-US" altLang="ko-KR" sz="24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24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셋</a:t>
            </a:r>
            <a:r>
              <a:rPr lang="en-US" altLang="ko-KR" sz="24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24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딕셔너리</a:t>
            </a:r>
            <a:r>
              <a:rPr lang="en-US" altLang="ko-KR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6" y="915089"/>
            <a:ext cx="11874254" cy="4259865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536633" y="5495365"/>
            <a:ext cx="111155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리스트</a:t>
            </a:r>
            <a:r>
              <a:rPr lang="en-US" altLang="ko-KR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=[ ]</a:t>
            </a:r>
            <a:r>
              <a:rPr lang="en-US" altLang="ko-KR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  </a:t>
            </a:r>
            <a:r>
              <a:rPr lang="ko-KR" altLang="en-US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튜플</a:t>
            </a:r>
            <a:r>
              <a:rPr lang="en-US" altLang="ko-KR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=( )   </a:t>
            </a:r>
            <a:r>
              <a:rPr lang="ko-KR" altLang="en-US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셋</a:t>
            </a:r>
            <a:r>
              <a:rPr lang="en-US" altLang="ko-KR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={ }   </a:t>
            </a:r>
            <a:r>
              <a:rPr lang="ko-KR" altLang="en-US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딕셔너리</a:t>
            </a:r>
            <a:r>
              <a:rPr lang="en-US" altLang="ko-KR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={ </a:t>
            </a:r>
            <a:r>
              <a:rPr lang="en-US" altLang="ko-KR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: }</a:t>
            </a:r>
            <a:endParaRPr lang="ko-KR" altLang="en-US" sz="4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18406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719403" y="943038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인덱싱과 </a:t>
            </a:r>
            <a:r>
              <a:rPr lang="ko-KR" altLang="en-US" sz="2000" dirty="0" err="1"/>
              <a:t>슬라이싱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슬라이싱</a:t>
            </a:r>
            <a:r>
              <a:rPr lang="en-US" altLang="ko-KR" sz="2000" dirty="0">
                <a:solidFill>
                  <a:srgbClr val="F79433"/>
                </a:solidFill>
              </a:rPr>
              <a:t>(slicing)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20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863419" y="1325129"/>
            <a:ext cx="1035197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800" b="0" dirty="0" err="1"/>
              <a:t>슬라이싱의</a:t>
            </a:r>
            <a:r>
              <a:rPr lang="ko-KR" altLang="en-US" sz="1800" b="0" dirty="0"/>
              <a:t> 기본 문법</a:t>
            </a:r>
            <a:endParaRPr lang="en-US" altLang="ko-KR" sz="1800" b="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800" b="0" dirty="0" err="1"/>
              <a:t>파이썬의</a:t>
            </a:r>
            <a:r>
              <a:rPr lang="ko-KR" altLang="en-US" sz="1800" b="0" dirty="0"/>
              <a:t> 리스트에서 </a:t>
            </a:r>
            <a:r>
              <a:rPr lang="en-US" altLang="ko-KR" sz="1800" u="sng" dirty="0">
                <a:solidFill>
                  <a:srgbClr val="C00000"/>
                </a:solidFill>
              </a:rPr>
              <a:t>'</a:t>
            </a:r>
            <a:r>
              <a:rPr lang="ko-KR" altLang="en-US" sz="1800" u="sng" dirty="0">
                <a:solidFill>
                  <a:srgbClr val="C00000"/>
                </a:solidFill>
              </a:rPr>
              <a:t>마지막 인덱스 </a:t>
            </a:r>
            <a:r>
              <a:rPr lang="en-US" altLang="ko-KR" sz="1800" u="sng" dirty="0">
                <a:solidFill>
                  <a:srgbClr val="C00000"/>
                </a:solidFill>
              </a:rPr>
              <a:t>– 1'</a:t>
            </a:r>
            <a:r>
              <a:rPr lang="ko-KR" altLang="en-US" sz="1800" b="0" dirty="0"/>
              <a:t>까지만 출력된다</a:t>
            </a:r>
            <a:r>
              <a:rPr lang="en-US" altLang="ko-KR" sz="1800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800" dirty="0"/>
              <a:t>만약 한 번 이상 리스트 변수를 사용하면 마지막 인덱스가 다음 리스트의 시작 인덱스가 됨</a:t>
            </a:r>
            <a:endParaRPr lang="en-US" altLang="ko-KR" sz="1800" dirty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800" b="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00" y="5401618"/>
            <a:ext cx="7783424" cy="84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971550" y="4508964"/>
            <a:ext cx="10243847" cy="7788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['서울', '부산', '인천', '대구', '대전']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['광주'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'울산'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'수원']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971550" y="3186518"/>
            <a:ext cx="10243847" cy="12543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cities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 dirty="0">
                <a:solidFill>
                  <a:srgbClr val="C5A332"/>
                </a:solidFill>
                <a:latin typeface="Consolas" panose="020B0609020204030204" pitchFamily="49" charset="0"/>
              </a:rPr>
              <a:t>서울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 dirty="0">
                <a:solidFill>
                  <a:srgbClr val="C5A332"/>
                </a:solidFill>
                <a:latin typeface="Consolas" panose="020B0609020204030204" pitchFamily="49" charset="0"/>
              </a:rPr>
              <a:t>부산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 dirty="0">
                <a:solidFill>
                  <a:srgbClr val="C5A332"/>
                </a:solidFill>
                <a:latin typeface="Consolas" panose="020B0609020204030204" pitchFamily="49" charset="0"/>
              </a:rPr>
              <a:t>인천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 dirty="0">
                <a:solidFill>
                  <a:srgbClr val="C5A332"/>
                </a:solidFill>
                <a:latin typeface="Consolas" panose="020B0609020204030204" pitchFamily="49" charset="0"/>
              </a:rPr>
              <a:t>대구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 dirty="0">
                <a:solidFill>
                  <a:srgbClr val="C5A332"/>
                </a:solidFill>
                <a:latin typeface="Consolas" panose="020B0609020204030204" pitchFamily="49" charset="0"/>
              </a:rPr>
              <a:t>대전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 dirty="0">
                <a:solidFill>
                  <a:srgbClr val="C5A332"/>
                </a:solidFill>
                <a:latin typeface="Consolas" panose="020B0609020204030204" pitchFamily="49" charset="0"/>
              </a:rPr>
              <a:t>광주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 dirty="0">
                <a:solidFill>
                  <a:srgbClr val="C5A332"/>
                </a:solidFill>
                <a:latin typeface="Consolas" panose="020B0609020204030204" pitchFamily="49" charset="0"/>
              </a:rPr>
              <a:t>울산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 dirty="0">
                <a:solidFill>
                  <a:srgbClr val="C5A332"/>
                </a:solidFill>
                <a:latin typeface="Consolas" panose="020B0609020204030204" pitchFamily="49" charset="0"/>
              </a:rPr>
              <a:t>수원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ko-KR" altLang="en-US" sz="20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(cities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(cities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5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0872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063552" y="3969020"/>
            <a:ext cx="7992888" cy="828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일반적으로 시작 인덱스가 비어 있으면 처음부터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마지막 인덱스가 비어 있으면 마지막까지라는 의미로 사용된다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즉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cities[-8:]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은 인덱스가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-8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 ‘서울’부터 ‘수원’까지 출력하라는 뜻이다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인덱싱과 </a:t>
            </a:r>
            <a:r>
              <a:rPr lang="ko-KR" altLang="en-US" sz="2000" dirty="0" err="1"/>
              <a:t>슬라이싱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리버스</a:t>
            </a:r>
            <a:r>
              <a:rPr lang="ko-KR" altLang="en-US" sz="2000" dirty="0">
                <a:solidFill>
                  <a:srgbClr val="F79433"/>
                </a:solidFill>
              </a:rPr>
              <a:t> 인덱스</a:t>
            </a:r>
            <a:r>
              <a:rPr lang="en-US" altLang="ko-KR" sz="2000" dirty="0">
                <a:solidFill>
                  <a:srgbClr val="F79433"/>
                </a:solidFill>
              </a:rPr>
              <a:t>(reverse index)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772816"/>
            <a:ext cx="799288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리스트에는 인덱스를 마지막 값부터 시작하는 </a:t>
            </a:r>
            <a:r>
              <a:rPr kumimoji="0" lang="ko-KR" altLang="en-US" sz="1400" b="1" i="0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리버스</a:t>
            </a:r>
            <a:r>
              <a:rPr kumimoji="0" lang="ko-KR" alt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인덱스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기능이 있다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2348880"/>
            <a:ext cx="5400000" cy="60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84988" y="3036391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 cities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변수의 </a:t>
            </a:r>
            <a:r>
              <a:rPr kumimoji="0" lang="ko-KR" alt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리버스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인덱스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5B9BD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4869161"/>
            <a:ext cx="7200000" cy="1116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21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491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874" y="3113260"/>
            <a:ext cx="9420445" cy="2154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1175453" y="1168177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인덱싱과 </a:t>
            </a:r>
            <a:r>
              <a:rPr lang="ko-KR" altLang="en-US" sz="2000" dirty="0" err="1"/>
              <a:t>슬라이싱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rgbClr val="F79433"/>
                </a:solidFill>
              </a:rPr>
              <a:t>인덱스 범위를 넘어가는 </a:t>
            </a:r>
            <a:r>
              <a:rPr lang="ko-KR" altLang="en-US" sz="2000" dirty="0" err="1">
                <a:solidFill>
                  <a:srgbClr val="F79433"/>
                </a:solidFill>
              </a:rPr>
              <a:t>슬라이싱</a:t>
            </a:r>
            <a:endParaRPr lang="en-US" altLang="ko-KR" sz="2000" dirty="0">
              <a:solidFill>
                <a:srgbClr val="F79433"/>
              </a:solidFill>
            </a:endParaRPr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175453" y="1744241"/>
            <a:ext cx="9518848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인덱스를 따로 넣지 않고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print(cities[:])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과 같이 콜론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(:)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을 넣으면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cities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변수의 모든 값을 다 반환한다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슬라이싱에서는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인덱스를 넘어서거나 입력하지 않더라도 자동으로 시작 인덱스와 마지막 인덱스로 지정된다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22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122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인덱싱과 </a:t>
            </a:r>
            <a:r>
              <a:rPr lang="ko-KR" altLang="en-US" sz="2000" dirty="0" err="1"/>
              <a:t>슬라이싱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ko-KR" altLang="en-US" sz="2000" dirty="0" err="1">
                <a:solidFill>
                  <a:srgbClr val="F79433"/>
                </a:solidFill>
              </a:rPr>
              <a:t>증가값</a:t>
            </a:r>
            <a:r>
              <a:rPr lang="en-US" altLang="ko-KR" sz="2000" dirty="0">
                <a:solidFill>
                  <a:srgbClr val="F79433"/>
                </a:solidFill>
              </a:rPr>
              <a:t>(step)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슬라이싱에서는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시작 인덱스와 마지막 인덱스 외에 마지막 자리에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증가값을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넣을 수 있다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1" hangingPunc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증가값은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한 번에 건너뛰는 값의 개수이다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465"/>
          <a:stretch/>
        </p:blipFill>
        <p:spPr bwMode="auto">
          <a:xfrm>
            <a:off x="2496000" y="2708920"/>
            <a:ext cx="7200000" cy="596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496000" y="4305114"/>
            <a:ext cx="7200000" cy="435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['서울', '인천', '대전'</a:t>
            </a:r>
            <a:r>
              <a:rPr lang="en-US" altLang="ko-KR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'울산'</a:t>
            </a:r>
            <a:r>
              <a:rPr lang="en-US" altLang="ko-KR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endParaRPr lang="ko-KR" altLang="en-US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96000" y="3543686"/>
            <a:ext cx="7200000" cy="637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400" b="1">
                <a:solidFill>
                  <a:srgbClr val="383A42"/>
                </a:solidFill>
                <a:latin typeface="Consolas" panose="020B0609020204030204" pitchFamily="49" charset="0"/>
              </a:rPr>
              <a:t>cities 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1400" b="1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>
                <a:solidFill>
                  <a:srgbClr val="C5A332"/>
                </a:solidFill>
                <a:latin typeface="Consolas" panose="020B0609020204030204" pitchFamily="49" charset="0"/>
              </a:rPr>
              <a:t>서울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>
                <a:solidFill>
                  <a:srgbClr val="C5A332"/>
                </a:solidFill>
                <a:latin typeface="Consolas" panose="020B0609020204030204" pitchFamily="49" charset="0"/>
              </a:rPr>
              <a:t>부산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>
                <a:solidFill>
                  <a:srgbClr val="C5A332"/>
                </a:solidFill>
                <a:latin typeface="Consolas" panose="020B0609020204030204" pitchFamily="49" charset="0"/>
              </a:rPr>
              <a:t>인천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>
                <a:solidFill>
                  <a:srgbClr val="C5A332"/>
                </a:solidFill>
                <a:latin typeface="Consolas" panose="020B0609020204030204" pitchFamily="49" charset="0"/>
              </a:rPr>
              <a:t>대구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>
                <a:solidFill>
                  <a:srgbClr val="C5A332"/>
                </a:solidFill>
                <a:latin typeface="Consolas" panose="020B0609020204030204" pitchFamily="49" charset="0"/>
              </a:rPr>
              <a:t>대전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>
                <a:solidFill>
                  <a:srgbClr val="C5A332"/>
                </a:solidFill>
                <a:latin typeface="Consolas" panose="020B0609020204030204" pitchFamily="49" charset="0"/>
              </a:rPr>
              <a:t>광주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>
                <a:solidFill>
                  <a:srgbClr val="C5A332"/>
                </a:solidFill>
                <a:latin typeface="Consolas" panose="020B0609020204030204" pitchFamily="49" charset="0"/>
              </a:rPr>
              <a:t>울산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>
                <a:solidFill>
                  <a:srgbClr val="C5A332"/>
                </a:solidFill>
                <a:latin typeface="Consolas" panose="020B0609020204030204" pitchFamily="49" charset="0"/>
              </a:rPr>
              <a:t>수원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ko-KR" altLang="en-US" sz="1400" b="1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400" b="1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b="1">
                <a:solidFill>
                  <a:srgbClr val="383A42"/>
                </a:solidFill>
                <a:latin typeface="Consolas" panose="020B0609020204030204" pitchFamily="49" charset="0"/>
              </a:rPr>
              <a:t>(cities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>
                <a:solidFill>
                  <a:srgbClr val="383A42"/>
                </a:solidFill>
                <a:latin typeface="Consolas" panose="020B0609020204030204" pitchFamily="49" charset="0"/>
              </a:rPr>
              <a:t>::</a:t>
            </a:r>
            <a:r>
              <a:rPr lang="en-US" altLang="ko-KR" sz="1400" b="1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1400" b="1">
                <a:solidFill>
                  <a:srgbClr val="383A42"/>
                </a:solidFill>
                <a:latin typeface="Consolas" panose="020B0609020204030204" pitchFamily="49" charset="0"/>
              </a:rPr>
              <a:t>)		</a:t>
            </a:r>
            <a:r>
              <a:rPr lang="en-US" altLang="ko-KR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#2</a:t>
            </a:r>
            <a:r>
              <a:rPr lang="ko-KR" alt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칸단위로</a:t>
            </a:r>
            <a:endParaRPr lang="en-US" altLang="ko-KR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96000" y="5612553"/>
            <a:ext cx="7200000" cy="478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['수원'</a:t>
            </a:r>
            <a:r>
              <a:rPr lang="en-US" altLang="ko-KR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'울산'</a:t>
            </a:r>
            <a:r>
              <a:rPr lang="en-US" altLang="ko-KR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'광주'</a:t>
            </a:r>
            <a:r>
              <a:rPr lang="en-US" altLang="ko-KR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'대전'</a:t>
            </a:r>
            <a:r>
              <a:rPr lang="en-US" altLang="ko-KR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'대구', '인천', '부산',</a:t>
            </a:r>
            <a:r>
              <a:rPr lang="en-US" altLang="ko-KR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'서울']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496000" y="4864552"/>
            <a:ext cx="7200000" cy="637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ko-KR" sz="1400" b="1">
                <a:solidFill>
                  <a:srgbClr val="383A42"/>
                </a:solidFill>
                <a:latin typeface="Consolas" panose="020B0609020204030204" pitchFamily="49" charset="0"/>
              </a:rPr>
              <a:t>cities 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1400" b="1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>
                <a:solidFill>
                  <a:srgbClr val="C5A332"/>
                </a:solidFill>
                <a:latin typeface="Consolas" panose="020B0609020204030204" pitchFamily="49" charset="0"/>
              </a:rPr>
              <a:t>서울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>
                <a:solidFill>
                  <a:srgbClr val="C5A332"/>
                </a:solidFill>
                <a:latin typeface="Consolas" panose="020B0609020204030204" pitchFamily="49" charset="0"/>
              </a:rPr>
              <a:t>부산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>
                <a:solidFill>
                  <a:srgbClr val="C5A332"/>
                </a:solidFill>
                <a:latin typeface="Consolas" panose="020B0609020204030204" pitchFamily="49" charset="0"/>
              </a:rPr>
              <a:t>인천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>
                <a:solidFill>
                  <a:srgbClr val="C5A332"/>
                </a:solidFill>
                <a:latin typeface="Consolas" panose="020B0609020204030204" pitchFamily="49" charset="0"/>
              </a:rPr>
              <a:t>대구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>
                <a:solidFill>
                  <a:srgbClr val="C5A332"/>
                </a:solidFill>
                <a:latin typeface="Consolas" panose="020B0609020204030204" pitchFamily="49" charset="0"/>
              </a:rPr>
              <a:t>대전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>
                <a:solidFill>
                  <a:srgbClr val="C5A332"/>
                </a:solidFill>
                <a:latin typeface="Consolas" panose="020B0609020204030204" pitchFamily="49" charset="0"/>
              </a:rPr>
              <a:t>광주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>
                <a:solidFill>
                  <a:srgbClr val="C5A332"/>
                </a:solidFill>
                <a:latin typeface="Consolas" panose="020B0609020204030204" pitchFamily="49" charset="0"/>
              </a:rPr>
              <a:t>울산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400" b="1">
                <a:solidFill>
                  <a:srgbClr val="C5A332"/>
                </a:solidFill>
                <a:latin typeface="Consolas" panose="020B0609020204030204" pitchFamily="49" charset="0"/>
              </a:rPr>
              <a:t>수원</a:t>
            </a:r>
            <a:r>
              <a:rPr lang="en-US" altLang="ko-KR" sz="14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ko-KR" altLang="en-US" sz="1400" b="1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ko-KR" sz="1400" b="1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1400" b="1">
                <a:solidFill>
                  <a:srgbClr val="383A42"/>
                </a:solidFill>
                <a:latin typeface="Consolas" panose="020B0609020204030204" pitchFamily="49" charset="0"/>
              </a:rPr>
              <a:t>(cities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b="1">
                <a:solidFill>
                  <a:srgbClr val="383A42"/>
                </a:solidFill>
                <a:latin typeface="Consolas" panose="020B0609020204030204" pitchFamily="49" charset="0"/>
              </a:rPr>
              <a:t>::-1</a:t>
            </a:r>
            <a:r>
              <a:rPr lang="en-US" altLang="ko-KR" sz="1400" b="1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1400" b="1">
                <a:solidFill>
                  <a:srgbClr val="383A42"/>
                </a:solidFill>
                <a:latin typeface="Consolas" panose="020B0609020204030204" pitchFamily="49" charset="0"/>
              </a:rPr>
              <a:t>)		</a:t>
            </a:r>
            <a:r>
              <a:rPr lang="en-US" altLang="ko-KR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</a:t>
            </a:r>
            <a:r>
              <a:rPr lang="ko-KR" altLang="en-US" sz="1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역으로 슬라이싱</a:t>
            </a:r>
            <a:endParaRPr lang="en-US" altLang="ko-KR" sz="1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23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014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24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50"/>
            <a:ext cx="10998226" cy="2413302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리스트의 </a:t>
            </a:r>
            <a:r>
              <a:rPr lang="ko-KR" altLang="en-US" sz="2400" b="1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슬라이싱</a:t>
            </a:r>
            <a:endParaRPr lang="ko-KR" altLang="en-US" sz="2400" b="1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a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"apple"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"banana"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"cat"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"dinosaur"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(a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(a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(a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endParaRPr lang="en-US" altLang="ko-KR" sz="20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3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3340848"/>
            <a:ext cx="10998226" cy="1473199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['banana', 'cat']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['apple', 'banana']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['cat', 'dinosaur']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1B687C1-5D6E-475D-B2F7-CA5CC5ED9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201255"/>
              </p:ext>
            </p:extLst>
          </p:nvPr>
        </p:nvGraphicFramePr>
        <p:xfrm>
          <a:off x="3119600" y="5373370"/>
          <a:ext cx="541866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4746281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0809882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3657149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42100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[0]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[1]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[2]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[3]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9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apple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banana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cat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dinosaur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853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393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25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50"/>
            <a:ext cx="10998226" cy="2413302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리스트안의 리스트 다루기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r>
              <a:rPr lang="it-IT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a </a:t>
            </a:r>
            <a:r>
              <a:rPr lang="it-IT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it-IT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it-IT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it-IT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"apple"</a:t>
            </a:r>
            <a:r>
              <a:rPr lang="it-IT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it-IT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it-IT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"banana"</a:t>
            </a:r>
            <a:r>
              <a:rPr lang="it-IT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it-IT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it-IT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it-IT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it-IT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it-IT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it-IT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it-IT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it-IT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it-IT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it-IT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"@"</a:t>
            </a:r>
            <a:r>
              <a:rPr lang="it-IT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it-IT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"%"</a:t>
            </a:r>
            <a:r>
              <a:rPr lang="it-IT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]]]</a:t>
            </a:r>
            <a:endParaRPr lang="it-IT" altLang="ko-KR" sz="20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it-IT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it-IT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(a</a:t>
            </a:r>
            <a:r>
              <a:rPr lang="it-IT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it-IT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it-IT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it-IT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it-IT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(a</a:t>
            </a:r>
            <a:r>
              <a:rPr lang="it-IT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it-IT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it-IT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][</a:t>
            </a:r>
            <a:r>
              <a:rPr lang="it-IT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0</a:t>
            </a:r>
            <a:r>
              <a:rPr lang="it-IT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it-IT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it-IT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(a</a:t>
            </a:r>
            <a:r>
              <a:rPr lang="it-IT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it-IT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it-IT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][</a:t>
            </a:r>
            <a:r>
              <a:rPr lang="it-IT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it-IT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][</a:t>
            </a:r>
            <a:r>
              <a:rPr lang="it-IT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it-IT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it-IT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3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3340848"/>
            <a:ext cx="10998226" cy="1473199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[1, 2, ['@', '%']]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%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1B687C1-5D6E-475D-B2F7-CA5CC5ED9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881974"/>
              </p:ext>
            </p:extLst>
          </p:nvPr>
        </p:nvGraphicFramePr>
        <p:xfrm>
          <a:off x="3119600" y="5373370"/>
          <a:ext cx="59961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4746281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08098820"/>
                    </a:ext>
                  </a:extLst>
                </a:gridCol>
                <a:gridCol w="3286786">
                  <a:extLst>
                    <a:ext uri="{9D8B030D-6E8A-4147-A177-3AD203B41FA5}">
                      <a16:colId xmlns:a16="http://schemas.microsoft.com/office/drawing/2014/main" val="1336571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[0]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[1]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[2]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97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apple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banana</a:t>
                      </a:r>
                      <a:endParaRPr lang="ko-KR" alt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</a:rPr>
                        <a:t>[1, 2, ['@', '%']]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853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7552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20130" y="1339998"/>
            <a:ext cx="8208912" cy="477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800" dirty="0">
                <a:latin typeface="Consolas" panose="020B0609020204030204" pitchFamily="49" charset="0"/>
              </a:rPr>
              <a:t>.append() : </a:t>
            </a:r>
            <a:r>
              <a:rPr lang="ko-KR" altLang="en-US" sz="1800" dirty="0">
                <a:latin typeface="Consolas" panose="020B0609020204030204" pitchFamily="49" charset="0"/>
              </a:rPr>
              <a:t>인덱스를 추가한다</a:t>
            </a:r>
            <a:r>
              <a:rPr lang="en-US" altLang="ko-KR" sz="1800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0"/>
          </p:nvPr>
        </p:nvSpPr>
        <p:spPr>
          <a:xfrm>
            <a:off x="420130" y="897924"/>
            <a:ext cx="11359978" cy="58000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리스트 공백에서 추가하기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26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78191" y="2695269"/>
            <a:ext cx="9937207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color.append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red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color.append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blue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olor.append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green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78191" y="5497863"/>
            <a:ext cx="9937207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['red']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red','blue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red','blue','green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']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8190" y="1974459"/>
            <a:ext cx="9937207" cy="570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lvl="0"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ko-KR" altLang="ko-KR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ko-KR" altLang="ko-K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ko-KR" altLang="ko-KR" sz="2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066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0"/>
          </p:nvPr>
        </p:nvSpPr>
        <p:spPr>
          <a:xfrm>
            <a:off x="420130" y="897924"/>
            <a:ext cx="11359978" cy="215362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점의 의미</a:t>
            </a:r>
            <a:endParaRPr lang="en-US" altLang="ko-KR" sz="2000" dirty="0"/>
          </a:p>
          <a:p>
            <a:pPr lvl="1"/>
            <a:r>
              <a:rPr lang="ko-KR" altLang="en-US" sz="1800" dirty="0" err="1"/>
              <a:t>파이썬에서</a:t>
            </a:r>
            <a:r>
              <a:rPr lang="ko-KR" altLang="en-US" sz="1800" dirty="0"/>
              <a:t> 모든 것은 객체</a:t>
            </a:r>
            <a:r>
              <a:rPr lang="en-US" altLang="ko-KR" sz="1800" dirty="0"/>
              <a:t>(object)</a:t>
            </a:r>
            <a:r>
              <a:rPr lang="ko-KR" altLang="en-US" sz="1800" dirty="0"/>
              <a:t>이다</a:t>
            </a:r>
            <a:r>
              <a:rPr lang="en-US" altLang="ko-KR" sz="1800" dirty="0"/>
              <a:t>. </a:t>
            </a:r>
            <a:r>
              <a:rPr lang="ko-KR" altLang="en-US" sz="1800" dirty="0"/>
              <a:t>객체는 관련되는 변수와 함수를 묶은 것이다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 err="1"/>
              <a:t>파이썬에서</a:t>
            </a:r>
            <a:r>
              <a:rPr lang="ko-KR" altLang="en-US" sz="1800" dirty="0"/>
              <a:t> 리스트도 객체이다</a:t>
            </a:r>
            <a:r>
              <a:rPr lang="en-US" altLang="ko-KR" sz="1800" dirty="0"/>
              <a:t>. </a:t>
            </a:r>
            <a:r>
              <a:rPr lang="ko-KR" altLang="en-US" sz="1800" dirty="0"/>
              <a:t>객체 안에 있는 무엇인가를 사용할 때는 객체의 이름을 쓰고 점</a:t>
            </a:r>
            <a:r>
              <a:rPr lang="en-US" altLang="ko-KR" sz="1800" dirty="0"/>
              <a:t>(.)</a:t>
            </a:r>
            <a:r>
              <a:rPr lang="ko-KR" altLang="en-US" sz="1800" dirty="0"/>
              <a:t>을 붙인 후에 함수의 이름을 적는다</a:t>
            </a:r>
            <a:r>
              <a:rPr lang="en-US" altLang="ko-KR" sz="1800" dirty="0"/>
              <a:t>.</a:t>
            </a:r>
            <a:endParaRPr lang="ko-KR" altLang="en-US" sz="18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27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131515" y="3187494"/>
            <a:ext cx="9937207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t">
            <a:spAutoFit/>
          </a:bodyPr>
          <a:lstStyle/>
          <a:p>
            <a:pPr lvl="0"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b="1" dirty="0">
              <a:latin typeface="Arial" panose="020B0604020202020204" pitchFamily="34" charset="0"/>
            </a:endParaRPr>
          </a:p>
          <a:p>
            <a:pPr lvl="0"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ko-KR" sz="2000" b="1" dirty="0">
              <a:latin typeface="Arial" panose="020B0604020202020204" pitchFamily="34" charset="0"/>
            </a:endParaRPr>
          </a:p>
          <a:p>
            <a:pPr lvl="0"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ko-KR" altLang="ko-KR" sz="2000" b="1" dirty="0">
              <a:latin typeface="Arial" panose="020B0604020202020204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31516" y="2912774"/>
            <a:ext cx="9937206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3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ko-KR" altLang="ko-KR" sz="7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  <a:r>
              <a:rPr lang="ko-KR" altLang="ko-KR" sz="3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append</a:t>
            </a:r>
            <a:r>
              <a:rPr lang="ko-KR" altLang="ko-KR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3600" b="1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3600" b="1" dirty="0" err="1">
                <a:solidFill>
                  <a:srgbClr val="63A35C"/>
                </a:solidFill>
                <a:latin typeface="Consolas" panose="020B0609020204030204" pitchFamily="49" charset="0"/>
              </a:rPr>
              <a:t>red</a:t>
            </a:r>
            <a:r>
              <a:rPr lang="ko-KR" altLang="ko-KR" sz="3600" b="1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ko-KR" sz="32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047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420130" y="1339998"/>
            <a:ext cx="820891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800" dirty="0"/>
              <a:t>인덱스의 재할당 </a:t>
            </a:r>
            <a:r>
              <a:rPr lang="en-US" altLang="ko-KR" sz="1800" dirty="0"/>
              <a:t>: </a:t>
            </a:r>
            <a:r>
              <a:rPr lang="ko-KR" altLang="en-US" sz="1800" b="0" dirty="0"/>
              <a:t>리스트 항목 변경</a:t>
            </a:r>
            <a:endParaRPr lang="en-US" altLang="ko-KR" sz="18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0"/>
          </p:nvPr>
        </p:nvSpPr>
        <p:spPr>
          <a:xfrm>
            <a:off x="420130" y="897924"/>
            <a:ext cx="11359978" cy="58000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리스트 추가 및 삭제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28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49723" y="2363084"/>
            <a:ext cx="7822741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color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 err="1">
                <a:solidFill>
                  <a:srgbClr val="C5A332"/>
                </a:solidFill>
                <a:latin typeface="Consolas" panose="020B0609020204030204" pitchFamily="49" charset="0"/>
              </a:rPr>
              <a:t>red'</a:t>
            </a:r>
            <a:r>
              <a:rPr lang="en-US" altLang="ko-KR" sz="2000" dirty="0" err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 err="1">
                <a:solidFill>
                  <a:srgbClr val="C5A332"/>
                </a:solidFill>
                <a:latin typeface="Consolas" panose="020B0609020204030204" pitchFamily="49" charset="0"/>
              </a:rPr>
              <a:t>'blue'</a:t>
            </a:r>
            <a:r>
              <a:rPr lang="en-US" altLang="ko-KR" sz="2000" dirty="0" err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 err="1">
                <a:solidFill>
                  <a:srgbClr val="C5A332"/>
                </a:solidFill>
                <a:latin typeface="Consolas" panose="020B0609020204030204" pitchFamily="49" charset="0"/>
              </a:rPr>
              <a:t>'green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(color)</a:t>
            </a:r>
          </a:p>
          <a:p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'orange'</a:t>
            </a:r>
          </a:p>
          <a:p>
            <a:r>
              <a:rPr lang="en-US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(color)</a:t>
            </a:r>
            <a:endParaRPr lang="en-US" altLang="ko-KR" sz="20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449721" y="3773505"/>
            <a:ext cx="7822741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red','blue','green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orange','blue','green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999813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29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50"/>
            <a:ext cx="10998226" cy="2413302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리스트의 요소 수정변경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a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              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#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값 한 개를 수정할 때</a:t>
            </a:r>
            <a:endParaRPr lang="en-US" altLang="ko-KR" sz="20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'b'</a:t>
            </a:r>
            <a:endParaRPr lang="en-US" altLang="ko-KR" sz="20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 err="1">
                <a:solidFill>
                  <a:srgbClr val="C5A332"/>
                </a:solidFill>
                <a:latin typeface="Consolas" panose="020B0609020204030204" pitchFamily="49" charset="0"/>
              </a:rPr>
              <a:t>B'</a:t>
            </a:r>
            <a:r>
              <a:rPr lang="en-US" altLang="ko-KR" sz="2000" dirty="0" err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 err="1">
                <a:solidFill>
                  <a:srgbClr val="C5A332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2000" dirty="0" err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 err="1">
                <a:solidFill>
                  <a:srgbClr val="C5A332"/>
                </a:solidFill>
                <a:latin typeface="Consolas" panose="020B0609020204030204" pitchFamily="49" charset="0"/>
              </a:rPr>
              <a:t>'bear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      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#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</a:rPr>
              <a:t>값 한 개를 여러 개로 만들 때</a:t>
            </a:r>
          </a:p>
          <a:p>
            <a:r>
              <a:rPr lang="en-US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  <a:endParaRPr lang="en-US" altLang="ko-KR" sz="20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3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3340848"/>
            <a:ext cx="10998226" cy="1473199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['A', 'b', 'C']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['A', 'B', 'b', 'bear', 'C']</a:t>
            </a:r>
          </a:p>
        </p:txBody>
      </p:sp>
    </p:spTree>
    <p:extLst>
      <p:ext uri="{BB962C8B-B14F-4D97-AF65-F5344CB8AC3E}">
        <p14:creationId xmlns:p14="http://schemas.microsoft.com/office/powerpoint/2010/main" val="98866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/>
              <a:t>리스트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686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719403" y="884014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추가 및 삭제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949127" y="1171823"/>
            <a:ext cx="820891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800" dirty="0"/>
              <a:t>인덱스 삭제 </a:t>
            </a:r>
            <a:r>
              <a:rPr lang="en-US" altLang="ko-KR" sz="1800" dirty="0"/>
              <a:t>: </a:t>
            </a:r>
            <a:r>
              <a:rPr lang="en-US" altLang="ko-KR" sz="1800" b="0" dirty="0"/>
              <a:t>del </a:t>
            </a:r>
            <a:r>
              <a:rPr lang="ko-KR" altLang="en-US" sz="1800" b="0" dirty="0"/>
              <a:t>함수를 사용한다</a:t>
            </a:r>
            <a:r>
              <a:rPr lang="en-US" altLang="ko-KR" sz="18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78164" y="4234144"/>
            <a:ext cx="9937207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['orange','blue','green']</a:t>
            </a:r>
          </a:p>
          <a:p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['blue','green']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30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8164" y="2568221"/>
            <a:ext cx="9937207" cy="15417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orange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blue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green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 err="1">
                <a:solidFill>
                  <a:srgbClr val="A71D5D"/>
                </a:solidFill>
                <a:latin typeface="Consolas" panose="020B0609020204030204" pitchFamily="49" charset="0"/>
              </a:rPr>
              <a:t>del</a:t>
            </a:r>
            <a:r>
              <a:rPr lang="ko-KR" altLang="ko-KR" sz="20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0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8164" y="1896525"/>
            <a:ext cx="9937207" cy="570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lvl="0"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del[]</a:t>
            </a:r>
            <a:endParaRPr lang="ko-KR" altLang="ko-KR" sz="2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6252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719403" y="884014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추가 및 삭제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949127" y="1171823"/>
            <a:ext cx="8208912" cy="72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800" dirty="0"/>
              <a:t>리스트 마지막 항목 삭제 </a:t>
            </a:r>
            <a:r>
              <a:rPr lang="en-US" altLang="ko-KR" sz="1800" dirty="0"/>
              <a:t>: </a:t>
            </a:r>
            <a:r>
              <a:rPr lang="en-US" altLang="ko-KR" sz="1800" b="0" dirty="0"/>
              <a:t>pop() </a:t>
            </a:r>
            <a:r>
              <a:rPr lang="ko-KR" altLang="en-US" sz="1800" b="0" dirty="0"/>
              <a:t>함수를 사용한다</a:t>
            </a:r>
            <a:r>
              <a:rPr lang="en-US" altLang="ko-KR" sz="18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78163" y="5025245"/>
            <a:ext cx="9937207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orange','blue','green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orange','blue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blue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31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8162" y="2530924"/>
            <a:ext cx="9937207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orange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blue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green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color.pop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color2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color.pop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(color2)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78164" y="1896525"/>
            <a:ext cx="9937207" cy="570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lvl="0"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.pop()</a:t>
            </a:r>
            <a:endParaRPr lang="ko-KR" altLang="ko-KR" sz="2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881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719403" y="884014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방문하기</a:t>
            </a:r>
            <a:endParaRPr lang="en-US" altLang="ko-KR" sz="20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078161" y="3517319"/>
            <a:ext cx="9937207" cy="16312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orange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blue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green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red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yellow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32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78162" y="1936802"/>
            <a:ext cx="9937207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colors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orange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blue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green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red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yellow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ko-KR" altLang="ko-KR" sz="20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 err="1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ko-KR" altLang="ko-KR" sz="20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colors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:</a:t>
            </a:r>
            <a:endParaRPr lang="en-US" altLang="ko-KR" sz="2000" dirty="0">
              <a:solidFill>
                <a:srgbClr val="CD3948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ko-KR" dirty="0">
              <a:latin typeface="Consolas" panose="020B0609020204030204" pitchFamily="49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362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33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49"/>
            <a:ext cx="10998226" cy="3140893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리스트의 요소삭제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a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'D'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'E'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sz="20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del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a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sz="20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del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a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sz="20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[]</a:t>
            </a:r>
            <a:endParaRPr lang="en-US" altLang="ko-KR" sz="20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  <a:endParaRPr lang="en-US" altLang="ko-KR" sz="20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3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4068437"/>
            <a:ext cx="10998226" cy="1473199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['B', 'C', 'D', 'E']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['D', 'E']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[]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EF9323-52D7-48DC-A12E-E3AD43409570}"/>
              </a:ext>
            </a:extLst>
          </p:cNvPr>
          <p:cNvSpPr/>
          <p:nvPr/>
        </p:nvSpPr>
        <p:spPr>
          <a:xfrm>
            <a:off x="4591002" y="1863202"/>
            <a:ext cx="20185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// del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명령어 이용하기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380E6C-AF53-4E03-95B3-E8D3B389A95F}"/>
              </a:ext>
            </a:extLst>
          </p:cNvPr>
          <p:cNvSpPr/>
          <p:nvPr/>
        </p:nvSpPr>
        <p:spPr>
          <a:xfrm>
            <a:off x="4591002" y="3077174"/>
            <a:ext cx="29722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//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리스트 요소 수정 방법 이용하기</a:t>
            </a:r>
          </a:p>
        </p:txBody>
      </p:sp>
    </p:spTree>
    <p:extLst>
      <p:ext uri="{BB962C8B-B14F-4D97-AF65-F5344CB8AC3E}">
        <p14:creationId xmlns:p14="http://schemas.microsoft.com/office/powerpoint/2010/main" val="978729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34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50"/>
            <a:ext cx="10998226" cy="2408365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리스트의 요소 수정</a:t>
            </a:r>
            <a:r>
              <a:rPr lang="en-US" altLang="ko-KR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삭제</a:t>
            </a:r>
            <a:r>
              <a:rPr lang="en-US" altLang="ko-KR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변경 연습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r>
              <a:rPr lang="ko-KR" altLang="en-US" sz="2000" dirty="0">
                <a:solidFill>
                  <a:srgbClr val="383A42"/>
                </a:solidFill>
                <a:latin typeface="Consolas" panose="020B0609020204030204" pitchFamily="49" charset="0"/>
              </a:rPr>
              <a:t>과일이름을 요소로 하는 값이 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2000" dirty="0">
                <a:solidFill>
                  <a:srgbClr val="383A42"/>
                </a:solidFill>
                <a:latin typeface="Consolas" panose="020B0609020204030204" pitchFamily="49" charset="0"/>
              </a:rPr>
              <a:t>개 이상인 리스트 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a</a:t>
            </a:r>
            <a:r>
              <a:rPr lang="ko-KR" altLang="en-US" sz="2000" dirty="0">
                <a:solidFill>
                  <a:srgbClr val="383A42"/>
                </a:solidFill>
                <a:latin typeface="Consolas" panose="020B0609020204030204" pitchFamily="49" charset="0"/>
              </a:rPr>
              <a:t>를 생성하라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>
                <a:solidFill>
                  <a:srgbClr val="383A42"/>
                </a:solidFill>
                <a:latin typeface="Consolas" panose="020B0609020204030204" pitchFamily="49" charset="0"/>
              </a:rPr>
              <a:t>음식이름을 요소로 하는 값이 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3</a:t>
            </a:r>
            <a:r>
              <a:rPr lang="ko-KR" altLang="en-US" sz="2000" dirty="0">
                <a:solidFill>
                  <a:srgbClr val="383A42"/>
                </a:solidFill>
                <a:latin typeface="Consolas" panose="020B0609020204030204" pitchFamily="49" charset="0"/>
              </a:rPr>
              <a:t>개 이상인 리스트 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b</a:t>
            </a:r>
            <a:r>
              <a:rPr lang="ko-KR" altLang="en-US" sz="2000" dirty="0">
                <a:solidFill>
                  <a:srgbClr val="383A42"/>
                </a:solidFill>
                <a:latin typeface="Consolas" panose="020B0609020204030204" pitchFamily="49" charset="0"/>
              </a:rPr>
              <a:t>를 생성하라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ko-KR" altLang="en-US" sz="2000" dirty="0">
                <a:solidFill>
                  <a:srgbClr val="383A42"/>
                </a:solidFill>
                <a:latin typeface="Consolas" panose="020B0609020204030204" pitchFamily="49" charset="0"/>
              </a:rPr>
              <a:t>위 두 개의 리스트를 하나로 합친 리스트 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c</a:t>
            </a:r>
            <a:r>
              <a:rPr lang="ko-KR" altLang="en-US" sz="2000" dirty="0">
                <a:solidFill>
                  <a:srgbClr val="383A42"/>
                </a:solidFill>
                <a:latin typeface="Consolas" panose="020B0609020204030204" pitchFamily="49" charset="0"/>
              </a:rPr>
              <a:t>를 생성하라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c</a:t>
            </a:r>
            <a:r>
              <a:rPr lang="ko-KR" altLang="en-US" sz="2000" dirty="0">
                <a:solidFill>
                  <a:srgbClr val="383A42"/>
                </a:solidFill>
                <a:latin typeface="Consolas" panose="020B0609020204030204" pitchFamily="49" charset="0"/>
              </a:rPr>
              <a:t>에서 마지막 과일을 다른 과일로 대체하라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c</a:t>
            </a:r>
            <a:r>
              <a:rPr lang="ko-KR" altLang="en-US" sz="2000" dirty="0">
                <a:solidFill>
                  <a:srgbClr val="383A42"/>
                </a:solidFill>
                <a:latin typeface="Consolas" panose="020B0609020204030204" pitchFamily="49" charset="0"/>
              </a:rPr>
              <a:t>에서 마지막 음식을 삭제하라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3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AEED86-578A-49D1-9C0D-53A540085D14}"/>
              </a:ext>
            </a:extLst>
          </p:cNvPr>
          <p:cNvSpPr/>
          <p:nvPr/>
        </p:nvSpPr>
        <p:spPr>
          <a:xfrm>
            <a:off x="666393" y="3151315"/>
            <a:ext cx="10998226" cy="22781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['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apple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banana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melon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lemon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']</a:t>
            </a:r>
          </a:p>
          <a:p>
            <a:pPr lvl="0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['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pizza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stake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salad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nacho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']</a:t>
            </a:r>
            <a:endParaRPr lang="en-US" altLang="ko-KR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['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apple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banana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melon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lemon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pizza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stake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salad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nacho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']</a:t>
            </a:r>
          </a:p>
          <a:p>
            <a:pPr lvl="0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['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apple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banana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melon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strawberry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pizza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stake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salad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nacho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']</a:t>
            </a:r>
          </a:p>
          <a:p>
            <a:pPr lvl="0">
              <a:lnSpc>
                <a:spcPct val="150000"/>
              </a:lnSpc>
            </a:pP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['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apple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banana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melon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strawberry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pizza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stake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salad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42338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35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6" y="247308"/>
              <a:ext cx="149912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721673"/>
            <a:ext cx="10998226" cy="3524300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sz="2000" b="1" dirty="0">
                <a:solidFill>
                  <a:srgbClr val="383A42"/>
                </a:solidFill>
                <a:latin typeface="Consolas" panose="020B0609020204030204" pitchFamily="49" charset="0"/>
              </a:rPr>
              <a:t>a </a:t>
            </a:r>
            <a:r>
              <a:rPr lang="en-US" altLang="ko-KR" sz="2000" b="1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b="1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b="1" dirty="0">
                <a:solidFill>
                  <a:srgbClr val="C5A332"/>
                </a:solidFill>
                <a:latin typeface="Consolas" panose="020B0609020204030204" pitchFamily="49" charset="0"/>
              </a:rPr>
              <a:t>"apple"</a:t>
            </a:r>
            <a:r>
              <a:rPr lang="en-US" altLang="ko-KR" sz="2000" b="1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b="1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C5A332"/>
                </a:solidFill>
                <a:latin typeface="Consolas" panose="020B0609020204030204" pitchFamily="49" charset="0"/>
              </a:rPr>
              <a:t>"banana"</a:t>
            </a:r>
            <a:r>
              <a:rPr lang="en-US" altLang="ko-KR" sz="2000" b="1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b="1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C5A332"/>
                </a:solidFill>
                <a:latin typeface="Consolas" panose="020B0609020204030204" pitchFamily="49" charset="0"/>
              </a:rPr>
              <a:t>"melon"</a:t>
            </a:r>
            <a:r>
              <a:rPr lang="en-US" altLang="ko-KR" sz="2000" b="1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b="1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C5A332"/>
                </a:solidFill>
                <a:latin typeface="Consolas" panose="020B0609020204030204" pitchFamily="49" charset="0"/>
              </a:rPr>
              <a:t>"lemon"</a:t>
            </a:r>
            <a:r>
              <a:rPr lang="en-US" altLang="ko-KR" sz="2000" b="1" dirty="0">
                <a:solidFill>
                  <a:srgbClr val="7A82DA"/>
                </a:solidFill>
                <a:latin typeface="Consolas" panose="020B0609020204030204" pitchFamily="49" charset="0"/>
              </a:rPr>
              <a:t>]; </a:t>
            </a:r>
            <a:r>
              <a:rPr lang="en-US" altLang="ko-KR" sz="2000" b="1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b="1" dirty="0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</a:p>
          <a:p>
            <a:pPr lvl="0">
              <a:defRPr/>
            </a:pPr>
            <a:r>
              <a:rPr lang="en-US" altLang="ko-KR" sz="2000" b="1" dirty="0">
                <a:solidFill>
                  <a:srgbClr val="383A42"/>
                </a:solidFill>
                <a:latin typeface="Consolas" panose="020B0609020204030204" pitchFamily="49" charset="0"/>
              </a:rPr>
              <a:t>b </a:t>
            </a:r>
            <a:r>
              <a:rPr lang="en-US" altLang="ko-KR" sz="2000" b="1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b="1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b="1" dirty="0">
                <a:solidFill>
                  <a:srgbClr val="C5A332"/>
                </a:solidFill>
                <a:latin typeface="Consolas" panose="020B0609020204030204" pitchFamily="49" charset="0"/>
              </a:rPr>
              <a:t>"pizza"</a:t>
            </a:r>
            <a:r>
              <a:rPr lang="en-US" altLang="ko-KR" sz="2000" b="1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b="1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C5A332"/>
                </a:solidFill>
                <a:latin typeface="Consolas" panose="020B0609020204030204" pitchFamily="49" charset="0"/>
              </a:rPr>
              <a:t>"stake"</a:t>
            </a:r>
            <a:r>
              <a:rPr lang="en-US" altLang="ko-KR" sz="2000" b="1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b="1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C5A332"/>
                </a:solidFill>
                <a:latin typeface="Consolas" panose="020B0609020204030204" pitchFamily="49" charset="0"/>
              </a:rPr>
              <a:t>"salad"</a:t>
            </a:r>
            <a:r>
              <a:rPr lang="en-US" altLang="ko-KR" sz="2000" b="1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b="1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C5A332"/>
                </a:solidFill>
                <a:latin typeface="Consolas" panose="020B0609020204030204" pitchFamily="49" charset="0"/>
              </a:rPr>
              <a:t>"nacho"</a:t>
            </a:r>
            <a:r>
              <a:rPr lang="en-US" altLang="ko-KR" sz="2000" b="1" dirty="0">
                <a:solidFill>
                  <a:srgbClr val="7A82DA"/>
                </a:solidFill>
                <a:latin typeface="Consolas" panose="020B0609020204030204" pitchFamily="49" charset="0"/>
              </a:rPr>
              <a:t>];  </a:t>
            </a:r>
            <a:r>
              <a:rPr lang="en-US" altLang="ko-KR" sz="2000" b="1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b="1" dirty="0">
                <a:solidFill>
                  <a:srgbClr val="383A42"/>
                </a:solidFill>
                <a:latin typeface="Consolas" panose="020B0609020204030204" pitchFamily="49" charset="0"/>
              </a:rPr>
              <a:t>(b)</a:t>
            </a:r>
          </a:p>
          <a:p>
            <a:pPr lvl="0">
              <a:defRPr/>
            </a:pPr>
            <a:r>
              <a:rPr lang="en-US" altLang="ko-KR" sz="2000" b="1" dirty="0">
                <a:solidFill>
                  <a:srgbClr val="383A42"/>
                </a:solidFill>
                <a:latin typeface="Consolas" panose="020B0609020204030204" pitchFamily="49" charset="0"/>
              </a:rPr>
              <a:t>c </a:t>
            </a:r>
            <a:r>
              <a:rPr lang="en-US" altLang="ko-KR" sz="2000" b="1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b="1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383A42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2000" b="1" dirty="0" err="1">
                <a:solidFill>
                  <a:srgbClr val="7A82DA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2000" b="1" dirty="0" err="1">
                <a:solidFill>
                  <a:srgbClr val="383A42"/>
                </a:solidFill>
                <a:latin typeface="Consolas" panose="020B0609020204030204" pitchFamily="49" charset="0"/>
              </a:rPr>
              <a:t>b</a:t>
            </a:r>
            <a:endParaRPr lang="en-US" altLang="ko-KR" sz="2000" b="1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sz="2000" b="1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b="1" dirty="0">
                <a:solidFill>
                  <a:srgbClr val="383A42"/>
                </a:solidFill>
                <a:latin typeface="Consolas" panose="020B0609020204030204" pitchFamily="49" charset="0"/>
              </a:rPr>
              <a:t>(c)</a:t>
            </a:r>
          </a:p>
          <a:p>
            <a:pPr lvl="0">
              <a:defRPr/>
            </a:pPr>
            <a:r>
              <a:rPr lang="en-US" altLang="ko-KR" sz="2000" b="1" dirty="0">
                <a:solidFill>
                  <a:srgbClr val="383A42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2000" b="1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b="1" dirty="0">
                <a:solidFill>
                  <a:srgbClr val="CE33C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 b="1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2000" b="1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b="1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C5A332"/>
                </a:solidFill>
                <a:latin typeface="Consolas" panose="020B0609020204030204" pitchFamily="49" charset="0"/>
              </a:rPr>
              <a:t>"strawberry"</a:t>
            </a:r>
            <a:endParaRPr lang="en-US" altLang="ko-KR" sz="2000" b="1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sz="2000" b="1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b="1" dirty="0">
                <a:solidFill>
                  <a:srgbClr val="383A42"/>
                </a:solidFill>
                <a:latin typeface="Consolas" panose="020B0609020204030204" pitchFamily="49" charset="0"/>
              </a:rPr>
              <a:t>(c)</a:t>
            </a:r>
          </a:p>
          <a:p>
            <a:pPr lvl="0">
              <a:defRPr/>
            </a:pPr>
            <a:r>
              <a:rPr lang="en-US" altLang="ko-KR" sz="2000" b="1" dirty="0">
                <a:solidFill>
                  <a:srgbClr val="0098DD"/>
                </a:solidFill>
                <a:latin typeface="Consolas" panose="020B0609020204030204" pitchFamily="49" charset="0"/>
              </a:rPr>
              <a:t>del</a:t>
            </a:r>
            <a:r>
              <a:rPr lang="en-US" altLang="ko-KR" sz="2000" b="1" dirty="0">
                <a:solidFill>
                  <a:srgbClr val="23974A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383A42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2000" b="1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b="1" dirty="0">
                <a:solidFill>
                  <a:srgbClr val="CE33C0"/>
                </a:solidFill>
                <a:latin typeface="Consolas" panose="020B0609020204030204" pitchFamily="49" charset="0"/>
              </a:rPr>
              <a:t>7</a:t>
            </a:r>
            <a:r>
              <a:rPr lang="en-US" altLang="ko-KR" sz="2000" b="1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sz="2000" b="1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sz="2000" b="1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b="1" dirty="0">
                <a:solidFill>
                  <a:srgbClr val="383A42"/>
                </a:solidFill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891695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36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3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1C0895-CDBE-476E-954E-E2BC5BBFBB9E}"/>
              </a:ext>
            </a:extLst>
          </p:cNvPr>
          <p:cNvSpPr/>
          <p:nvPr/>
        </p:nvSpPr>
        <p:spPr>
          <a:xfrm>
            <a:off x="666393" y="742950"/>
            <a:ext cx="10998226" cy="1985773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리스트의 요소 수정</a:t>
            </a:r>
            <a:r>
              <a:rPr lang="en-US" altLang="ko-KR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삭제 변경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candies = ['</a:t>
            </a:r>
            <a:r>
              <a:rPr lang="ko-KR" altLang="en-US" sz="2000" dirty="0" err="1">
                <a:solidFill>
                  <a:srgbClr val="383A42"/>
                </a:solidFill>
                <a:latin typeface="Consolas" panose="020B0609020204030204" pitchFamily="49" charset="0"/>
              </a:rPr>
              <a:t>딸기맛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dirty="0" err="1">
                <a:solidFill>
                  <a:srgbClr val="383A42"/>
                </a:solidFill>
                <a:latin typeface="Consolas" panose="020B0609020204030204" pitchFamily="49" charset="0"/>
              </a:rPr>
              <a:t>레몬맛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dirty="0" err="1">
                <a:solidFill>
                  <a:srgbClr val="383A42"/>
                </a:solidFill>
                <a:latin typeface="Consolas" panose="020B0609020204030204" pitchFamily="49" charset="0"/>
              </a:rPr>
              <a:t>수박맛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dirty="0" err="1">
                <a:solidFill>
                  <a:srgbClr val="383A42"/>
                </a:solidFill>
                <a:latin typeface="Consolas" panose="020B0609020204030204" pitchFamily="49" charset="0"/>
              </a:rPr>
              <a:t>우유맛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dirty="0" err="1">
                <a:solidFill>
                  <a:srgbClr val="383A42"/>
                </a:solidFill>
                <a:latin typeface="Consolas" panose="020B0609020204030204" pitchFamily="49" charset="0"/>
              </a:rPr>
              <a:t>콜라맛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dirty="0" err="1">
                <a:solidFill>
                  <a:srgbClr val="383A42"/>
                </a:solidFill>
                <a:latin typeface="Consolas" panose="020B0609020204030204" pitchFamily="49" charset="0"/>
              </a:rPr>
              <a:t>포도맛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']</a:t>
            </a:r>
            <a:r>
              <a:rPr lang="ko-KR" altLang="en-US" sz="2000" dirty="0">
                <a:solidFill>
                  <a:srgbClr val="383A42"/>
                </a:solidFill>
                <a:latin typeface="Consolas" panose="020B0609020204030204" pitchFamily="49" charset="0"/>
              </a:rPr>
              <a:t>이다</a:t>
            </a:r>
          </a:p>
          <a:p>
            <a:r>
              <a:rPr lang="ko-KR" altLang="en-US" sz="2000" dirty="0">
                <a:solidFill>
                  <a:srgbClr val="383A42"/>
                </a:solidFill>
                <a:latin typeface="Consolas" panose="020B0609020204030204" pitchFamily="49" charset="0"/>
              </a:rPr>
              <a:t>아래의 결과가 나오도록 리스트를 사용해 보자</a:t>
            </a:r>
            <a:endParaRPr lang="en-US" altLang="ko-KR" sz="20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383A42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0732AE-AF34-4C20-BA54-DBB4B43DF2B0}"/>
              </a:ext>
            </a:extLst>
          </p:cNvPr>
          <p:cNvSpPr/>
          <p:nvPr/>
        </p:nvSpPr>
        <p:spPr>
          <a:xfrm>
            <a:off x="666393" y="2728723"/>
            <a:ext cx="10998226" cy="14005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체셔고양이에게는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딸기맛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사탕을 줘요</a:t>
            </a:r>
            <a:r>
              <a:rPr lang="en-US" altLang="ko-KR" b="1" dirty="0">
                <a:solidFill>
                  <a:prstClr val="black"/>
                </a:solidFill>
                <a:latin typeface="Consolas" panose="020B0609020204030204" pitchFamily="49" charset="0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오리에게는 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레몬맛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사탕을 줘요</a:t>
            </a:r>
            <a:r>
              <a:rPr lang="en-US" altLang="ko-KR" b="1" dirty="0">
                <a:solidFill>
                  <a:prstClr val="black"/>
                </a:solidFill>
                <a:latin typeface="Consolas" panose="020B0609020204030204" pitchFamily="49" charset="0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도도새에게는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우유맛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콜라맛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포도맛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']</a:t>
            </a:r>
            <a:r>
              <a:rPr lang="en-US" altLang="ko-KR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사탕을 줘요</a:t>
            </a:r>
            <a:r>
              <a:rPr lang="en-US" altLang="ko-KR" b="1" dirty="0">
                <a:solidFill>
                  <a:prstClr val="black"/>
                </a:solidFill>
                <a:latin typeface="Consolas" panose="020B0609020204030204" pitchFamily="49" charset="0"/>
              </a:rPr>
              <a:t>.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3963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37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50"/>
            <a:ext cx="10998226" cy="1985773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리스트의 요소 수정</a:t>
            </a:r>
            <a:r>
              <a:rPr lang="en-US" altLang="ko-KR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,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삭제 변경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candies = ['</a:t>
            </a:r>
            <a:r>
              <a:rPr lang="ko-KR" altLang="en-US" sz="2000" dirty="0" err="1">
                <a:solidFill>
                  <a:srgbClr val="383A42"/>
                </a:solidFill>
                <a:latin typeface="Consolas" panose="020B0609020204030204" pitchFamily="49" charset="0"/>
              </a:rPr>
              <a:t>딸기맛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dirty="0" err="1">
                <a:solidFill>
                  <a:srgbClr val="383A42"/>
                </a:solidFill>
                <a:latin typeface="Consolas" panose="020B0609020204030204" pitchFamily="49" charset="0"/>
              </a:rPr>
              <a:t>레몬맛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dirty="0" err="1">
                <a:solidFill>
                  <a:srgbClr val="383A42"/>
                </a:solidFill>
                <a:latin typeface="Consolas" panose="020B0609020204030204" pitchFamily="49" charset="0"/>
              </a:rPr>
              <a:t>수박맛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dirty="0" err="1">
                <a:solidFill>
                  <a:srgbClr val="383A42"/>
                </a:solidFill>
                <a:latin typeface="Consolas" panose="020B0609020204030204" pitchFamily="49" charset="0"/>
              </a:rPr>
              <a:t>우유맛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dirty="0" err="1">
                <a:solidFill>
                  <a:srgbClr val="383A42"/>
                </a:solidFill>
                <a:latin typeface="Consolas" panose="020B0609020204030204" pitchFamily="49" charset="0"/>
              </a:rPr>
              <a:t>콜라맛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dirty="0" err="1">
                <a:solidFill>
                  <a:srgbClr val="383A42"/>
                </a:solidFill>
                <a:latin typeface="Consolas" panose="020B0609020204030204" pitchFamily="49" charset="0"/>
              </a:rPr>
              <a:t>포도맛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']</a:t>
            </a:r>
            <a:r>
              <a:rPr lang="ko-KR" altLang="en-US" sz="2000" dirty="0">
                <a:solidFill>
                  <a:srgbClr val="383A42"/>
                </a:solidFill>
                <a:latin typeface="Consolas" panose="020B0609020204030204" pitchFamily="49" charset="0"/>
              </a:rPr>
              <a:t>이다</a:t>
            </a:r>
          </a:p>
          <a:p>
            <a:r>
              <a:rPr lang="ko-KR" altLang="en-US" sz="2000" dirty="0">
                <a:solidFill>
                  <a:srgbClr val="383A42"/>
                </a:solidFill>
                <a:latin typeface="Consolas" panose="020B0609020204030204" pitchFamily="49" charset="0"/>
              </a:rPr>
              <a:t>아래의 결과가 나오도록 리스트를 사용해 보자</a:t>
            </a:r>
            <a:endParaRPr lang="en-US" altLang="ko-KR" sz="20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endParaRPr lang="en-US" altLang="ko-KR" sz="2000" dirty="0">
              <a:solidFill>
                <a:srgbClr val="383A42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6" y="247308"/>
              <a:ext cx="149912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4424927"/>
            <a:ext cx="10998226" cy="2185765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candies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err="1">
                <a:solidFill>
                  <a:srgbClr val="C5A332"/>
                </a:solidFill>
                <a:latin typeface="Consolas" panose="020B0609020204030204" pitchFamily="49" charset="0"/>
              </a:rPr>
              <a:t>딸기맛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err="1">
                <a:solidFill>
                  <a:srgbClr val="C5A332"/>
                </a:solidFill>
                <a:latin typeface="Consolas" panose="020B0609020204030204" pitchFamily="49" charset="0"/>
              </a:rPr>
              <a:t>레몬맛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err="1">
                <a:solidFill>
                  <a:srgbClr val="C5A332"/>
                </a:solidFill>
                <a:latin typeface="Consolas" panose="020B0609020204030204" pitchFamily="49" charset="0"/>
              </a:rPr>
              <a:t>수박맛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err="1">
                <a:solidFill>
                  <a:srgbClr val="C5A332"/>
                </a:solidFill>
                <a:latin typeface="Consolas" panose="020B0609020204030204" pitchFamily="49" charset="0"/>
              </a:rPr>
              <a:t>우유맛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err="1">
                <a:solidFill>
                  <a:srgbClr val="C5A332"/>
                </a:solidFill>
                <a:latin typeface="Consolas" panose="020B0609020204030204" pitchFamily="49" charset="0"/>
              </a:rPr>
              <a:t>콜라맛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err="1">
                <a:solidFill>
                  <a:srgbClr val="C5A332"/>
                </a:solidFill>
                <a:latin typeface="Consolas" panose="020B0609020204030204" pitchFamily="49" charset="0"/>
              </a:rPr>
              <a:t>포도맛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cat_candy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candies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err="1">
                <a:solidFill>
                  <a:srgbClr val="C5A332"/>
                </a:solidFill>
                <a:latin typeface="Consolas" panose="020B0609020204030204" pitchFamily="49" charset="0"/>
              </a:rPr>
              <a:t>체셔고양이에게는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cat_candy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사탕을 줘요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.'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pPr lvl="0">
              <a:defRPr/>
            </a:pP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duck_candy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candies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오리에게는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duck_candy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사탕을 줘요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.'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pPr lvl="0">
              <a:defRPr/>
            </a:pP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dodo_candies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candies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: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도도새에게는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dodo_candies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사탕을 줘요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.'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F28ACB-0000-4F7F-A4A7-B29D7F032EA6}"/>
              </a:ext>
            </a:extLst>
          </p:cNvPr>
          <p:cNvSpPr/>
          <p:nvPr/>
        </p:nvSpPr>
        <p:spPr>
          <a:xfrm>
            <a:off x="666393" y="2728723"/>
            <a:ext cx="10998226" cy="14005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ko-KR" altLang="en-US" b="1" dirty="0" err="1">
                <a:solidFill>
                  <a:prstClr val="black"/>
                </a:solidFill>
                <a:latin typeface="Consolas" panose="020B0609020204030204" pitchFamily="49" charset="0"/>
              </a:rPr>
              <a:t>체셔고양이에게는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딸기맛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사탕을 줘요</a:t>
            </a:r>
            <a:r>
              <a:rPr lang="en-US" altLang="ko-KR" b="1" dirty="0">
                <a:solidFill>
                  <a:prstClr val="black"/>
                </a:solidFill>
                <a:latin typeface="Consolas" panose="020B0609020204030204" pitchFamily="49" charset="0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오리에게는 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레몬맛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 사탕을 줘요</a:t>
            </a:r>
            <a:r>
              <a:rPr lang="en-US" altLang="ko-KR" b="1" dirty="0">
                <a:solidFill>
                  <a:prstClr val="black"/>
                </a:solidFill>
                <a:latin typeface="Consolas" panose="020B0609020204030204" pitchFamily="49" charset="0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도도새에게는 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우유맛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콜라맛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포도맛</a:t>
            </a:r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']</a:t>
            </a:r>
            <a:r>
              <a:rPr lang="en-US" altLang="ko-KR" b="1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사탕을 줘요</a:t>
            </a:r>
            <a:r>
              <a:rPr lang="en-US" altLang="ko-KR" b="1" dirty="0">
                <a:solidFill>
                  <a:prstClr val="black"/>
                </a:solidFill>
                <a:latin typeface="Consolas" panose="020B0609020204030204" pitchFamily="49" charset="0"/>
              </a:rPr>
              <a:t>.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5493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719403" y="850147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추가 및 삭제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555757" y="1246180"/>
            <a:ext cx="77768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800" dirty="0"/>
              <a:t>append( ) </a:t>
            </a:r>
            <a:r>
              <a:rPr lang="ko-KR" altLang="en-US" sz="1800" dirty="0"/>
              <a:t>함수 </a:t>
            </a:r>
            <a:r>
              <a:rPr lang="en-US" altLang="ko-KR" sz="1800" dirty="0"/>
              <a:t>: </a:t>
            </a:r>
            <a:r>
              <a:rPr lang="ko-KR" altLang="en-US" sz="1800" u="sng" dirty="0">
                <a:solidFill>
                  <a:srgbClr val="FF0000"/>
                </a:solidFill>
              </a:rPr>
              <a:t>새로운 값</a:t>
            </a:r>
            <a:r>
              <a:rPr lang="ko-KR" altLang="en-US" sz="1800" b="0" dirty="0"/>
              <a:t>을 기존 리스트의 맨 끝에 추가</a:t>
            </a:r>
            <a:endParaRPr lang="en-US" altLang="ko-KR" sz="1800" b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1555757" y="4121050"/>
            <a:ext cx="7776864" cy="465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800" dirty="0"/>
              <a:t>extend( ) </a:t>
            </a:r>
            <a:r>
              <a:rPr lang="ko-KR" altLang="en-US" sz="1800" dirty="0"/>
              <a:t>함수 </a:t>
            </a:r>
            <a:r>
              <a:rPr lang="en-US" altLang="ko-KR" sz="1800" dirty="0"/>
              <a:t>: </a:t>
            </a:r>
            <a:r>
              <a:rPr lang="ko-KR" altLang="en-US" sz="1800" u="sng" dirty="0">
                <a:solidFill>
                  <a:srgbClr val="FF0000"/>
                </a:solidFill>
              </a:rPr>
              <a:t>새로운 리스트</a:t>
            </a:r>
            <a:r>
              <a:rPr lang="ko-KR" altLang="en-US" sz="1800" b="0" dirty="0"/>
              <a:t>를 기존 리스트에 추가</a:t>
            </a:r>
            <a:endParaRPr lang="en-US" altLang="ko-KR" sz="1800" b="0" dirty="0"/>
          </a:p>
        </p:txBody>
      </p:sp>
      <p:sp>
        <p:nvSpPr>
          <p:cNvPr id="10" name="직사각형 9"/>
          <p:cNvSpPr/>
          <p:nvPr/>
        </p:nvSpPr>
        <p:spPr>
          <a:xfrm>
            <a:off x="1628335" y="1750236"/>
            <a:ext cx="9465517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color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 err="1">
                <a:solidFill>
                  <a:srgbClr val="C5A332"/>
                </a:solidFill>
                <a:latin typeface="Consolas" panose="020B0609020204030204" pitchFamily="49" charset="0"/>
              </a:rPr>
              <a:t>red'</a:t>
            </a:r>
            <a:r>
              <a:rPr lang="en-US" altLang="ko-KR" sz="2000" dirty="0" err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 err="1">
                <a:solidFill>
                  <a:srgbClr val="C5A332"/>
                </a:solidFill>
                <a:latin typeface="Consolas" panose="020B0609020204030204" pitchFamily="49" charset="0"/>
              </a:rPr>
              <a:t>'blue'</a:t>
            </a:r>
            <a:r>
              <a:rPr lang="en-US" altLang="ko-KR" sz="2000" dirty="0" err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 err="1">
                <a:solidFill>
                  <a:srgbClr val="C5A332"/>
                </a:solidFill>
                <a:latin typeface="Consolas" panose="020B0609020204030204" pitchFamily="49" charset="0"/>
              </a:rPr>
              <a:t>'green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sz="20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(color)</a:t>
            </a:r>
          </a:p>
          <a:p>
            <a:r>
              <a:rPr lang="en-US" altLang="ko-KR" sz="2000" dirty="0" err="1">
                <a:solidFill>
                  <a:srgbClr val="23974A"/>
                </a:solidFill>
                <a:latin typeface="Consolas" panose="020B0609020204030204" pitchFamily="49" charset="0"/>
              </a:rPr>
              <a:t>color.append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'white'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en-US" altLang="ko-KR" sz="20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(color)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28333" y="3160657"/>
            <a:ext cx="9465517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['red', 'blue', 'green']</a:t>
            </a: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['red', 'blue', 'green', 'white']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28333" y="4598622"/>
            <a:ext cx="9465517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color 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'red'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'blue'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'green'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sz="200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(color)</a:t>
            </a:r>
          </a:p>
          <a:p>
            <a:r>
              <a:rPr lang="en-US" altLang="ko-KR" sz="2000">
                <a:solidFill>
                  <a:srgbClr val="23974A"/>
                </a:solidFill>
                <a:latin typeface="Consolas" panose="020B0609020204030204" pitchFamily="49" charset="0"/>
              </a:rPr>
              <a:t>color.extend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([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'black'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'purple'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])</a:t>
            </a:r>
            <a:endParaRPr lang="en-US" altLang="ko-KR" sz="200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(color)</a:t>
            </a:r>
            <a:endParaRPr lang="en-US" altLang="ko-KR" sz="2000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28331" y="6009043"/>
            <a:ext cx="9465517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['red', 'blue', 'green']</a:t>
            </a: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['red', 'blue', 'green', 'black', 'purple']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38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5934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719403" y="850147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추가 및 삭제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555757" y="1246180"/>
            <a:ext cx="888001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800" dirty="0"/>
              <a:t>insert( ) </a:t>
            </a:r>
            <a:r>
              <a:rPr lang="ko-KR" altLang="en-US" sz="1800" dirty="0"/>
              <a:t>함수 </a:t>
            </a:r>
            <a:r>
              <a:rPr lang="en-US" altLang="ko-KR" sz="1800" dirty="0"/>
              <a:t>: </a:t>
            </a:r>
            <a:r>
              <a:rPr lang="ko-KR" altLang="en-US" sz="1800" b="0" dirty="0"/>
              <a:t>기존 리스트의 </a:t>
            </a:r>
            <a:r>
              <a:rPr lang="en-US" altLang="ko-KR" sz="1800" b="0" dirty="0" err="1"/>
              <a:t>i</a:t>
            </a:r>
            <a:r>
              <a:rPr lang="ko-KR" altLang="en-US" sz="1800" b="0" dirty="0"/>
              <a:t>번째 인덱스에 새로운 값을 추가</a:t>
            </a:r>
            <a:r>
              <a:rPr lang="en-US" altLang="ko-KR" sz="1800" b="0" dirty="0"/>
              <a:t>,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800" b="0" dirty="0" err="1"/>
              <a:t>i</a:t>
            </a:r>
            <a:r>
              <a:rPr lang="ko-KR" altLang="en-US" sz="1800" b="0" dirty="0"/>
              <a:t>번째 인덱스를 기준으로 뒤쪽의 인덱스가 하나씩 밀림</a:t>
            </a:r>
            <a:r>
              <a:rPr lang="en-US" altLang="ko-KR" sz="18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555757" y="2395880"/>
            <a:ext cx="9465517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color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 err="1">
                <a:solidFill>
                  <a:srgbClr val="C5A332"/>
                </a:solidFill>
                <a:latin typeface="Consolas" panose="020B0609020204030204" pitchFamily="49" charset="0"/>
              </a:rPr>
              <a:t>red'</a:t>
            </a:r>
            <a:r>
              <a:rPr lang="en-US" altLang="ko-KR" sz="2000" dirty="0" err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 err="1">
                <a:solidFill>
                  <a:srgbClr val="C5A332"/>
                </a:solidFill>
                <a:latin typeface="Consolas" panose="020B0609020204030204" pitchFamily="49" charset="0"/>
              </a:rPr>
              <a:t>'blue'</a:t>
            </a:r>
            <a:r>
              <a:rPr lang="en-US" altLang="ko-KR" sz="2000" dirty="0" err="1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 err="1">
                <a:solidFill>
                  <a:srgbClr val="C5A332"/>
                </a:solidFill>
                <a:latin typeface="Consolas" panose="020B0609020204030204" pitchFamily="49" charset="0"/>
              </a:rPr>
              <a:t>'green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sz="20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(color)</a:t>
            </a:r>
          </a:p>
          <a:p>
            <a:r>
              <a:rPr lang="en-US" altLang="ko-KR" sz="2000" dirty="0" err="1">
                <a:solidFill>
                  <a:srgbClr val="23974A"/>
                </a:solidFill>
                <a:latin typeface="Consolas" panose="020B0609020204030204" pitchFamily="49" charset="0"/>
              </a:rPr>
              <a:t>color.insert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CE33C0"/>
                </a:solidFill>
                <a:latin typeface="Consolas" panose="020B0609020204030204" pitchFamily="49" charset="0"/>
              </a:rPr>
              <a:t>0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'orange'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en-US" altLang="ko-KR" sz="20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(color)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55755" y="3806301"/>
            <a:ext cx="9465517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['red', 'blue', 'green']</a:t>
            </a:r>
          </a:p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['orange', 'red', 'blue', 'green']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39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9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/>
              <a:t>리스트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>
          <a:xfrm>
            <a:off x="420130" y="897924"/>
            <a:ext cx="11359978" cy="633418"/>
          </a:xfrm>
        </p:spPr>
        <p:txBody>
          <a:bodyPr/>
          <a:lstStyle/>
          <a:p>
            <a:r>
              <a:rPr lang="ko-KR" altLang="en-US" dirty="0"/>
              <a:t>어떤 경우에는 여러 개의 데이터를 하나로 묶어서 저장하는 것이 필요하다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내용 개체 틀 1"/>
          <p:cNvSpPr txBox="1">
            <a:spLocks/>
          </p:cNvSpPr>
          <p:nvPr/>
        </p:nvSpPr>
        <p:spPr>
          <a:xfrm>
            <a:off x="816864" y="1600200"/>
            <a:ext cx="10871200" cy="449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753" y="2115988"/>
            <a:ext cx="9541019" cy="3285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7161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>
                <a:solidFill>
                  <a:srgbClr val="F79433"/>
                </a:solidFill>
              </a:rPr>
              <a:t>01. </a:t>
            </a:r>
            <a:r>
              <a:rPr lang="ko-KR" altLang="en-US">
                <a:solidFill>
                  <a:srgbClr val="F79433"/>
                </a:solidFill>
              </a:rPr>
              <a:t>리스트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285435"/>
              </p:ext>
            </p:extLst>
          </p:nvPr>
        </p:nvGraphicFramePr>
        <p:xfrm>
          <a:off x="390956" y="4410937"/>
          <a:ext cx="11362896" cy="196354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42644">
                  <a:extLst>
                    <a:ext uri="{9D8B030D-6E8A-4147-A177-3AD203B41FA5}">
                      <a16:colId xmlns:a16="http://schemas.microsoft.com/office/drawing/2014/main" val="1067001968"/>
                    </a:ext>
                  </a:extLst>
                </a:gridCol>
                <a:gridCol w="3705225">
                  <a:extLst>
                    <a:ext uri="{9D8B030D-6E8A-4147-A177-3AD203B41FA5}">
                      <a16:colId xmlns:a16="http://schemas.microsoft.com/office/drawing/2014/main" val="427623023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2075048192"/>
                    </a:ext>
                  </a:extLst>
                </a:gridCol>
                <a:gridCol w="3200402">
                  <a:extLst>
                    <a:ext uri="{9D8B030D-6E8A-4147-A177-3AD203B41FA5}">
                      <a16:colId xmlns:a16="http://schemas.microsoft.com/office/drawing/2014/main" val="2993021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명령어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예제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31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  <a:latin typeface="Consolas" panose="020B0609020204030204" pitchFamily="49" charset="0"/>
                        </a:rPr>
                        <a:t>append()</a:t>
                      </a:r>
                      <a:endParaRPr lang="en-US" sz="1800" b="1" kern="0" spc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리스트에 요소를 새로 추가한다</a:t>
                      </a:r>
                      <a:r>
                        <a:rPr lang="en-US" altLang="ko-KR" sz="1800" kern="0" spc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.</a:t>
                      </a:r>
                      <a:endParaRPr lang="ko-KR" altLang="en-US" sz="1800" b="1" kern="0" spc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  <a:latin typeface="Consolas" panose="020B0609020204030204" pitchFamily="49" charset="0"/>
                        </a:rPr>
                        <a:t>a.append</a:t>
                      </a:r>
                      <a:r>
                        <a:rPr lang="en-US" sz="1800" b="1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  <a:latin typeface="Consolas" panose="020B0609020204030204" pitchFamily="49" charset="0"/>
                        </a:rPr>
                        <a:t>('F')</a:t>
                      </a:r>
                      <a:endParaRPr lang="en-US" sz="1800" b="1" kern="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'F'</a:t>
                      </a:r>
                      <a:r>
                        <a:rPr lang="ko-KR" altLang="en-US" sz="1800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 요소를 마지막 위치에 추가</a:t>
                      </a:r>
                      <a:endParaRPr lang="ko-KR" altLang="en-US" sz="1800" b="1" kern="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941107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  <a:latin typeface="Consolas" panose="020B0609020204030204" pitchFamily="49" charset="0"/>
                        </a:rPr>
                        <a:t>insert()</a:t>
                      </a:r>
                      <a:endParaRPr lang="en-US" sz="1800" b="1" kern="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리스트의 해당 위치에 요소를 새로 삽입한다</a:t>
                      </a:r>
                      <a:r>
                        <a:rPr lang="en-US" altLang="ko-KR" sz="1800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.</a:t>
                      </a:r>
                      <a:endParaRPr lang="ko-KR" altLang="en-US" sz="1800" b="1" kern="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  <a:latin typeface="Consolas" panose="020B0609020204030204" pitchFamily="49" charset="0"/>
                        </a:rPr>
                        <a:t>a.append(2,'b')</a:t>
                      </a:r>
                      <a:endParaRPr lang="en-US" sz="1800" b="1" kern="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2</a:t>
                      </a:r>
                      <a:r>
                        <a:rPr lang="ko-KR" altLang="en-US" sz="1800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번 위치에 </a:t>
                      </a:r>
                      <a:r>
                        <a:rPr lang="en-US" altLang="ko-KR" sz="1800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'b'</a:t>
                      </a:r>
                      <a:r>
                        <a:rPr lang="ko-KR" altLang="en-US" sz="1800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를 추가</a:t>
                      </a:r>
                      <a:endParaRPr lang="ko-KR" altLang="en-US" sz="1800" b="1" kern="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280315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  <a:latin typeface="Consolas" panose="020B0609020204030204" pitchFamily="49" charset="0"/>
                        </a:rPr>
                        <a:t>extend()</a:t>
                      </a:r>
                      <a:endParaRPr lang="en-US" sz="1800" b="1" kern="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리스트의 맨 뒤에 새로운 리스트를 추가한다</a:t>
                      </a:r>
                      <a:r>
                        <a:rPr lang="en-US" altLang="ko-KR" sz="1800" kern="0" spc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.</a:t>
                      </a:r>
                      <a:endParaRPr lang="ko-KR" altLang="en-US" sz="1800" b="1" kern="0" spc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  <a:latin typeface="Consolas" panose="020B0609020204030204" pitchFamily="49" charset="0"/>
                        </a:rPr>
                        <a:t>a.extend(['G','H'])</a:t>
                      </a:r>
                      <a:endParaRPr lang="en-US" sz="1800" b="1" kern="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리스트 </a:t>
                      </a:r>
                      <a:r>
                        <a:rPr lang="en-US" altLang="ko-KR" sz="1800" kern="0" spc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['G','H']</a:t>
                      </a:r>
                      <a:r>
                        <a:rPr lang="ko-KR" altLang="en-US" sz="1800" kern="0" spc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를 추가</a:t>
                      </a:r>
                      <a:endParaRPr lang="ko-KR" altLang="en-US" sz="1800" b="1" kern="0" spc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119746762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6072404" y="1708168"/>
            <a:ext cx="5295901" cy="230832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['A', 'B', 'C', 'D', 'E']</a:t>
            </a:r>
            <a:r>
              <a:rPr lang="en-US" altLang="ko-KR">
                <a:latin typeface="Consolas" panose="020B0609020204030204" pitchFamily="49" charset="0"/>
              </a:rPr>
              <a:t>.</a:t>
            </a:r>
          </a:p>
          <a:p>
            <a:endParaRPr lang="ko-KR" altLang="en-US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['A', 'B', 'C', 'D', 'E', 'F']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['A', 'B', 'b', 'C', 'D', 'E', 'F']</a:t>
            </a:r>
          </a:p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['A', 'B', 'b', 'C', 'D', 'E', 'F', 'G']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71550" y="172085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a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'A'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'B'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'C'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'D'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'E'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a.append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'F'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a.insert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'b'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a.extend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([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'G'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])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  <a:endParaRPr lang="en-US" altLang="ko-KR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내용 개체 틀 2"/>
          <p:cNvSpPr>
            <a:spLocks noGrp="1"/>
          </p:cNvSpPr>
          <p:nvPr>
            <p:ph idx="4294967295"/>
          </p:nvPr>
        </p:nvSpPr>
        <p:spPr>
          <a:xfrm>
            <a:off x="971550" y="1025691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 추가 및 삭제</a:t>
            </a:r>
            <a:endParaRPr lang="en-US" altLang="ko-KR" sz="2000" dirty="0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40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77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>
                <a:solidFill>
                  <a:srgbClr val="F79433"/>
                </a:solidFill>
              </a:rPr>
              <a:t>01. </a:t>
            </a:r>
            <a:r>
              <a:rPr lang="ko-KR" altLang="en-US">
                <a:solidFill>
                  <a:srgbClr val="F79433"/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719403" y="1000779"/>
            <a:ext cx="8208912" cy="720080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/>
              <a:t>리스트 세기</a:t>
            </a:r>
            <a:r>
              <a:rPr lang="en-US" altLang="ko-KR" sz="2000"/>
              <a:t>, </a:t>
            </a:r>
            <a:r>
              <a:rPr lang="ko-KR" altLang="en-US" sz="2000"/>
              <a:t>찾기</a:t>
            </a:r>
            <a:r>
              <a:rPr lang="en-US" altLang="ko-KR" sz="2000"/>
              <a:t>, </a:t>
            </a:r>
            <a:r>
              <a:rPr lang="ko-KR" altLang="en-US" sz="2000"/>
              <a:t>지우기</a:t>
            </a:r>
            <a:r>
              <a:rPr lang="en-US" altLang="ko-KR" sz="2000"/>
              <a:t> </a:t>
            </a:r>
            <a:endParaRPr lang="en-US" altLang="ko-KR" sz="20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785329"/>
              </p:ext>
            </p:extLst>
          </p:nvPr>
        </p:nvGraphicFramePr>
        <p:xfrm>
          <a:off x="933450" y="4319913"/>
          <a:ext cx="10066446" cy="208669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63264">
                  <a:extLst>
                    <a:ext uri="{9D8B030D-6E8A-4147-A177-3AD203B41FA5}">
                      <a16:colId xmlns:a16="http://schemas.microsoft.com/office/drawing/2014/main" val="4065814440"/>
                    </a:ext>
                  </a:extLst>
                </a:gridCol>
                <a:gridCol w="4247700">
                  <a:extLst>
                    <a:ext uri="{9D8B030D-6E8A-4147-A177-3AD203B41FA5}">
                      <a16:colId xmlns:a16="http://schemas.microsoft.com/office/drawing/2014/main" val="1314202174"/>
                    </a:ext>
                  </a:extLst>
                </a:gridCol>
                <a:gridCol w="3355482">
                  <a:extLst>
                    <a:ext uri="{9D8B030D-6E8A-4147-A177-3AD203B41FA5}">
                      <a16:colId xmlns:a16="http://schemas.microsoft.com/office/drawing/2014/main" val="2052363166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예제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960938"/>
                  </a:ext>
                </a:extLst>
              </a:tr>
              <a:tr h="5368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count()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요소의 개수를 돌려준다</a:t>
                      </a:r>
                      <a:r>
                        <a:rPr lang="en-US" altLang="ko-KR" sz="1800" b="0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b="0" kern="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a.count("C")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688707583"/>
                  </a:ext>
                </a:extLst>
              </a:tr>
              <a:tr h="5368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index()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요소를 찾아 위치를 돌려준다</a:t>
                      </a:r>
                      <a:r>
                        <a:rPr lang="en-US" altLang="ko-KR" sz="1800" b="0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b="0" kern="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a.index("D")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88675346"/>
                  </a:ext>
                </a:extLst>
              </a:tr>
              <a:tr h="5368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remove()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해당 요소를 찾아 삭제한다</a:t>
                      </a:r>
                      <a:r>
                        <a:rPr lang="en-US" altLang="ko-KR" sz="1800" b="0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800" b="0" kern="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a.remove</a:t>
                      </a:r>
                      <a:r>
                        <a:rPr lang="en-US" sz="1800" b="1" kern="0" spc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("E")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35426779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6068631" y="1860887"/>
            <a:ext cx="4931265" cy="203132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['A', 'B', 'C', 'C', 'D', 'E']</a:t>
            </a:r>
          </a:p>
          <a:p>
            <a:r>
              <a:rPr lang="ko-KR" altLang="en-US">
                <a:latin typeface="Consolas" panose="020B0609020204030204" pitchFamily="49" charset="0"/>
              </a:rPr>
              <a:t>2</a:t>
            </a:r>
          </a:p>
          <a:p>
            <a:r>
              <a:rPr lang="ko-KR" altLang="en-US">
                <a:latin typeface="Consolas" panose="020B0609020204030204" pitchFamily="49" charset="0"/>
              </a:rPr>
              <a:t>4</a:t>
            </a:r>
          </a:p>
          <a:p>
            <a:r>
              <a:rPr lang="ko-KR" altLang="en-US">
                <a:latin typeface="Consolas" panose="020B0609020204030204" pitchFamily="49" charset="0"/>
              </a:rPr>
              <a:t>['A', 'B', 'C', 'C', 'D', 'E']</a:t>
            </a:r>
            <a:endParaRPr lang="en-US" altLang="ko-KR">
              <a:latin typeface="Consolas" panose="020B0609020204030204" pitchFamily="49" charset="0"/>
            </a:endParaRPr>
          </a:p>
          <a:p>
            <a:endParaRPr lang="ko-KR" altLang="en-US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['A', 'B', 'C', 'C', 'D']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33450" y="1860888"/>
            <a:ext cx="513518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a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'A'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'B'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'D'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'E'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a.count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'C'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a.index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'D'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a.remove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'E'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  <a:endParaRPr lang="en-US" altLang="ko-KR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41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9331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505895"/>
              </p:ext>
            </p:extLst>
          </p:nvPr>
        </p:nvGraphicFramePr>
        <p:xfrm>
          <a:off x="933450" y="4319913"/>
          <a:ext cx="10066446" cy="208669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63264">
                  <a:extLst>
                    <a:ext uri="{9D8B030D-6E8A-4147-A177-3AD203B41FA5}">
                      <a16:colId xmlns:a16="http://schemas.microsoft.com/office/drawing/2014/main" val="4065814440"/>
                    </a:ext>
                  </a:extLst>
                </a:gridCol>
                <a:gridCol w="4247700">
                  <a:extLst>
                    <a:ext uri="{9D8B030D-6E8A-4147-A177-3AD203B41FA5}">
                      <a16:colId xmlns:a16="http://schemas.microsoft.com/office/drawing/2014/main" val="1314202174"/>
                    </a:ext>
                  </a:extLst>
                </a:gridCol>
                <a:gridCol w="3355482">
                  <a:extLst>
                    <a:ext uri="{9D8B030D-6E8A-4147-A177-3AD203B41FA5}">
                      <a16:colId xmlns:a16="http://schemas.microsoft.com/office/drawing/2014/main" val="2052363166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명령어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예제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8960938"/>
                  </a:ext>
                </a:extLst>
              </a:tr>
              <a:tr h="5368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  <a:latin typeface="Consolas" panose="020B0609020204030204" pitchFamily="49" charset="0"/>
                        </a:rPr>
                        <a:t>sort()</a:t>
                      </a:r>
                      <a:endParaRPr lang="en-US" sz="1800" b="1" kern="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리스트를 오름차순으로 정렬한다</a:t>
                      </a:r>
                      <a:r>
                        <a:rPr lang="en-US" altLang="ko-KR" sz="1800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.</a:t>
                      </a:r>
                      <a:endParaRPr lang="ko-KR" altLang="en-US" sz="1800" b="1" kern="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  <a:latin typeface="Consolas" panose="020B0609020204030204" pitchFamily="49" charset="0"/>
                        </a:rPr>
                        <a:t>a.sort()</a:t>
                      </a:r>
                      <a:endParaRPr lang="en-US" sz="1800" b="1" kern="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688707583"/>
                  </a:ext>
                </a:extLst>
              </a:tr>
              <a:tr h="5368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  <a:latin typeface="Consolas" panose="020B0609020204030204" pitchFamily="49" charset="0"/>
                        </a:rPr>
                        <a:t>reverse()</a:t>
                      </a:r>
                      <a:endParaRPr lang="en-US" sz="1800" b="1" kern="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현재 리스트를 뒤집는다</a:t>
                      </a:r>
                      <a:endParaRPr lang="ko-KR" altLang="en-US" sz="1800" b="1" kern="0" spc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  <a:latin typeface="Consolas" panose="020B0609020204030204" pitchFamily="49" charset="0"/>
                        </a:rPr>
                        <a:t>a.reverse()</a:t>
                      </a:r>
                      <a:endParaRPr lang="en-US" sz="1800" b="1" kern="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88675346"/>
                  </a:ext>
                </a:extLst>
              </a:tr>
              <a:tr h="5368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  <a:latin typeface="Consolas" panose="020B0609020204030204" pitchFamily="49" charset="0"/>
                        </a:rPr>
                        <a:t>len()</a:t>
                      </a:r>
                      <a:endParaRPr lang="en-US" sz="1800" b="1" kern="0" spc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리스트의 요소 개수를 구한다</a:t>
                      </a:r>
                      <a:r>
                        <a:rPr lang="en-US" altLang="ko-KR" sz="1800" kern="0" spc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</a:rPr>
                        <a:t>.</a:t>
                      </a:r>
                      <a:endParaRPr lang="ko-KR" altLang="en-US" sz="1800" b="1" kern="0" spc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0" spc="0" dirty="0" err="1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  <a:latin typeface="Consolas" panose="020B0609020204030204" pitchFamily="49" charset="0"/>
                        </a:rPr>
                        <a:t>len</a:t>
                      </a:r>
                      <a:r>
                        <a:rPr lang="en-US" sz="1800" b="1" kern="0" spc="0" dirty="0">
                          <a:ln>
                            <a:solidFill>
                              <a:schemeClr val="accent1">
                                <a:shade val="50000"/>
                                <a:alpha val="0"/>
                              </a:schemeClr>
                            </a:solidFill>
                          </a:ln>
                          <a:effectLst/>
                          <a:latin typeface="Consolas" panose="020B0609020204030204" pitchFamily="49" charset="0"/>
                        </a:rPr>
                        <a:t>(a)</a:t>
                      </a:r>
                      <a:endParaRPr lang="en-US" sz="1800" b="1" kern="0" spc="0" dirty="0">
                        <a:ln>
                          <a:solidFill>
                            <a:schemeClr val="accent1">
                              <a:shade val="50000"/>
                              <a:alpha val="0"/>
                            </a:schemeClr>
                          </a:solidFill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354267792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719403" y="1000779"/>
            <a:ext cx="8208912" cy="720080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/>
              <a:t>리스트 명령어 </a:t>
            </a:r>
            <a:r>
              <a:rPr lang="en-US" altLang="ko-KR" sz="2000"/>
              <a:t>: </a:t>
            </a:r>
            <a:r>
              <a:rPr lang="ko-KR" altLang="en-US" sz="2000"/>
              <a:t>정렬</a:t>
            </a:r>
            <a:r>
              <a:rPr lang="en-US" altLang="ko-KR" sz="2000"/>
              <a:t>, </a:t>
            </a:r>
            <a:r>
              <a:rPr lang="ko-KR" altLang="en-US" sz="2000"/>
              <a:t>개수 구하기</a:t>
            </a:r>
            <a:endParaRPr lang="en-US" altLang="ko-KR" sz="2000" dirty="0"/>
          </a:p>
        </p:txBody>
      </p:sp>
      <p:sp>
        <p:nvSpPr>
          <p:cNvPr id="15" name="직사각형 14"/>
          <p:cNvSpPr/>
          <p:nvPr/>
        </p:nvSpPr>
        <p:spPr>
          <a:xfrm>
            <a:off x="6096000" y="1959909"/>
            <a:ext cx="4903896" cy="175432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altLang="ko-KR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[3, 1, 4, 5, 2]</a:t>
            </a:r>
            <a:endParaRPr lang="en-US" altLang="ko-KR">
              <a:latin typeface="Consolas" panose="020B0609020204030204" pitchFamily="49" charset="0"/>
            </a:endParaRPr>
          </a:p>
          <a:p>
            <a:endParaRPr lang="ko-KR" altLang="en-US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[1, 2, 3, 4, 5]</a:t>
            </a:r>
            <a:endParaRPr lang="en-US" altLang="ko-KR">
              <a:latin typeface="Consolas" panose="020B0609020204030204" pitchFamily="49" charset="0"/>
            </a:endParaRPr>
          </a:p>
          <a:p>
            <a:endParaRPr lang="ko-KR" altLang="en-US">
              <a:latin typeface="Consolas" panose="020B0609020204030204" pitchFamily="49" charset="0"/>
            </a:endParaRPr>
          </a:p>
          <a:p>
            <a:r>
              <a:rPr lang="ko-KR" altLang="en-US">
                <a:latin typeface="Consolas" panose="020B0609020204030204" pitchFamily="49" charset="0"/>
              </a:rPr>
              <a:t>[5, 4, 3, 2, 1]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933450" y="1959909"/>
            <a:ext cx="51625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a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a.sort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()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a.reverse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()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(a)</a:t>
            </a:r>
            <a:endParaRPr lang="en-US" altLang="ko-KR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42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0741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43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50"/>
            <a:ext cx="10998226" cy="3201730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리스트의 다른 여러 명령어들 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25000"/>
              </a:lnSpc>
            </a:pP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1. 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학생이 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3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명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[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허난설헌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허균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]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인 과에 이황이 편입을 했다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. "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이황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을 리스트에 추가하라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2. 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위 리스트에 동명이인 허균이 새로 편입을 했다고 가정하고 요소 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허균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 뒤에 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허균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을 추가하라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3. "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허균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이 몇 명인지 명령어를 써서 구해보아라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4. "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이 다른 과로 전과를 하였다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. "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을 찾아 삭제하라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5. 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현재 리스트에서 두 번째 학생이 자퇴를 하였다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. 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두 번째 학생을 삭제하라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25000"/>
              </a:lnSpc>
            </a:pP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6. </a:t>
            </a:r>
            <a:r>
              <a:rPr lang="ko-KR" altLang="en-US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현재 출석부를 내림차순으로 정렬하라</a:t>
            </a:r>
            <a:r>
              <a:rPr lang="en-US" altLang="ko-KR" b="1" spc="-150" dirty="0">
                <a:solidFill>
                  <a:srgbClr val="383A42"/>
                </a:solidFill>
                <a:latin typeface="Consolas" panose="020B0609020204030204" pitchFamily="49" charset="0"/>
              </a:rPr>
              <a:t>.</a:t>
            </a:r>
            <a:endParaRPr lang="en-US" altLang="ko-KR" sz="2000" b="1" spc="-150" dirty="0">
              <a:solidFill>
                <a:srgbClr val="383A42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5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4129277"/>
            <a:ext cx="10998226" cy="24814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1: ['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허난설헌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허균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이황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']</a:t>
            </a:r>
          </a:p>
          <a:p>
            <a:pPr lvl="0">
              <a:defRPr/>
            </a:pP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2: ['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허난설헌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허균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허균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이황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']</a:t>
            </a:r>
          </a:p>
          <a:p>
            <a:pPr lvl="0">
              <a:defRPr/>
            </a:pP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3: 2</a:t>
            </a:r>
          </a:p>
          <a:p>
            <a:pPr lvl="0">
              <a:defRPr/>
            </a:pP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4: ['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허난설헌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허균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허균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이황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']</a:t>
            </a:r>
          </a:p>
          <a:p>
            <a:pPr lvl="0">
              <a:defRPr/>
            </a:pP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5: ['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허난설헌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허균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이황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’]</a:t>
            </a:r>
          </a:p>
          <a:p>
            <a:pPr lvl="0">
              <a:defRPr/>
            </a:pP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6: (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내림차순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): ['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허난설헌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허균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이황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7331643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44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8" y="247308"/>
              <a:ext cx="149912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742949"/>
            <a:ext cx="10998226" cy="4462916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students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허난설헌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허균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students.append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이황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'1:'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,students)</a:t>
            </a:r>
          </a:p>
          <a:p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index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students.index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허균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students.insert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허균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'2:'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,students)</a:t>
            </a: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'3:'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23974A"/>
                </a:solidFill>
                <a:latin typeface="Consolas" panose="020B0609020204030204" pitchFamily="49" charset="0"/>
              </a:rPr>
              <a:t>students.count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허균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students.remove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홍길동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'4:'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,students)</a:t>
            </a: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del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students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'5:'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,students)</a:t>
            </a:r>
          </a:p>
          <a:p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students.sort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()     #</a:t>
            </a:r>
            <a:r>
              <a:rPr lang="ko-KR" altLang="en-US" dirty="0">
                <a:solidFill>
                  <a:srgbClr val="7A82DA"/>
                </a:solidFill>
                <a:latin typeface="Consolas" panose="020B0609020204030204" pitchFamily="49" charset="0"/>
              </a:rPr>
              <a:t>오름차순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students.reverse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()  #</a:t>
            </a:r>
            <a:r>
              <a:rPr lang="ko-KR" altLang="en-US" dirty="0">
                <a:solidFill>
                  <a:srgbClr val="7A82DA"/>
                </a:solidFill>
                <a:latin typeface="Consolas" panose="020B0609020204030204" pitchFamily="49" charset="0"/>
              </a:rPr>
              <a:t>내림차순</a:t>
            </a:r>
            <a:endParaRPr lang="en-US" altLang="ko-KR" dirty="0">
              <a:solidFill>
                <a:srgbClr val="7A82DA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'6(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내림차순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):'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,students)</a:t>
            </a:r>
          </a:p>
        </p:txBody>
      </p:sp>
    </p:spTree>
    <p:extLst>
      <p:ext uri="{BB962C8B-B14F-4D97-AF65-F5344CB8AC3E}">
        <p14:creationId xmlns:p14="http://schemas.microsoft.com/office/powerpoint/2010/main" val="2007111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45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50"/>
            <a:ext cx="10998226" cy="1454146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출석번호 재정렬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pPr lvl="0">
              <a:defRPr/>
            </a:pP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학생 리스트에 새 학생이 들어오면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 재정렬하여 이름순으로 번호와 출력하기</a:t>
            </a:r>
            <a:endParaRPr lang="en-US" altLang="ko-KR" b="1" spc="-1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5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A787CD-4764-43E0-BEDA-275C40F7D9A4}"/>
              </a:ext>
            </a:extLst>
          </p:cNvPr>
          <p:cNvSpPr/>
          <p:nvPr/>
        </p:nvSpPr>
        <p:spPr>
          <a:xfrm>
            <a:off x="2600233" y="247308"/>
            <a:ext cx="293933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for </a:t>
            </a:r>
            <a:r>
              <a:rPr lang="ko-KR" altLang="en-US" dirty="0"/>
              <a:t>문 사용가능학생만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B328C3-89BF-4F18-A5D9-0EC5614B193C}"/>
              </a:ext>
            </a:extLst>
          </p:cNvPr>
          <p:cNvSpPr/>
          <p:nvPr/>
        </p:nvSpPr>
        <p:spPr>
          <a:xfrm>
            <a:off x="666393" y="2184401"/>
            <a:ext cx="10998226" cy="26890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 fontAlgn="base">
              <a:defRPr/>
            </a:pP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현재학생은 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['</a:t>
            </a: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이황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', '</a:t>
            </a: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이이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', '</a:t>
            </a: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원효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']</a:t>
            </a:r>
            <a:endParaRPr lang="ko-KR" altLang="en-US" b="1" kern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tx1"/>
              </a:solidFill>
            </a:endParaRPr>
          </a:p>
          <a:p>
            <a:pPr lvl="0" algn="just" fontAlgn="base">
              <a:defRPr/>
            </a:pP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전학 온 학생은 </a:t>
            </a:r>
            <a:r>
              <a:rPr lang="ko-KR" altLang="en-US" b="1" kern="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누구입니까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?</a:t>
            </a: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 </a:t>
            </a: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accent6"/>
                </a:solidFill>
                <a:ea typeface="굴림체" panose="020B0609000101010101" pitchFamily="49" charset="-127"/>
              </a:rPr>
              <a:t>의상</a:t>
            </a:r>
            <a:endParaRPr lang="ko-KR" altLang="en-US" b="1" kern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accent6"/>
              </a:solidFill>
            </a:endParaRPr>
          </a:p>
          <a:p>
            <a:pPr lvl="0" algn="just" fontAlgn="base">
              <a:defRPr/>
            </a:pP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['</a:t>
            </a: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이황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', '</a:t>
            </a: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이이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', '</a:t>
            </a: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원효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', '</a:t>
            </a: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의상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']</a:t>
            </a:r>
            <a:endParaRPr lang="ko-KR" altLang="en-US" b="1" kern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tx1"/>
              </a:solidFill>
            </a:endParaRPr>
          </a:p>
          <a:p>
            <a:pPr lvl="0" algn="just" fontAlgn="base">
              <a:defRPr/>
            </a:pP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번호 재정렬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....</a:t>
            </a:r>
            <a:endParaRPr lang="ko-KR" altLang="en-US" b="1" kern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tx1"/>
              </a:solidFill>
            </a:endParaRPr>
          </a:p>
          <a:p>
            <a:pPr lvl="0" algn="just" fontAlgn="base">
              <a:defRPr/>
            </a:pP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1 </a:t>
            </a: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원효</a:t>
            </a:r>
            <a:endParaRPr lang="ko-KR" altLang="en-US" b="1" kern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tx1"/>
              </a:solidFill>
            </a:endParaRPr>
          </a:p>
          <a:p>
            <a:pPr lvl="0" algn="just" fontAlgn="base">
              <a:defRPr/>
            </a:pP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2 </a:t>
            </a: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의상</a:t>
            </a:r>
            <a:endParaRPr lang="ko-KR" altLang="en-US" b="1" kern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tx1"/>
              </a:solidFill>
            </a:endParaRPr>
          </a:p>
          <a:p>
            <a:pPr lvl="0" algn="just" fontAlgn="base">
              <a:defRPr/>
            </a:pP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3 </a:t>
            </a: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이이</a:t>
            </a:r>
            <a:endParaRPr lang="ko-KR" altLang="en-US" b="1" kern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chemeClr val="tx1"/>
              </a:solidFill>
            </a:endParaRPr>
          </a:p>
          <a:p>
            <a:pPr lvl="0" algn="just" fontAlgn="base">
              <a:defRPr/>
            </a:pP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latin typeface="굴림체" panose="020B0609000101010101" pitchFamily="49" charset="-127"/>
              </a:rPr>
              <a:t>4 </a:t>
            </a: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chemeClr val="tx1"/>
                </a:solidFill>
                <a:ea typeface="굴림체" panose="020B0609000101010101" pitchFamily="49" charset="-127"/>
              </a:rPr>
              <a:t>이황</a:t>
            </a:r>
            <a:endParaRPr lang="ko-KR" altLang="en-US" b="1" spc="-15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9072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46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8" y="247308"/>
              <a:ext cx="149912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742949"/>
            <a:ext cx="10998226" cy="4462916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 fontAlgn="base">
              <a:lnSpc>
                <a:spcPct val="120000"/>
              </a:lnSpc>
              <a:defRPr/>
            </a:pP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at = [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이황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", "</a:t>
            </a: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이이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", "</a:t>
            </a: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원효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ko-KR" altLang="en-US" b="1" kern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just" fontAlgn="base">
              <a:lnSpc>
                <a:spcPct val="120000"/>
              </a:lnSpc>
              <a:defRPr/>
            </a:pP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현재학생은 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%</a:t>
            </a:r>
            <a:r>
              <a:rPr lang="en-US" altLang="ko-KR" b="1" kern="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s"</a:t>
            </a:r>
            <a:r>
              <a:rPr lang="en-US" altLang="ko-KR" b="1" kern="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%at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algn="just" fontAlgn="base">
              <a:lnSpc>
                <a:spcPct val="120000"/>
              </a:lnSpc>
              <a:defRPr/>
            </a:pP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전학 온 학생은 </a:t>
            </a:r>
            <a:r>
              <a:rPr lang="ko-KR" altLang="en-US" b="1" kern="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누구입니까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? "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b="1" kern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just" fontAlgn="base">
              <a:lnSpc>
                <a:spcPct val="120000"/>
              </a:lnSpc>
              <a:defRPr/>
            </a:pPr>
            <a:r>
              <a:rPr lang="en-US" altLang="ko-KR" b="1" kern="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at.append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(a)</a:t>
            </a:r>
          </a:p>
          <a:p>
            <a:pPr lvl="0" algn="just" fontAlgn="base">
              <a:lnSpc>
                <a:spcPct val="120000"/>
              </a:lnSpc>
              <a:defRPr/>
            </a:pP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(at)</a:t>
            </a:r>
          </a:p>
          <a:p>
            <a:pPr lvl="0" algn="just" fontAlgn="base">
              <a:lnSpc>
                <a:spcPct val="120000"/>
              </a:lnSpc>
              <a:defRPr/>
            </a:pP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7030A0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ko-KR" altLang="en-US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  <a:ea typeface="굴림체" panose="020B0609000101010101" pitchFamily="49" charset="-127"/>
              </a:rPr>
              <a:t>번호 재정렬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8000"/>
                </a:solidFill>
                <a:latin typeface="Consolas" panose="020B0609020204030204" pitchFamily="49" charset="0"/>
              </a:rPr>
              <a:t>...."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en-US" b="1" kern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algn="just" fontAlgn="base">
              <a:lnSpc>
                <a:spcPct val="120000"/>
              </a:lnSpc>
              <a:defRPr/>
            </a:pPr>
            <a:r>
              <a:rPr lang="en-US" altLang="ko-KR" b="1" kern="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at.sort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0" algn="just" fontAlgn="base">
              <a:lnSpc>
                <a:spcPct val="120000"/>
              </a:lnSpc>
              <a:defRPr/>
            </a:pPr>
            <a:endParaRPr lang="en-US" altLang="ko-KR" b="1" kern="0" dirty="0">
              <a:ln>
                <a:solidFill>
                  <a:prstClr val="black">
                    <a:alpha val="0"/>
                  </a:prstClr>
                </a:solidFill>
              </a:ln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 fontAlgn="base">
              <a:lnSpc>
                <a:spcPct val="120000"/>
              </a:lnSpc>
            </a:pP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b = 0</a:t>
            </a:r>
          </a:p>
          <a:p>
            <a:pPr lvl="0" algn="just" fontAlgn="base">
              <a:lnSpc>
                <a:spcPct val="120000"/>
              </a:lnSpc>
              <a:defRPr/>
            </a:pP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9933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kern="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FF9933"/>
                </a:solidFill>
                <a:latin typeface="Consolas" panose="020B0609020204030204" pitchFamily="49" charset="0"/>
              </a:rPr>
              <a:t>in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 at:</a:t>
            </a:r>
          </a:p>
          <a:p>
            <a:pPr lvl="0" algn="just" fontAlgn="base">
              <a:lnSpc>
                <a:spcPct val="120000"/>
              </a:lnSpc>
              <a:defRPr/>
            </a:pP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    b=b+1</a:t>
            </a:r>
          </a:p>
          <a:p>
            <a:pPr lvl="0" algn="just" fontAlgn="base">
              <a:lnSpc>
                <a:spcPct val="120000"/>
              </a:lnSpc>
              <a:defRPr/>
            </a:pP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7030A0"/>
                </a:solidFill>
                <a:latin typeface="Consolas" panose="020B0609020204030204" pitchFamily="49" charset="0"/>
              </a:rPr>
              <a:t>    print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(b, </a:t>
            </a:r>
            <a:r>
              <a:rPr lang="en-US" altLang="ko-KR" b="1" kern="0" dirty="0" err="1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b="1" kern="0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37422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719403" y="871150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b="1" dirty="0"/>
              <a:t>리스트의 연산</a:t>
            </a:r>
            <a:endParaRPr lang="en-US" altLang="ko-KR" sz="2000" b="1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935427" y="1224899"/>
            <a:ext cx="1079211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800" dirty="0"/>
              <a:t>덧셈 연산 </a:t>
            </a:r>
            <a:r>
              <a:rPr lang="en-US" altLang="ko-KR" sz="1800" dirty="0"/>
              <a:t>: </a:t>
            </a:r>
            <a:r>
              <a:rPr lang="ko-KR" altLang="en-US" sz="1800" b="0" dirty="0"/>
              <a:t>덧셈 연산을 하더라도 따로 어딘가 변수에 할당해 주지 않으면 기존 변수는 변화가 없다</a:t>
            </a:r>
            <a:endParaRPr lang="en-US" altLang="ko-KR" sz="1800" b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47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8049" y="1938688"/>
            <a:ext cx="9465517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lv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color1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red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blue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green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color2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orange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black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white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(color1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+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color2)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66DE2"/>
                </a:solidFill>
                <a:latin typeface="Consolas" panose="020B0609020204030204" pitchFamily="49" charset="0"/>
              </a:rPr>
              <a:t>len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(color1))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total_color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color1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+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color2</a:t>
            </a:r>
            <a:endParaRPr lang="en-US" altLang="ko-K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total_color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38048" y="4389561"/>
            <a:ext cx="9465517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['red', 'blue', 'green', 'orange', 'black', 'white']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['red', 'blue', 'green', 'orange', 'black', 'white']</a:t>
            </a:r>
          </a:p>
        </p:txBody>
      </p:sp>
    </p:spTree>
    <p:extLst>
      <p:ext uri="{BB962C8B-B14F-4D97-AF65-F5344CB8AC3E}">
        <p14:creationId xmlns:p14="http://schemas.microsoft.com/office/powerpoint/2010/main" val="26273219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719403" y="871150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b="1" dirty="0"/>
              <a:t>리스트의 연산</a:t>
            </a:r>
            <a:endParaRPr lang="en-US" altLang="ko-KR" sz="2000" b="1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935427" y="1224899"/>
            <a:ext cx="10792116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800" dirty="0"/>
              <a:t>곱셈 연산 </a:t>
            </a:r>
            <a:r>
              <a:rPr lang="en-US" altLang="ko-KR" sz="1800" dirty="0"/>
              <a:t>: </a:t>
            </a:r>
            <a:r>
              <a:rPr lang="ko-KR" altLang="en-US" sz="1800" b="0" dirty="0"/>
              <a:t>리스트의 곱셈 연산은 기준 리스트에 </a:t>
            </a:r>
            <a:r>
              <a:rPr lang="en-US" altLang="ko-KR" sz="1800" b="0" dirty="0"/>
              <a:t>n</a:t>
            </a:r>
            <a:r>
              <a:rPr lang="ko-KR" altLang="en-US" sz="1800" b="0" dirty="0"/>
              <a:t>을 곱했을 때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같은 리스트를 </a:t>
            </a:r>
            <a:r>
              <a:rPr lang="en-US" altLang="ko-KR" sz="1800" b="0" dirty="0"/>
              <a:t>n</a:t>
            </a:r>
            <a:r>
              <a:rPr lang="ko-KR" altLang="en-US" sz="1800" b="0" dirty="0"/>
              <a:t>배만큼 늘려 준다</a:t>
            </a:r>
            <a:r>
              <a:rPr lang="en-US" altLang="ko-KR" sz="1800" b="0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48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8049" y="1802998"/>
            <a:ext cx="9465517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lv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red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blue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green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#color1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리스트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회 반복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*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2)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38048" y="2795973"/>
            <a:ext cx="946551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['red', 'blue', 'green', 'red', 'blue', 'green']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935427" y="3811497"/>
            <a:ext cx="10576092" cy="78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800" dirty="0"/>
              <a:t>in </a:t>
            </a:r>
            <a:r>
              <a:rPr lang="ko-KR" altLang="en-US" sz="1800" dirty="0"/>
              <a:t>연산 </a:t>
            </a:r>
            <a:r>
              <a:rPr lang="en-US" altLang="ko-KR" sz="1800" dirty="0"/>
              <a:t>: </a:t>
            </a:r>
            <a:r>
              <a:rPr lang="ko-KR" altLang="en-US" sz="1800" b="0" dirty="0"/>
              <a:t>포함 여부를 확인하는 연산으로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하나의 값이 해당 리스트에 들어 있는지 확인할 수 있다</a:t>
            </a:r>
            <a:r>
              <a:rPr lang="en-US" altLang="ko-KR" sz="1800" b="0" dirty="0"/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338048" y="4319686"/>
            <a:ext cx="9465517" cy="12289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color1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red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blue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green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blue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 </a:t>
            </a:r>
            <a:r>
              <a:rPr lang="ko-KR" altLang="ko-KR" sz="2000" dirty="0" err="1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ko-KR" altLang="ko-KR" sz="20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color1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338048" y="5656718"/>
            <a:ext cx="946551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085125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49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78191" y="2787435"/>
            <a:ext cx="9937207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lv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orange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red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blue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green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color.remove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red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78190" y="4445030"/>
            <a:ext cx="9937207" cy="5858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en-US" altLang="ko-KR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orange','blue','green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']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278190" y="1974459"/>
            <a:ext cx="9937207" cy="570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lvl="0" algn="ctr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remove</a:t>
            </a:r>
            <a:r>
              <a:rPr lang="ko-KR" altLang="ko-KR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ko-KR" altLang="ko-KR" sz="2400" b="1" dirty="0">
              <a:latin typeface="Arial" panose="020B0604020202020204" pitchFamily="34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719403" y="850147"/>
            <a:ext cx="8208912" cy="57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79433"/>
              </a:buClr>
            </a:pPr>
            <a:r>
              <a:rPr lang="ko-KR" altLang="en-US" sz="2000"/>
              <a:t>리스트 추가 및 삭제</a:t>
            </a:r>
            <a:endParaRPr lang="en-US" altLang="ko-KR" sz="2000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 bwMode="auto">
          <a:xfrm>
            <a:off x="935427" y="1078245"/>
            <a:ext cx="77768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800" dirty="0"/>
              <a:t>remove( ) </a:t>
            </a:r>
            <a:r>
              <a:rPr lang="ko-KR" altLang="en-US" sz="1800" dirty="0"/>
              <a:t>함수 </a:t>
            </a:r>
            <a:r>
              <a:rPr lang="en-US" altLang="ko-KR" sz="1800" dirty="0"/>
              <a:t>: </a:t>
            </a:r>
            <a:r>
              <a:rPr lang="ko-KR" altLang="en-US" sz="1800" b="0" dirty="0"/>
              <a:t>리스트 내의 특정 값을 삭제</a:t>
            </a:r>
            <a:r>
              <a:rPr lang="en-US" altLang="ko-KR" sz="1800" b="0" dirty="0"/>
              <a:t>.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856126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45975" y="1204737"/>
            <a:ext cx="3972767" cy="3170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candy0 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딸기맛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endParaRPr lang="ko-KR" altLang="en-US" sz="200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(candy0)</a:t>
            </a:r>
          </a:p>
          <a:p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candy1 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레몬맛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endParaRPr lang="ko-KR" altLang="en-US" sz="200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(candy1)</a:t>
            </a:r>
          </a:p>
          <a:p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candy2 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수박맛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endParaRPr lang="ko-KR" altLang="en-US" sz="200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(candy2)</a:t>
            </a:r>
          </a:p>
          <a:p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candy3 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박하맛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endParaRPr lang="ko-KR" altLang="en-US" sz="200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(candy3)</a:t>
            </a:r>
          </a:p>
          <a:p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candy4 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우유맛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endParaRPr lang="ko-KR" altLang="en-US" sz="200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(candy4)</a:t>
            </a:r>
            <a:endParaRPr lang="en-US" altLang="ko-KR" sz="2000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5976" y="4982747"/>
            <a:ext cx="8773885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candies 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딸기맛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레몬맛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수박맛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박하맛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sz="200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2000">
                <a:solidFill>
                  <a:srgbClr val="C5A332"/>
                </a:solidFill>
                <a:latin typeface="Consolas" panose="020B0609020204030204" pitchFamily="49" charset="0"/>
              </a:rPr>
              <a:t>우유맛</a:t>
            </a:r>
            <a:r>
              <a:rPr lang="en-US" altLang="ko-KR" sz="200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200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ko-KR" altLang="en-US" sz="200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>
                <a:solidFill>
                  <a:srgbClr val="383A42"/>
                </a:solidFill>
                <a:latin typeface="Consolas" panose="020B0609020204030204" pitchFamily="49" charset="0"/>
              </a:rPr>
              <a:t>(candies)</a:t>
            </a:r>
            <a:endParaRPr lang="en-US" altLang="ko-KR" sz="2000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50971" y="1227970"/>
            <a:ext cx="4455886" cy="31667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딸기맛</a:t>
            </a:r>
          </a:p>
          <a:p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레몬맛</a:t>
            </a:r>
          </a:p>
          <a:p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수박맛</a:t>
            </a:r>
          </a:p>
          <a:p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박하맛</a:t>
            </a:r>
          </a:p>
          <a:p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우유맛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45975" y="5821491"/>
            <a:ext cx="877388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spAutoFit/>
          </a:bodyPr>
          <a:lstStyle/>
          <a:p>
            <a:r>
              <a:rPr lang="ko-KR" altLang="en-US">
                <a:solidFill>
                  <a:schemeClr val="accent1">
                    <a:lumMod val="50000"/>
                  </a:schemeClr>
                </a:solidFill>
              </a:rPr>
              <a:t>['딸기맛', '레몬맛', '수박맛', '박하맛', '우유맛']</a:t>
            </a: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5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3632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50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50"/>
            <a:ext cx="10998226" cy="1530350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 추가 및 삭제 </a:t>
            </a:r>
            <a:r>
              <a:rPr lang="en-US" altLang="ko-KR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: append, insert</a:t>
            </a:r>
            <a:endParaRPr lang="ko-KR" altLang="en-US" sz="2400" b="1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pPr lvl="0">
              <a:defRPr/>
            </a:pP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heroes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라는 리스트를 생성하라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히어로는 아이언맨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토르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헐크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스칼렛 위치 이다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5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51821A-8966-4CA3-B798-52D5F556E4A8}"/>
              </a:ext>
            </a:extLst>
          </p:cNvPr>
          <p:cNvSpPr/>
          <p:nvPr/>
        </p:nvSpPr>
        <p:spPr>
          <a:xfrm>
            <a:off x="666393" y="2286001"/>
            <a:ext cx="10998226" cy="26890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ko-KR" dirty="0">
                <a:solidFill>
                  <a:prstClr val="black"/>
                </a:solidFill>
              </a:rPr>
              <a:t>[</a:t>
            </a:r>
            <a:r>
              <a:rPr lang="ko-KR" altLang="en-US" dirty="0">
                <a:solidFill>
                  <a:prstClr val="black"/>
                </a:solidFill>
              </a:rPr>
              <a:t>'아이언맨', '토르', '</a:t>
            </a:r>
            <a:r>
              <a:rPr lang="ko-KR" altLang="en-US" dirty="0" err="1">
                <a:solidFill>
                  <a:prstClr val="black"/>
                </a:solidFill>
              </a:rPr>
              <a:t>헐크</a:t>
            </a:r>
            <a:r>
              <a:rPr lang="ko-KR" altLang="en-US" dirty="0">
                <a:solidFill>
                  <a:prstClr val="black"/>
                </a:solidFill>
              </a:rPr>
              <a:t>', '스칼렛 위치']</a:t>
            </a:r>
            <a:endParaRPr lang="en-US" altLang="ko-KR" dirty="0">
              <a:solidFill>
                <a:prstClr val="black"/>
              </a:solidFill>
            </a:endParaRPr>
          </a:p>
          <a:p>
            <a:pPr lvl="0"/>
            <a:endParaRPr lang="en-US" altLang="ko-KR" sz="500" dirty="0">
              <a:solidFill>
                <a:prstClr val="black"/>
              </a:solidFill>
            </a:endParaRPr>
          </a:p>
          <a:p>
            <a:pPr lvl="0"/>
            <a:r>
              <a:rPr lang="en-US" altLang="ko-KR" b="1" dirty="0">
                <a:solidFill>
                  <a:prstClr val="white">
                    <a:lumMod val="65000"/>
                  </a:prstClr>
                </a:solidFill>
              </a:rPr>
              <a:t>#</a:t>
            </a: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</a:rPr>
              <a:t>토르 항목을 닥터 </a:t>
            </a:r>
            <a:r>
              <a:rPr lang="ko-KR" altLang="en-US" b="1" dirty="0" err="1">
                <a:solidFill>
                  <a:prstClr val="white">
                    <a:lumMod val="65000"/>
                  </a:prstClr>
                </a:solidFill>
              </a:rPr>
              <a:t>스트레인지로</a:t>
            </a: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</a:rPr>
              <a:t> 변경</a:t>
            </a:r>
            <a:endParaRPr lang="ko-KR" altLang="en-US" sz="1050" dirty="0">
              <a:solidFill>
                <a:prstClr val="black"/>
              </a:solidFill>
            </a:endParaRPr>
          </a:p>
          <a:p>
            <a:pPr lvl="0"/>
            <a:r>
              <a:rPr lang="ko-KR" altLang="en-US" dirty="0">
                <a:solidFill>
                  <a:prstClr val="black"/>
                </a:solidFill>
              </a:rPr>
              <a:t>['아이언맨', </a:t>
            </a:r>
            <a:r>
              <a:rPr lang="ko-KR" altLang="en-US" b="1" dirty="0">
                <a:solidFill>
                  <a:srgbClr val="FF0000"/>
                </a:solidFill>
              </a:rPr>
              <a:t>'닥터 </a:t>
            </a:r>
            <a:r>
              <a:rPr lang="ko-KR" altLang="en-US" b="1" dirty="0" err="1">
                <a:solidFill>
                  <a:srgbClr val="FF0000"/>
                </a:solidFill>
              </a:rPr>
              <a:t>스트레인지</a:t>
            </a:r>
            <a:r>
              <a:rPr lang="ko-KR" altLang="en-US" b="1" dirty="0">
                <a:solidFill>
                  <a:srgbClr val="FF0000"/>
                </a:solidFill>
              </a:rPr>
              <a:t>'</a:t>
            </a:r>
            <a:r>
              <a:rPr lang="ko-KR" altLang="en-US" dirty="0">
                <a:solidFill>
                  <a:prstClr val="black"/>
                </a:solidFill>
              </a:rPr>
              <a:t>, '</a:t>
            </a:r>
            <a:r>
              <a:rPr lang="ko-KR" altLang="en-US" dirty="0" err="1">
                <a:solidFill>
                  <a:prstClr val="black"/>
                </a:solidFill>
              </a:rPr>
              <a:t>헐크</a:t>
            </a:r>
            <a:r>
              <a:rPr lang="ko-KR" altLang="en-US" dirty="0">
                <a:solidFill>
                  <a:prstClr val="black"/>
                </a:solidFill>
              </a:rPr>
              <a:t>', '스칼렛 위치']</a:t>
            </a:r>
            <a:endParaRPr lang="ko-KR" altLang="en-US" b="1" dirty="0">
              <a:solidFill>
                <a:prstClr val="white">
                  <a:lumMod val="65000"/>
                </a:prstClr>
              </a:solidFill>
            </a:endParaRPr>
          </a:p>
          <a:p>
            <a:pPr lvl="0"/>
            <a:endParaRPr lang="en-US" altLang="ko-KR" sz="600" dirty="0">
              <a:solidFill>
                <a:prstClr val="black"/>
              </a:solidFill>
            </a:endParaRPr>
          </a:p>
          <a:p>
            <a:pPr lvl="0"/>
            <a:r>
              <a:rPr lang="en-US" altLang="ko-KR" b="1" dirty="0">
                <a:solidFill>
                  <a:prstClr val="white">
                    <a:lumMod val="65000"/>
                  </a:prstClr>
                </a:solidFill>
              </a:rPr>
              <a:t>#</a:t>
            </a: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</a:rPr>
              <a:t>리스트 마지막에 </a:t>
            </a:r>
            <a:r>
              <a:rPr lang="ko-KR" altLang="en-US" b="1" dirty="0" err="1">
                <a:solidFill>
                  <a:prstClr val="white">
                    <a:lumMod val="65000"/>
                  </a:prstClr>
                </a:solidFill>
              </a:rPr>
              <a:t>스파이더맨</a:t>
            </a: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</a:rPr>
              <a:t> 추가</a:t>
            </a:r>
            <a:endParaRPr lang="en-US" altLang="ko-KR" b="1" dirty="0">
              <a:solidFill>
                <a:prstClr val="white">
                  <a:lumMod val="65000"/>
                </a:prstClr>
              </a:solidFill>
            </a:endParaRPr>
          </a:p>
          <a:p>
            <a:pPr lvl="0"/>
            <a:r>
              <a:rPr lang="ko-KR" altLang="en-US" dirty="0">
                <a:solidFill>
                  <a:prstClr val="black"/>
                </a:solidFill>
              </a:rPr>
              <a:t>['아이언맨', '닥터 </a:t>
            </a:r>
            <a:r>
              <a:rPr lang="ko-KR" altLang="en-US" dirty="0" err="1">
                <a:solidFill>
                  <a:prstClr val="black"/>
                </a:solidFill>
              </a:rPr>
              <a:t>스트레인지</a:t>
            </a:r>
            <a:r>
              <a:rPr lang="ko-KR" altLang="en-US" dirty="0">
                <a:solidFill>
                  <a:prstClr val="black"/>
                </a:solidFill>
              </a:rPr>
              <a:t>', '</a:t>
            </a:r>
            <a:r>
              <a:rPr lang="ko-KR" altLang="en-US" dirty="0" err="1">
                <a:solidFill>
                  <a:prstClr val="black"/>
                </a:solidFill>
              </a:rPr>
              <a:t>헐크</a:t>
            </a:r>
            <a:r>
              <a:rPr lang="ko-KR" altLang="en-US" dirty="0">
                <a:solidFill>
                  <a:prstClr val="black"/>
                </a:solidFill>
              </a:rPr>
              <a:t>', '스칼렛 위치', </a:t>
            </a:r>
            <a:r>
              <a:rPr lang="ko-KR" altLang="en-US" b="1" dirty="0">
                <a:solidFill>
                  <a:srgbClr val="FF0000"/>
                </a:solidFill>
              </a:rPr>
              <a:t>'</a:t>
            </a:r>
            <a:r>
              <a:rPr lang="ko-KR" altLang="en-US" b="1" dirty="0" err="1">
                <a:solidFill>
                  <a:srgbClr val="FF0000"/>
                </a:solidFill>
              </a:rPr>
              <a:t>스파이더맨</a:t>
            </a:r>
            <a:r>
              <a:rPr lang="ko-KR" altLang="en-US" b="1" dirty="0">
                <a:solidFill>
                  <a:srgbClr val="FF0000"/>
                </a:solidFill>
              </a:rPr>
              <a:t>'</a:t>
            </a:r>
            <a:r>
              <a:rPr lang="ko-KR" altLang="en-US" dirty="0">
                <a:solidFill>
                  <a:prstClr val="black"/>
                </a:solidFill>
              </a:rPr>
              <a:t>]</a:t>
            </a:r>
          </a:p>
          <a:p>
            <a:pPr lvl="0"/>
            <a:endParaRPr lang="en-US" altLang="ko-KR" sz="600" dirty="0">
              <a:solidFill>
                <a:prstClr val="black"/>
              </a:solidFill>
            </a:endParaRPr>
          </a:p>
          <a:p>
            <a:pPr lvl="0"/>
            <a:r>
              <a:rPr lang="en-US" altLang="ko-KR" b="1" dirty="0">
                <a:solidFill>
                  <a:prstClr val="white">
                    <a:lumMod val="65000"/>
                  </a:prstClr>
                </a:solidFill>
              </a:rPr>
              <a:t>#</a:t>
            </a: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</a:rPr>
              <a:t>리스트 </a:t>
            </a:r>
            <a:r>
              <a:rPr lang="en-US" altLang="ko-KR" b="1" dirty="0">
                <a:solidFill>
                  <a:prstClr val="white">
                    <a:lumMod val="65000"/>
                  </a:prstClr>
                </a:solidFill>
              </a:rPr>
              <a:t>2</a:t>
            </a: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</a:rPr>
              <a:t>번째 인덱스에 </a:t>
            </a:r>
            <a:r>
              <a:rPr lang="ko-KR" altLang="en-US" b="1" dirty="0" err="1">
                <a:solidFill>
                  <a:prstClr val="white">
                    <a:lumMod val="65000"/>
                  </a:prstClr>
                </a:solidFill>
              </a:rPr>
              <a:t>배트맨</a:t>
            </a: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</a:rPr>
              <a:t> 추가</a:t>
            </a:r>
            <a:endParaRPr lang="en-US" altLang="ko-KR" b="1" dirty="0">
              <a:solidFill>
                <a:prstClr val="white">
                  <a:lumMod val="65000"/>
                </a:prstClr>
              </a:solidFill>
            </a:endParaRPr>
          </a:p>
          <a:p>
            <a:pPr lvl="0"/>
            <a:r>
              <a:rPr lang="ko-KR" altLang="en-US" dirty="0">
                <a:solidFill>
                  <a:prstClr val="black"/>
                </a:solidFill>
              </a:rPr>
              <a:t>['아이언맨', </a:t>
            </a:r>
            <a:r>
              <a:rPr lang="ko-KR" altLang="en-US" b="1" dirty="0">
                <a:solidFill>
                  <a:srgbClr val="FF0000"/>
                </a:solidFill>
              </a:rPr>
              <a:t>'</a:t>
            </a:r>
            <a:r>
              <a:rPr lang="ko-KR" altLang="en-US" b="1" dirty="0" err="1">
                <a:solidFill>
                  <a:srgbClr val="FF0000"/>
                </a:solidFill>
              </a:rPr>
              <a:t>배트맨</a:t>
            </a:r>
            <a:r>
              <a:rPr lang="ko-KR" altLang="en-US" b="1" dirty="0">
                <a:solidFill>
                  <a:srgbClr val="FF0000"/>
                </a:solidFill>
              </a:rPr>
              <a:t>'</a:t>
            </a:r>
            <a:r>
              <a:rPr lang="ko-KR" altLang="en-US" dirty="0">
                <a:solidFill>
                  <a:prstClr val="black"/>
                </a:solidFill>
              </a:rPr>
              <a:t>, '닥터 </a:t>
            </a:r>
            <a:r>
              <a:rPr lang="ko-KR" altLang="en-US" dirty="0" err="1">
                <a:solidFill>
                  <a:prstClr val="black"/>
                </a:solidFill>
              </a:rPr>
              <a:t>스트레인지</a:t>
            </a:r>
            <a:r>
              <a:rPr lang="ko-KR" altLang="en-US" dirty="0">
                <a:solidFill>
                  <a:prstClr val="black"/>
                </a:solidFill>
              </a:rPr>
              <a:t>', '</a:t>
            </a:r>
            <a:r>
              <a:rPr lang="ko-KR" altLang="en-US" dirty="0" err="1">
                <a:solidFill>
                  <a:prstClr val="black"/>
                </a:solidFill>
              </a:rPr>
              <a:t>헐크</a:t>
            </a:r>
            <a:r>
              <a:rPr lang="ko-KR" altLang="en-US" dirty="0">
                <a:solidFill>
                  <a:prstClr val="black"/>
                </a:solidFill>
              </a:rPr>
              <a:t>', '스칼렛 위치', '</a:t>
            </a:r>
            <a:r>
              <a:rPr lang="ko-KR" altLang="en-US" dirty="0" err="1">
                <a:solidFill>
                  <a:prstClr val="black"/>
                </a:solidFill>
              </a:rPr>
              <a:t>스파이더맨</a:t>
            </a:r>
            <a:r>
              <a:rPr lang="ko-KR" altLang="en-US" dirty="0">
                <a:solidFill>
                  <a:prstClr val="black"/>
                </a:solidFill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1743043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51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8" y="247308"/>
              <a:ext cx="149912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742949"/>
            <a:ext cx="10998226" cy="2957181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heroes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아이언맨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토르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5A332"/>
                </a:solidFill>
                <a:latin typeface="Consolas" panose="020B0609020204030204" pitchFamily="49" charset="0"/>
              </a:rPr>
              <a:t>헐크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스칼렛 위치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(heroes)</a:t>
            </a:r>
          </a:p>
          <a:p>
            <a:pPr lvl="0">
              <a:defRPr/>
            </a:pP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heroes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닥터 </a:t>
            </a:r>
            <a:r>
              <a:rPr lang="ko-KR" altLang="en-US" dirty="0" err="1">
                <a:solidFill>
                  <a:srgbClr val="C5A332"/>
                </a:solidFill>
                <a:latin typeface="Consolas" panose="020B0609020204030204" pitchFamily="49" charset="0"/>
              </a:rPr>
              <a:t>스트레인지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(heroes)</a:t>
            </a:r>
          </a:p>
          <a:p>
            <a:pPr lvl="0">
              <a:defRPr/>
            </a:pPr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heroes.append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5A332"/>
                </a:solidFill>
                <a:latin typeface="Consolas" panose="020B0609020204030204" pitchFamily="49" charset="0"/>
              </a:rPr>
              <a:t>스파이더맨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(heroes)</a:t>
            </a:r>
          </a:p>
          <a:p>
            <a:pPr lvl="0">
              <a:defRPr/>
            </a:pPr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heroes.insert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5A332"/>
                </a:solidFill>
                <a:latin typeface="Consolas" panose="020B0609020204030204" pitchFamily="49" charset="0"/>
              </a:rPr>
              <a:t>배트맨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(heroes)</a:t>
            </a:r>
          </a:p>
        </p:txBody>
      </p:sp>
    </p:spTree>
    <p:extLst>
      <p:ext uri="{BB962C8B-B14F-4D97-AF65-F5344CB8AC3E}">
        <p14:creationId xmlns:p14="http://schemas.microsoft.com/office/powerpoint/2010/main" val="29539239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52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51"/>
            <a:ext cx="10998226" cy="1631950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 추가 및 삭제 </a:t>
            </a:r>
            <a:r>
              <a:rPr lang="en-US" altLang="ko-KR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: remove, del</a:t>
            </a:r>
            <a:endParaRPr lang="ko-KR" altLang="en-US" sz="2400" b="1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pPr lvl="0">
              <a:defRPr/>
            </a:pP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heroes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라는 리스트를 생성하라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히어로는 아이언맨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토르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헐크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스칼렛 위치 이다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5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E5650C-2820-4D80-BE18-91427D4AFEB1}"/>
              </a:ext>
            </a:extLst>
          </p:cNvPr>
          <p:cNvSpPr/>
          <p:nvPr/>
        </p:nvSpPr>
        <p:spPr>
          <a:xfrm>
            <a:off x="666393" y="2374901"/>
            <a:ext cx="10998226" cy="1784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b="1" dirty="0">
                <a:solidFill>
                  <a:prstClr val="black"/>
                </a:solidFill>
              </a:rPr>
              <a:t>[</a:t>
            </a:r>
            <a:r>
              <a:rPr lang="ko-KR" altLang="en-US" b="1" dirty="0">
                <a:solidFill>
                  <a:prstClr val="black"/>
                </a:solidFill>
              </a:rPr>
              <a:t>'아이언맨', '토르', '</a:t>
            </a:r>
            <a:r>
              <a:rPr lang="ko-KR" altLang="en-US" b="1" dirty="0" err="1">
                <a:solidFill>
                  <a:prstClr val="black"/>
                </a:solidFill>
              </a:rPr>
              <a:t>헐크</a:t>
            </a:r>
            <a:r>
              <a:rPr lang="ko-KR" altLang="en-US" b="1" dirty="0">
                <a:solidFill>
                  <a:prstClr val="black"/>
                </a:solidFill>
              </a:rPr>
              <a:t>', '스칼렛 위치']</a:t>
            </a:r>
            <a:endParaRPr lang="en-US" altLang="ko-KR" b="1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altLang="ko-KR" sz="500" b="1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b="1" dirty="0">
                <a:solidFill>
                  <a:prstClr val="white">
                    <a:lumMod val="65000"/>
                  </a:prstClr>
                </a:solidFill>
              </a:rPr>
              <a:t>#</a:t>
            </a: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</a:rPr>
              <a:t>스칼렛 위치 항목을 삭제</a:t>
            </a:r>
            <a:endParaRPr lang="en-US" altLang="ko-KR" b="1" dirty="0">
              <a:solidFill>
                <a:prstClr val="white">
                  <a:lumMod val="65000"/>
                </a:prstClr>
              </a:solidFill>
            </a:endParaRPr>
          </a:p>
          <a:p>
            <a:pPr lvl="0"/>
            <a:r>
              <a:rPr lang="ko-KR" altLang="en-US" b="1" dirty="0">
                <a:solidFill>
                  <a:prstClr val="black"/>
                </a:solidFill>
              </a:rPr>
              <a:t>['아이언맨', '토르', '</a:t>
            </a:r>
            <a:r>
              <a:rPr lang="ko-KR" altLang="en-US" b="1" dirty="0" err="1">
                <a:solidFill>
                  <a:prstClr val="black"/>
                </a:solidFill>
              </a:rPr>
              <a:t>헐크</a:t>
            </a:r>
            <a:r>
              <a:rPr lang="ko-KR" altLang="en-US" b="1" dirty="0">
                <a:solidFill>
                  <a:prstClr val="black"/>
                </a:solidFill>
              </a:rPr>
              <a:t>']</a:t>
            </a:r>
            <a:endParaRPr lang="en-US" altLang="ko-KR" b="1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altLang="ko-KR" sz="900" b="1" dirty="0">
              <a:solidFill>
                <a:prstClr val="white">
                  <a:lumMod val="65000"/>
                </a:prstClr>
              </a:solidFill>
            </a:endParaRPr>
          </a:p>
          <a:p>
            <a:pPr lvl="0">
              <a:defRPr/>
            </a:pPr>
            <a:r>
              <a:rPr lang="en-US" altLang="ko-KR" b="1" dirty="0">
                <a:solidFill>
                  <a:prstClr val="white">
                    <a:lumMod val="65000"/>
                  </a:prstClr>
                </a:solidFill>
              </a:rPr>
              <a:t>#</a:t>
            </a: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</a:rPr>
              <a:t>첫번째</a:t>
            </a:r>
            <a:r>
              <a:rPr lang="en-US" altLang="ko-KR" b="1" dirty="0">
                <a:solidFill>
                  <a:prstClr val="white">
                    <a:lumMod val="65000"/>
                  </a:prstClr>
                </a:solidFill>
              </a:rPr>
              <a:t>(</a:t>
            </a: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</a:rPr>
              <a:t>인덱스 </a:t>
            </a:r>
            <a:r>
              <a:rPr lang="en-US" altLang="ko-KR" b="1" dirty="0">
                <a:solidFill>
                  <a:prstClr val="white">
                    <a:lumMod val="65000"/>
                  </a:prstClr>
                </a:solidFill>
              </a:rPr>
              <a:t>0)</a:t>
            </a: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</a:rPr>
              <a:t>항목 삭제</a:t>
            </a:r>
            <a:endParaRPr lang="en-US" altLang="ko-KR" b="1" dirty="0">
              <a:solidFill>
                <a:prstClr val="white">
                  <a:lumMod val="65000"/>
                </a:prstClr>
              </a:solidFill>
            </a:endParaRPr>
          </a:p>
          <a:p>
            <a:pPr lvl="0"/>
            <a:r>
              <a:rPr lang="ko-KR" altLang="en-US" b="1" dirty="0">
                <a:solidFill>
                  <a:prstClr val="black"/>
                </a:solidFill>
              </a:rPr>
              <a:t>['토르', '</a:t>
            </a:r>
            <a:r>
              <a:rPr lang="ko-KR" altLang="en-US" b="1" dirty="0" err="1">
                <a:solidFill>
                  <a:prstClr val="black"/>
                </a:solidFill>
              </a:rPr>
              <a:t>헐크</a:t>
            </a:r>
            <a:r>
              <a:rPr lang="ko-KR" altLang="en-US" b="1" dirty="0">
                <a:solidFill>
                  <a:prstClr val="black"/>
                </a:solidFill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33984864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53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8" y="247308"/>
              <a:ext cx="149912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742949"/>
            <a:ext cx="10998226" cy="2957181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heroes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아이언맨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토르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5A332"/>
                </a:solidFill>
                <a:latin typeface="Consolas" panose="020B0609020204030204" pitchFamily="49" charset="0"/>
              </a:rPr>
              <a:t>헐크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스칼렛 위치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(heroes)</a:t>
            </a:r>
          </a:p>
          <a:p>
            <a:pPr lvl="0">
              <a:defRPr/>
            </a:pPr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heroes.remove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스칼렛 위치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(heroes)</a:t>
            </a:r>
          </a:p>
          <a:p>
            <a:pPr lvl="0">
              <a:defRPr/>
            </a:pPr>
            <a:r>
              <a:rPr lang="en-US" altLang="ko-KR" dirty="0">
                <a:solidFill>
                  <a:srgbClr val="23974A"/>
                </a:solidFill>
                <a:latin typeface="Consolas" panose="020B0609020204030204" pitchFamily="49" charset="0"/>
              </a:rPr>
              <a:t>del heroes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[0]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(heroes)</a:t>
            </a:r>
          </a:p>
        </p:txBody>
      </p:sp>
    </p:spTree>
    <p:extLst>
      <p:ext uri="{BB962C8B-B14F-4D97-AF65-F5344CB8AC3E}">
        <p14:creationId xmlns:p14="http://schemas.microsoft.com/office/powerpoint/2010/main" val="17294615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54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51"/>
            <a:ext cx="10998226" cy="1657350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 마지막 항목 삭제 </a:t>
            </a:r>
            <a:r>
              <a:rPr lang="en-US" altLang="ko-KR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: pop</a:t>
            </a:r>
            <a:endParaRPr lang="ko-KR" altLang="en-US" sz="2400" b="1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pPr lvl="0">
              <a:defRPr/>
            </a:pP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heroes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라는 리스트를 생성하라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히어로는 아이언맨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토르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헐크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스칼렛 위치 이다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5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9A2CEB-DECC-446D-9685-1E8D1D1CCF1E}"/>
              </a:ext>
            </a:extLst>
          </p:cNvPr>
          <p:cNvSpPr/>
          <p:nvPr/>
        </p:nvSpPr>
        <p:spPr>
          <a:xfrm>
            <a:off x="666393" y="2400301"/>
            <a:ext cx="10998226" cy="1784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b="1" dirty="0">
                <a:solidFill>
                  <a:prstClr val="black"/>
                </a:solidFill>
              </a:rPr>
              <a:t>[</a:t>
            </a:r>
            <a:r>
              <a:rPr lang="ko-KR" altLang="en-US" b="1" dirty="0">
                <a:solidFill>
                  <a:prstClr val="black"/>
                </a:solidFill>
              </a:rPr>
              <a:t>'아이언맨', '토르', '</a:t>
            </a:r>
            <a:r>
              <a:rPr lang="ko-KR" altLang="en-US" b="1" dirty="0" err="1">
                <a:solidFill>
                  <a:prstClr val="black"/>
                </a:solidFill>
              </a:rPr>
              <a:t>헐크</a:t>
            </a:r>
            <a:r>
              <a:rPr lang="ko-KR" altLang="en-US" b="1" dirty="0">
                <a:solidFill>
                  <a:prstClr val="black"/>
                </a:solidFill>
              </a:rPr>
              <a:t>', '스칼렛 위치']</a:t>
            </a:r>
            <a:endParaRPr lang="en-US" altLang="ko-KR" b="1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altLang="ko-KR" sz="500" b="1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b="1" dirty="0">
                <a:solidFill>
                  <a:prstClr val="white">
                    <a:lumMod val="65000"/>
                  </a:prstClr>
                </a:solidFill>
              </a:rPr>
              <a:t>#heroes </a:t>
            </a: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</a:rPr>
              <a:t>리스트 마지막 항목 삭제</a:t>
            </a:r>
            <a:endParaRPr lang="en-US" altLang="ko-KR" b="1" dirty="0">
              <a:solidFill>
                <a:prstClr val="white">
                  <a:lumMod val="65000"/>
                </a:prstClr>
              </a:solidFill>
            </a:endParaRPr>
          </a:p>
          <a:p>
            <a:pPr lvl="0">
              <a:defRPr/>
            </a:pPr>
            <a:r>
              <a:rPr lang="ko-KR" altLang="en-US" b="1" dirty="0">
                <a:solidFill>
                  <a:prstClr val="black"/>
                </a:solidFill>
              </a:rPr>
              <a:t>['아이언맨', '토르', '</a:t>
            </a:r>
            <a:r>
              <a:rPr lang="ko-KR" altLang="en-US" b="1" dirty="0" err="1">
                <a:solidFill>
                  <a:prstClr val="black"/>
                </a:solidFill>
              </a:rPr>
              <a:t>헐크</a:t>
            </a:r>
            <a:r>
              <a:rPr lang="ko-KR" altLang="en-US" b="1" dirty="0">
                <a:solidFill>
                  <a:prstClr val="black"/>
                </a:solidFill>
              </a:rPr>
              <a:t>']</a:t>
            </a:r>
            <a:endParaRPr lang="en-US" altLang="ko-KR" b="1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altLang="ko-KR" sz="900" b="1" dirty="0">
              <a:solidFill>
                <a:prstClr val="white">
                  <a:lumMod val="65000"/>
                </a:prstClr>
              </a:solidFill>
            </a:endParaRPr>
          </a:p>
          <a:p>
            <a:pPr lvl="0">
              <a:defRPr/>
            </a:pPr>
            <a:r>
              <a:rPr lang="en-US" altLang="ko-KR" b="1" dirty="0">
                <a:solidFill>
                  <a:prstClr val="white">
                    <a:lumMod val="65000"/>
                  </a:prstClr>
                </a:solidFill>
              </a:rPr>
              <a:t># heroes </a:t>
            </a: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</a:rPr>
              <a:t>리스트 마지막 항목 출력</a:t>
            </a:r>
            <a:endParaRPr lang="en-US" altLang="ko-KR" b="1" dirty="0">
              <a:solidFill>
                <a:prstClr val="white">
                  <a:lumMod val="65000"/>
                </a:prstClr>
              </a:solidFill>
            </a:endParaRPr>
          </a:p>
          <a:p>
            <a:pPr lvl="0">
              <a:defRPr/>
            </a:pPr>
            <a:r>
              <a:rPr lang="ko-KR" altLang="en-US" b="1" dirty="0">
                <a:solidFill>
                  <a:prstClr val="black"/>
                </a:solidFill>
              </a:rPr>
              <a:t>스칼렛 위치</a:t>
            </a:r>
            <a:endParaRPr lang="en-US" altLang="ko-KR" b="1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858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55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8" y="247308"/>
              <a:ext cx="149912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742950"/>
            <a:ext cx="10998226" cy="2181004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heroes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아이언맨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토르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5A332"/>
                </a:solidFill>
                <a:latin typeface="Consolas" panose="020B0609020204030204" pitchFamily="49" charset="0"/>
              </a:rPr>
              <a:t>헐크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스칼렛 위치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(heroes)</a:t>
            </a:r>
          </a:p>
          <a:p>
            <a:pPr lvl="0">
              <a:defRPr/>
            </a:pP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last_hero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heroes.pop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()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(heroes)</a:t>
            </a:r>
          </a:p>
          <a:p>
            <a:pPr lvl="0">
              <a:defRPr/>
            </a:pPr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last_hero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11751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56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51"/>
            <a:ext cx="10998226" cy="1467144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항목이 리스트안에 있는지 체크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pPr lvl="0">
              <a:defRPr/>
            </a:pP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heroes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라는 리스트를 생성하라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히어로는 아이언맨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토르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헐크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스칼렛 위치 이다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5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81EE87-2EE1-4C77-919D-0C7C6E5E2C30}"/>
              </a:ext>
            </a:extLst>
          </p:cNvPr>
          <p:cNvSpPr/>
          <p:nvPr/>
        </p:nvSpPr>
        <p:spPr>
          <a:xfrm>
            <a:off x="2600233" y="247308"/>
            <a:ext cx="293933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if </a:t>
            </a:r>
            <a:r>
              <a:rPr lang="ko-KR" altLang="en-US" dirty="0"/>
              <a:t>문 사용가능학생만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60E635-F8EE-4E91-ACA9-09A175FBB208}"/>
              </a:ext>
            </a:extLst>
          </p:cNvPr>
          <p:cNvSpPr/>
          <p:nvPr/>
        </p:nvSpPr>
        <p:spPr>
          <a:xfrm>
            <a:off x="666393" y="2210095"/>
            <a:ext cx="10998226" cy="1784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prstClr val="black"/>
                </a:solidFill>
              </a:rPr>
              <a:t>[</a:t>
            </a:r>
            <a:r>
              <a:rPr lang="ko-KR" altLang="en-US" b="1" dirty="0">
                <a:solidFill>
                  <a:prstClr val="black"/>
                </a:solidFill>
              </a:rPr>
              <a:t>'아이언맨', '토르', '</a:t>
            </a:r>
            <a:r>
              <a:rPr lang="ko-KR" altLang="en-US" b="1" dirty="0" err="1">
                <a:solidFill>
                  <a:prstClr val="black"/>
                </a:solidFill>
              </a:rPr>
              <a:t>헐크</a:t>
            </a:r>
            <a:r>
              <a:rPr lang="ko-KR" altLang="en-US" b="1" dirty="0">
                <a:solidFill>
                  <a:prstClr val="black"/>
                </a:solidFill>
              </a:rPr>
              <a:t>', '스칼렛 위치']</a:t>
            </a:r>
            <a:endParaRPr lang="en-US" altLang="ko-KR" b="1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altLang="ko-KR" sz="1100" b="1" dirty="0">
              <a:solidFill>
                <a:prstClr val="white">
                  <a:lumMod val="65000"/>
                </a:prstClr>
              </a:solidFill>
            </a:endParaRPr>
          </a:p>
          <a:p>
            <a:pPr lvl="0">
              <a:defRPr/>
            </a:pPr>
            <a:r>
              <a:rPr lang="en-US" altLang="ko-KR" b="1" dirty="0">
                <a:solidFill>
                  <a:prstClr val="white">
                    <a:lumMod val="65000"/>
                  </a:prstClr>
                </a:solidFill>
              </a:rPr>
              <a:t>#heroes </a:t>
            </a: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</a:rPr>
              <a:t>리스트 가운데 </a:t>
            </a:r>
            <a:r>
              <a:rPr lang="ko-KR" altLang="en-US" b="1" dirty="0" err="1">
                <a:solidFill>
                  <a:prstClr val="white">
                    <a:lumMod val="65000"/>
                  </a:prstClr>
                </a:solidFill>
              </a:rPr>
              <a:t>헐크가</a:t>
            </a: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</a:rPr>
              <a:t> 있는지 체크하고 있으면 항목 삭제</a:t>
            </a:r>
            <a:endParaRPr lang="en-US" altLang="ko-KR" b="1" dirty="0">
              <a:solidFill>
                <a:prstClr val="white">
                  <a:lumMod val="65000"/>
                </a:prstClr>
              </a:solidFill>
            </a:endParaRPr>
          </a:p>
          <a:p>
            <a:r>
              <a:rPr lang="en-US" altLang="ko-KR" b="1" dirty="0">
                <a:solidFill>
                  <a:prstClr val="black"/>
                </a:solidFill>
              </a:rPr>
              <a:t>[</a:t>
            </a:r>
            <a:r>
              <a:rPr lang="ko-KR" altLang="en-US" b="1" dirty="0">
                <a:solidFill>
                  <a:prstClr val="black"/>
                </a:solidFill>
              </a:rPr>
              <a:t>'아이언맨', '토르', '스칼렛 위치']</a:t>
            </a:r>
            <a:endParaRPr lang="en-US" altLang="ko-KR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7521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57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8" y="247308"/>
              <a:ext cx="149912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742950"/>
            <a:ext cx="10998226" cy="2181004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heroes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아이언맨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토르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5A332"/>
                </a:solidFill>
                <a:latin typeface="Consolas" panose="020B0609020204030204" pitchFamily="49" charset="0"/>
              </a:rPr>
              <a:t>헐크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스칼렛 위치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(heroes)</a:t>
            </a:r>
          </a:p>
          <a:p>
            <a:pPr lvl="0">
              <a:defRPr/>
            </a:pPr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5A332"/>
                </a:solidFill>
                <a:latin typeface="Consolas" panose="020B0609020204030204" pitchFamily="49" charset="0"/>
              </a:rPr>
              <a:t>헐크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heroes:</a:t>
            </a:r>
          </a:p>
          <a:p>
            <a:pPr lvl="0">
              <a:defRPr/>
            </a:pP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    </a:t>
            </a:r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heroes.remove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5A332"/>
                </a:solidFill>
                <a:latin typeface="Consolas" panose="020B0609020204030204" pitchFamily="49" charset="0"/>
              </a:rPr>
              <a:t>헐크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(heroes)</a:t>
            </a:r>
          </a:p>
        </p:txBody>
      </p:sp>
    </p:spTree>
    <p:extLst>
      <p:ext uri="{BB962C8B-B14F-4D97-AF65-F5344CB8AC3E}">
        <p14:creationId xmlns:p14="http://schemas.microsoft.com/office/powerpoint/2010/main" val="40566242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58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51"/>
            <a:ext cx="10998226" cy="1521774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 탐색하기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pPr lvl="0">
              <a:defRPr/>
            </a:pP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heroes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라는 리스트를 생성하라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히어로는 아이언맨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토르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헐크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스칼렛 위치 이다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5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E3059F-51C3-45AF-B3DC-5DEF243FE726}"/>
              </a:ext>
            </a:extLst>
          </p:cNvPr>
          <p:cNvSpPr/>
          <p:nvPr/>
        </p:nvSpPr>
        <p:spPr>
          <a:xfrm>
            <a:off x="666393" y="2234906"/>
            <a:ext cx="10998226" cy="1784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b="1" dirty="0">
                <a:solidFill>
                  <a:prstClr val="black"/>
                </a:solidFill>
              </a:rPr>
              <a:t>[</a:t>
            </a:r>
            <a:r>
              <a:rPr lang="ko-KR" altLang="en-US" b="1" dirty="0">
                <a:solidFill>
                  <a:prstClr val="black"/>
                </a:solidFill>
              </a:rPr>
              <a:t>'아이언맨', '토르', '</a:t>
            </a:r>
            <a:r>
              <a:rPr lang="ko-KR" altLang="en-US" b="1" dirty="0" err="1">
                <a:solidFill>
                  <a:prstClr val="black"/>
                </a:solidFill>
              </a:rPr>
              <a:t>헐크</a:t>
            </a:r>
            <a:r>
              <a:rPr lang="ko-KR" altLang="en-US" b="1" dirty="0">
                <a:solidFill>
                  <a:prstClr val="black"/>
                </a:solidFill>
              </a:rPr>
              <a:t>', '스칼렛 위치']</a:t>
            </a:r>
            <a:endParaRPr lang="en-US" altLang="ko-KR" b="1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altLang="ko-KR" sz="1100" b="1" dirty="0">
              <a:solidFill>
                <a:prstClr val="white">
                  <a:lumMod val="65000"/>
                </a:prstClr>
              </a:solidFill>
            </a:endParaRPr>
          </a:p>
          <a:p>
            <a:pPr lvl="0">
              <a:defRPr/>
            </a:pPr>
            <a:r>
              <a:rPr lang="en-US" altLang="ko-KR" b="1" dirty="0">
                <a:solidFill>
                  <a:prstClr val="white">
                    <a:lumMod val="65000"/>
                  </a:prstClr>
                </a:solidFill>
              </a:rPr>
              <a:t>#heroes </a:t>
            </a: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</a:rPr>
              <a:t>리스트 가운데 </a:t>
            </a:r>
            <a:r>
              <a:rPr lang="ko-KR" altLang="en-US" b="1" dirty="0" err="1">
                <a:solidFill>
                  <a:prstClr val="white">
                    <a:lumMod val="65000"/>
                  </a:prstClr>
                </a:solidFill>
              </a:rPr>
              <a:t>헐크가</a:t>
            </a: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</a:rPr>
              <a:t> 리스트에 몇 번째에 위치하고 있는지 </a:t>
            </a:r>
            <a:r>
              <a:rPr lang="en-US" altLang="ko-KR" b="1" dirty="0">
                <a:solidFill>
                  <a:prstClr val="white">
                    <a:lumMod val="65000"/>
                  </a:prstClr>
                </a:solidFill>
              </a:rPr>
              <a:t>index</a:t>
            </a: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</a:rPr>
              <a:t>로 확인 </a:t>
            </a:r>
            <a:endParaRPr lang="en-US" altLang="ko-KR" b="1" dirty="0">
              <a:solidFill>
                <a:prstClr val="white">
                  <a:lumMod val="65000"/>
                </a:prstClr>
              </a:solidFill>
            </a:endParaRPr>
          </a:p>
          <a:p>
            <a:pPr lvl="0">
              <a:defRPr/>
            </a:pPr>
            <a:r>
              <a:rPr lang="en-US" altLang="ko-KR" b="1" dirty="0">
                <a:solidFill>
                  <a:prstClr val="black"/>
                </a:solidFill>
              </a:rPr>
              <a:t>2</a:t>
            </a:r>
            <a:endParaRPr lang="en-US" altLang="ko-KR" sz="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9403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59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8" y="247308"/>
              <a:ext cx="149912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742949"/>
            <a:ext cx="10998226" cy="2510607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782D70-2A99-437D-88AC-62BAED3488C9}"/>
              </a:ext>
            </a:extLst>
          </p:cNvPr>
          <p:cNvSpPr/>
          <p:nvPr/>
        </p:nvSpPr>
        <p:spPr>
          <a:xfrm>
            <a:off x="1161210" y="914844"/>
            <a:ext cx="73276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heroes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=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아이언맨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토르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헐크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스칼렛 위치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]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383A42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hero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=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헐크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383A42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98DD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print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23974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heroes.index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hero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BDCD86-F9E7-4E22-8D3D-30FECE372898}"/>
              </a:ext>
            </a:extLst>
          </p:cNvPr>
          <p:cNvSpPr/>
          <p:nvPr/>
        </p:nvSpPr>
        <p:spPr>
          <a:xfrm>
            <a:off x="1161210" y="2177709"/>
            <a:ext cx="7327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heroes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=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아이언맨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토르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헐크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스칼렛 위치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]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83A42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98DD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print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3974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heroes.index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헐크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C5A33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"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7A82DA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383A42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2AC5B0A-17E9-4048-94F3-49CFDAD890B4}"/>
              </a:ext>
            </a:extLst>
          </p:cNvPr>
          <p:cNvCxnSpPr/>
          <p:nvPr/>
        </p:nvCxnSpPr>
        <p:spPr>
          <a:xfrm flipV="1">
            <a:off x="751454" y="2012464"/>
            <a:ext cx="885707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334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03443" y="1640672"/>
            <a:ext cx="10286315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list1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 err="1">
                <a:solidFill>
                  <a:srgbClr val="066DE2"/>
                </a:solidFill>
                <a:latin typeface="Consolas" panose="020B0609020204030204" pitchFamily="49" charset="0"/>
              </a:rPr>
              <a:t>list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()             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  <a:t># </a:t>
            </a:r>
            <a:r>
              <a:rPr lang="ko-KR" altLang="ko-KR" sz="2000" dirty="0">
                <a:solidFill>
                  <a:srgbClr val="AAAA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빈 리스트를 생성한다</a:t>
            </a:r>
            <a: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b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list2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 err="1">
                <a:solidFill>
                  <a:srgbClr val="066DE2"/>
                </a:solidFill>
                <a:latin typeface="Consolas" panose="020B0609020204030204" pitchFamily="49" charset="0"/>
              </a:rPr>
              <a:t>list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2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3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4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])    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  <a:t># </a:t>
            </a:r>
            <a:r>
              <a:rPr lang="ko-KR" altLang="ko-KR" sz="2000" dirty="0">
                <a:solidFill>
                  <a:srgbClr val="AAAA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원소</a:t>
            </a:r>
            <a: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  <a:t> 2, 3, 4</a:t>
            </a:r>
            <a:r>
              <a:rPr lang="ko-KR" altLang="ko-KR" sz="2000" dirty="0">
                <a:solidFill>
                  <a:srgbClr val="AAAA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가진 리스트를 생성</a:t>
            </a:r>
            <a:endParaRPr lang="en-US" altLang="ko-KR" sz="2000" dirty="0">
              <a:solidFill>
                <a:srgbClr val="AAAAA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list3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 err="1">
                <a:solidFill>
                  <a:srgbClr val="066DE2"/>
                </a:solidFill>
                <a:latin typeface="Consolas" panose="020B0609020204030204" pitchFamily="49" charset="0"/>
              </a:rPr>
              <a:t>list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red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green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  <a:t># </a:t>
            </a:r>
            <a:r>
              <a:rPr lang="ko-KR" altLang="ko-KR" sz="2000" dirty="0">
                <a:solidFill>
                  <a:srgbClr val="AAAA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문자열을 가진 리스트를 생성</a:t>
            </a:r>
            <a:endParaRPr lang="en-US" altLang="ko-KR" sz="2000" dirty="0">
              <a:solidFill>
                <a:srgbClr val="AAAAA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list4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 err="1">
                <a:solidFill>
                  <a:srgbClr val="066DE2"/>
                </a:solidFill>
                <a:latin typeface="Consolas" panose="020B0609020204030204" pitchFamily="49" charset="0"/>
              </a:rPr>
              <a:t>list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66DE2"/>
                </a:solidFill>
                <a:latin typeface="Consolas" panose="020B0609020204030204" pitchFamily="49" charset="0"/>
              </a:rPr>
              <a:t>range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3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6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))  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  <a:t># </a:t>
            </a:r>
            <a:r>
              <a:rPr lang="ko-KR" altLang="ko-KR" sz="2000" dirty="0">
                <a:solidFill>
                  <a:srgbClr val="AAAA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원소</a:t>
            </a:r>
            <a: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  <a:t> 3, 4, 5</a:t>
            </a:r>
            <a:r>
              <a:rPr lang="ko-KR" altLang="ko-KR" sz="2000" dirty="0">
                <a:solidFill>
                  <a:srgbClr val="AAAA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가진 리스트를 생성</a:t>
            </a:r>
            <a:b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list5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 err="1">
                <a:solidFill>
                  <a:srgbClr val="066DE2"/>
                </a:solidFill>
                <a:latin typeface="Consolas" panose="020B0609020204030204" pitchFamily="49" charset="0"/>
              </a:rPr>
              <a:t>list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abcd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       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  <a:t>#  </a:t>
            </a:r>
            <a:r>
              <a:rPr lang="ko-KR" altLang="ko-KR" sz="2000" dirty="0">
                <a:solidFill>
                  <a:srgbClr val="AAAA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</a:t>
            </a:r>
            <a: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  <a:t> a, b, c, </a:t>
            </a:r>
            <a:r>
              <a:rPr lang="ko-KR" altLang="ko-KR" sz="2000" dirty="0" err="1">
                <a:solidFill>
                  <a:srgbClr val="AAAAAA"/>
                </a:solidFill>
                <a:latin typeface="Consolas" panose="020B0609020204030204" pitchFamily="49" charset="0"/>
              </a:rPr>
              <a:t>d</a:t>
            </a:r>
            <a:r>
              <a:rPr lang="ko-KR" altLang="ko-KR" sz="2000" dirty="0" err="1">
                <a:solidFill>
                  <a:srgbClr val="AAAA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</a:t>
            </a:r>
            <a:r>
              <a:rPr lang="ko-KR" altLang="ko-KR" sz="2000" dirty="0">
                <a:solidFill>
                  <a:srgbClr val="AAAA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가진 리스트를 생성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803443" y="3752961"/>
            <a:ext cx="1028631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list1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  <a:t># </a:t>
            </a:r>
            <a:r>
              <a:rPr lang="ko-KR" altLang="ko-KR" sz="2000" dirty="0" err="1">
                <a:solidFill>
                  <a:srgbClr val="AAAAAA"/>
                </a:solidFill>
                <a:latin typeface="Consolas" panose="020B0609020204030204" pitchFamily="49" charset="0"/>
              </a:rPr>
              <a:t>list</a:t>
            </a:r>
            <a: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  <a:t>() </a:t>
            </a:r>
            <a:r>
              <a:rPr lang="ko-KR" altLang="ko-KR" sz="2000" dirty="0">
                <a:solidFill>
                  <a:srgbClr val="AAAA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동일하다</a:t>
            </a:r>
            <a: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b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list2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2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3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4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  <a:t># </a:t>
            </a:r>
            <a:r>
              <a:rPr lang="ko-KR" altLang="ko-KR" sz="2000" dirty="0" err="1">
                <a:solidFill>
                  <a:srgbClr val="AAAAAA"/>
                </a:solidFill>
                <a:latin typeface="Consolas" panose="020B0609020204030204" pitchFamily="49" charset="0"/>
              </a:rPr>
              <a:t>list</a:t>
            </a:r>
            <a: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  <a:t>([2, 3, 4])</a:t>
            </a:r>
            <a:r>
              <a:rPr lang="ko-KR" altLang="ko-KR" sz="2000" dirty="0">
                <a:solidFill>
                  <a:srgbClr val="AAAA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동일하다</a:t>
            </a:r>
            <a: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b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list3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red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000" dirty="0" err="1">
                <a:solidFill>
                  <a:srgbClr val="63A35C"/>
                </a:solidFill>
                <a:latin typeface="Consolas" panose="020B0609020204030204" pitchFamily="49" charset="0"/>
              </a:rPr>
              <a:t>green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  <a:t># </a:t>
            </a:r>
            <a:r>
              <a:rPr lang="ko-KR" altLang="ko-KR" sz="2000" dirty="0" err="1">
                <a:solidFill>
                  <a:srgbClr val="AAAAAA"/>
                </a:solidFill>
                <a:latin typeface="Consolas" panose="020B0609020204030204" pitchFamily="49" charset="0"/>
              </a:rPr>
              <a:t>list</a:t>
            </a:r>
            <a: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  <a:t>(["</a:t>
            </a:r>
            <a:r>
              <a:rPr lang="ko-KR" altLang="ko-KR" sz="2000" dirty="0" err="1">
                <a:solidFill>
                  <a:srgbClr val="AAAAAA"/>
                </a:solidFill>
                <a:latin typeface="Consolas" panose="020B0609020204030204" pitchFamily="49" charset="0"/>
              </a:rPr>
              <a:t>red</a:t>
            </a:r>
            <a: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  <a:t>", "</a:t>
            </a:r>
            <a:r>
              <a:rPr lang="ko-KR" altLang="ko-KR" sz="2000" dirty="0" err="1">
                <a:solidFill>
                  <a:srgbClr val="AAAAAA"/>
                </a:solidFill>
                <a:latin typeface="Consolas" panose="020B0609020204030204" pitchFamily="49" charset="0"/>
              </a:rPr>
              <a:t>green</a:t>
            </a:r>
            <a: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  <a:t>"])</a:t>
            </a:r>
            <a:r>
              <a:rPr lang="ko-KR" altLang="ko-KR" sz="2000" dirty="0">
                <a:solidFill>
                  <a:srgbClr val="AAAA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동일하다</a:t>
            </a:r>
            <a:r>
              <a:rPr lang="ko-KR" altLang="ko-KR" sz="2000" dirty="0">
                <a:solidFill>
                  <a:srgbClr val="AAAAAA"/>
                </a:solidFill>
                <a:latin typeface="Consolas" panose="020B0609020204030204" pitchFamily="49" charset="0"/>
              </a:rPr>
              <a:t>.</a:t>
            </a:r>
            <a:endParaRPr lang="ko-KR" altLang="ko-K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0676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60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50"/>
            <a:ext cx="10998226" cy="1489887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 정렬하기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pPr lvl="0">
              <a:defRPr/>
            </a:pP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heroes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라는 리스트를 생성하라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히어로는 아이언맨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토르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헐크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, 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스칼렛 위치 이다</a:t>
            </a:r>
            <a:r>
              <a:rPr lang="en-US" altLang="ko-KR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.</a:t>
            </a:r>
          </a:p>
          <a:p>
            <a:pPr lvl="0">
              <a:defRPr/>
            </a:pPr>
            <a:endParaRPr lang="en-US" altLang="ko-KR" b="1" spc="-1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5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C74185-C7A4-4176-B821-0F92B3361AF3}"/>
              </a:ext>
            </a:extLst>
          </p:cNvPr>
          <p:cNvSpPr/>
          <p:nvPr/>
        </p:nvSpPr>
        <p:spPr>
          <a:xfrm>
            <a:off x="666393" y="2320114"/>
            <a:ext cx="10998226" cy="1784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b="1" dirty="0">
                <a:solidFill>
                  <a:prstClr val="black"/>
                </a:solidFill>
              </a:rPr>
              <a:t>[</a:t>
            </a:r>
            <a:r>
              <a:rPr lang="ko-KR" altLang="en-US" b="1" dirty="0">
                <a:solidFill>
                  <a:prstClr val="black"/>
                </a:solidFill>
              </a:rPr>
              <a:t>'아이언맨', '토르', '</a:t>
            </a:r>
            <a:r>
              <a:rPr lang="ko-KR" altLang="en-US" b="1" dirty="0" err="1">
                <a:solidFill>
                  <a:prstClr val="black"/>
                </a:solidFill>
              </a:rPr>
              <a:t>헐크</a:t>
            </a:r>
            <a:r>
              <a:rPr lang="ko-KR" altLang="en-US" b="1" dirty="0">
                <a:solidFill>
                  <a:prstClr val="black"/>
                </a:solidFill>
              </a:rPr>
              <a:t>', '스칼렛 위치']</a:t>
            </a:r>
            <a:endParaRPr lang="en-US" altLang="ko-KR" b="1" dirty="0">
              <a:solidFill>
                <a:prstClr val="black"/>
              </a:solidFill>
            </a:endParaRPr>
          </a:p>
          <a:p>
            <a:pPr lvl="0">
              <a:defRPr/>
            </a:pPr>
            <a:endParaRPr lang="en-US" altLang="ko-KR" sz="1100" b="1" dirty="0">
              <a:solidFill>
                <a:prstClr val="white">
                  <a:lumMod val="65000"/>
                </a:prstClr>
              </a:solidFill>
            </a:endParaRPr>
          </a:p>
          <a:p>
            <a:pPr lvl="0">
              <a:defRPr/>
            </a:pPr>
            <a:r>
              <a:rPr lang="en-US" altLang="ko-KR" b="1" dirty="0">
                <a:solidFill>
                  <a:prstClr val="white">
                    <a:lumMod val="65000"/>
                  </a:prstClr>
                </a:solidFill>
              </a:rPr>
              <a:t>#heroes </a:t>
            </a: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</a:rPr>
              <a:t>리스트를 </a:t>
            </a:r>
            <a:r>
              <a:rPr lang="en-US" altLang="ko-KR" b="1" dirty="0">
                <a:solidFill>
                  <a:prstClr val="white">
                    <a:lumMod val="65000"/>
                  </a:prstClr>
                </a:solidFill>
              </a:rPr>
              <a:t>sort</a:t>
            </a:r>
            <a:r>
              <a:rPr lang="ko-KR" altLang="en-US" b="1" dirty="0">
                <a:solidFill>
                  <a:prstClr val="white">
                    <a:lumMod val="65000"/>
                  </a:prstClr>
                </a:solidFill>
              </a:rPr>
              <a:t>함수를 사용하여 정렬하라</a:t>
            </a:r>
            <a:endParaRPr lang="en-US" altLang="ko-KR" b="1" dirty="0">
              <a:solidFill>
                <a:prstClr val="white">
                  <a:lumMod val="65000"/>
                </a:prstClr>
              </a:solidFill>
            </a:endParaRPr>
          </a:p>
          <a:p>
            <a:pPr lvl="0">
              <a:defRPr/>
            </a:pPr>
            <a:endParaRPr lang="en-US" altLang="ko-KR" b="1" dirty="0">
              <a:solidFill>
                <a:prstClr val="white">
                  <a:lumMod val="65000"/>
                </a:prstClr>
              </a:solidFill>
            </a:endParaRPr>
          </a:p>
          <a:p>
            <a:pPr lvl="0">
              <a:defRPr/>
            </a:pPr>
            <a:r>
              <a:rPr lang="en-US" altLang="ko-KR" b="1" dirty="0">
                <a:solidFill>
                  <a:prstClr val="black"/>
                </a:solidFill>
              </a:rPr>
              <a:t>[</a:t>
            </a:r>
            <a:r>
              <a:rPr lang="ko-KR" altLang="en-US" b="1" dirty="0">
                <a:solidFill>
                  <a:prstClr val="black"/>
                </a:solidFill>
              </a:rPr>
              <a:t>'스칼렛 위치', '아이언맨', '토르', '</a:t>
            </a:r>
            <a:r>
              <a:rPr lang="ko-KR" altLang="en-US" b="1" dirty="0" err="1">
                <a:solidFill>
                  <a:prstClr val="black"/>
                </a:solidFill>
              </a:rPr>
              <a:t>헐크</a:t>
            </a:r>
            <a:r>
              <a:rPr lang="ko-KR" altLang="en-US" b="1" dirty="0">
                <a:solidFill>
                  <a:prstClr val="black"/>
                </a:solidFill>
              </a:rPr>
              <a:t>']</a:t>
            </a:r>
            <a:endParaRPr lang="en-US" altLang="ko-KR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1276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61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8" y="247308"/>
              <a:ext cx="149912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742949"/>
            <a:ext cx="10998226" cy="2510607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heroes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아이언맨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토르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 err="1">
                <a:solidFill>
                  <a:srgbClr val="C5A332"/>
                </a:solidFill>
                <a:latin typeface="Consolas" panose="020B0609020204030204" pitchFamily="49" charset="0"/>
              </a:rPr>
              <a:t>헐크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스칼렛 위치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heroes.sort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()</a:t>
            </a:r>
          </a:p>
          <a:p>
            <a:pPr lvl="0">
              <a:defRPr/>
            </a:pPr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23974A"/>
                </a:solidFill>
                <a:latin typeface="Consolas" panose="020B0609020204030204" pitchFamily="49" charset="0"/>
              </a:rPr>
              <a:t>heroes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pPr lvl="0">
              <a:defRPr/>
            </a:pP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9768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62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50"/>
            <a:ext cx="10998226" cy="2152650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 수정</a:t>
            </a:r>
            <a:r>
              <a:rPr lang="en-US" altLang="ko-KR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,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 추가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/>
                </a:solidFill>
              </a:rPr>
              <a:t>movies = ["The Holy Grail", "The Life of Brain", "The Meaning of Life"]</a:t>
            </a:r>
          </a:p>
          <a:p>
            <a:pPr lvl="0">
              <a:lnSpc>
                <a:spcPct val="150000"/>
              </a:lnSpc>
              <a:defRPr/>
            </a:pP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위 리스트에 숫자로 된 년도를 추가하는데 필요한 데이터를 모두 가진 리스트를 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</a:rPr>
              <a:t>새로</a:t>
            </a:r>
            <a:r>
              <a:rPr lang="ko-KR" altLang="en-US" b="1" spc="-15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 만드는 코드를 </a:t>
            </a:r>
            <a:r>
              <a:rPr lang="ko-KR" altLang="en-US" b="1" spc="-15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</a:rPr>
              <a:t>작성하시오</a:t>
            </a:r>
            <a:endParaRPr lang="en-US" altLang="ko-KR" b="1" spc="-15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5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C74185-C7A4-4176-B821-0F92B3361AF3}"/>
              </a:ext>
            </a:extLst>
          </p:cNvPr>
          <p:cNvSpPr/>
          <p:nvPr/>
        </p:nvSpPr>
        <p:spPr>
          <a:xfrm>
            <a:off x="666393" y="2908301"/>
            <a:ext cx="10998226" cy="1784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b="1" dirty="0">
                <a:solidFill>
                  <a:prstClr val="black"/>
                </a:solidFill>
              </a:rPr>
              <a:t>Movies = ["The Holy Grail", "The Life of Brain", "The Meaning of Life"]</a:t>
            </a:r>
          </a:p>
          <a:p>
            <a:pPr lvl="0">
              <a:defRPr/>
            </a:pPr>
            <a:endParaRPr lang="en-US" altLang="ko-KR" b="1" dirty="0">
              <a:solidFill>
                <a:prstClr val="black"/>
              </a:solidFill>
            </a:endParaRPr>
          </a:p>
          <a:p>
            <a:pPr lvl="0">
              <a:defRPr/>
            </a:pPr>
            <a:r>
              <a:rPr lang="en-US" altLang="ko-KR" b="1" dirty="0">
                <a:solidFill>
                  <a:prstClr val="black"/>
                </a:solidFill>
              </a:rPr>
              <a:t>['The Holy Grail', 1975, 'The Life of Brain', 1979, 'The Meaning of Life', 1983]</a:t>
            </a:r>
          </a:p>
        </p:txBody>
      </p:sp>
    </p:spTree>
    <p:extLst>
      <p:ext uri="{BB962C8B-B14F-4D97-AF65-F5344CB8AC3E}">
        <p14:creationId xmlns:p14="http://schemas.microsoft.com/office/powerpoint/2010/main" val="9901686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63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8" y="247308"/>
              <a:ext cx="149912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742949"/>
            <a:ext cx="10998226" cy="2510607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movies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"The Holy Grail"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"The Life of Brain"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"The Meaning of Life"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movies.insert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1975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movies.insert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1979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movies.append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1983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(movies)</a:t>
            </a:r>
          </a:p>
        </p:txBody>
      </p:sp>
    </p:spTree>
    <p:extLst>
      <p:ext uri="{BB962C8B-B14F-4D97-AF65-F5344CB8AC3E}">
        <p14:creationId xmlns:p14="http://schemas.microsoft.com/office/powerpoint/2010/main" val="12145915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64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49"/>
            <a:ext cx="10998226" cy="3071175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 수정</a:t>
            </a:r>
            <a:r>
              <a:rPr lang="en-US" altLang="ko-KR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,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 추가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prstClr val="black"/>
                </a:solidFill>
              </a:rPr>
              <a:t>리스트에 아래의 속담을 추가하라</a:t>
            </a:r>
            <a:r>
              <a:rPr lang="en-US" altLang="ko-KR" b="1" dirty="0">
                <a:solidFill>
                  <a:prstClr val="black"/>
                </a:solidFill>
              </a:rPr>
              <a:t>(append). </a:t>
            </a:r>
            <a:r>
              <a:rPr lang="ko-KR" altLang="en-US" b="1" dirty="0">
                <a:solidFill>
                  <a:prstClr val="black"/>
                </a:solidFill>
              </a:rPr>
              <a:t>추가된 속담이 매일 랜덤으로 나오는 결과를 출력하라</a:t>
            </a:r>
            <a:endParaRPr lang="en-US" altLang="ko-KR" b="1" dirty="0">
              <a:solidFill>
                <a:prstClr val="black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quotes = ["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꿈을 지녀라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그러면 어려운 현실을 이길 수 있다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.",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"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분노는 바보들의 가슴속에서만 살아간다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..",  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"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고생 없이 얻을 수 있는 진실로 귀중한 것은 하나도 없다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.",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"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사람은 사랑할 때 누구나 시인이 된다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.",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          "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시작이 반이다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."]</a:t>
            </a:r>
            <a:endParaRPr lang="ko-KR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5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C74185-C7A4-4176-B821-0F92B3361AF3}"/>
              </a:ext>
            </a:extLst>
          </p:cNvPr>
          <p:cNvSpPr/>
          <p:nvPr/>
        </p:nvSpPr>
        <p:spPr>
          <a:xfrm>
            <a:off x="666393" y="3835401"/>
            <a:ext cx="10998226" cy="1784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############################</a:t>
            </a:r>
          </a:p>
          <a:p>
            <a:pPr lvl="0">
              <a:defRPr/>
            </a:pP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#         오늘의 속담       #</a:t>
            </a:r>
          </a:p>
          <a:p>
            <a:pPr lvl="0">
              <a:defRPr/>
            </a:pP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############################</a:t>
            </a:r>
          </a:p>
          <a:p>
            <a:pPr lvl="0">
              <a:defRPr/>
            </a:pPr>
            <a:endParaRPr lang="ko-KR" altLang="en-US" b="1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>
              <a:defRPr/>
            </a:pPr>
            <a:r>
              <a:rPr lang="ko-KR" altLang="en-US" b="1" dirty="0">
                <a:solidFill>
                  <a:prstClr val="black"/>
                </a:solidFill>
                <a:latin typeface="Consolas" panose="020B0609020204030204" pitchFamily="49" charset="0"/>
              </a:rPr>
              <a:t>시작이 반이다.</a:t>
            </a:r>
          </a:p>
        </p:txBody>
      </p:sp>
    </p:spTree>
    <p:extLst>
      <p:ext uri="{BB962C8B-B14F-4D97-AF65-F5344CB8AC3E}">
        <p14:creationId xmlns:p14="http://schemas.microsoft.com/office/powerpoint/2010/main" val="39854092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65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8" y="247308"/>
              <a:ext cx="149912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742949"/>
            <a:ext cx="10998226" cy="5099051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import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random</a:t>
            </a:r>
          </a:p>
          <a:p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quotes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[]</a:t>
            </a:r>
          </a:p>
          <a:p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quotes.append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꿈을 지녀라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. 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그러면 어려운 현실을 이길 수 있다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quotes.append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분노는 바보들의 가슴속에서만 살아간다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.."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quotes.append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고생 없이 얻을 수 있는 진실로 귀중한 것은 하나도 없다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quotes.append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사람은 사랑할 때 누구나 시인이 된다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quotes.append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시작이 반이다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."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dailyQuote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random.choice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quotes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0098DD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"############################"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"#       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오늘의 속담        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#"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"############################"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""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dailyQuote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2915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719403" y="8538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패킹과 </a:t>
            </a:r>
            <a:r>
              <a:rPr lang="ko-KR" altLang="en-US" sz="2000" dirty="0" err="1"/>
              <a:t>언패킹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814653" y="3544184"/>
            <a:ext cx="7776864" cy="517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800" dirty="0" err="1"/>
              <a:t>언패킹</a:t>
            </a:r>
            <a:r>
              <a:rPr lang="en-US" altLang="ko-KR" sz="1800" dirty="0"/>
              <a:t>(unpacking)</a:t>
            </a:r>
            <a:r>
              <a:rPr lang="en-US" altLang="ko-KR" sz="1800" b="0" dirty="0"/>
              <a:t>:</a:t>
            </a:r>
            <a:r>
              <a:rPr lang="ko-KR" altLang="en-US" sz="1800" b="0" dirty="0"/>
              <a:t> 한 변수의 데이터를 각각의 변수로 반환하는 것</a:t>
            </a:r>
            <a:r>
              <a:rPr lang="en-US" altLang="ko-KR" sz="18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66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96267" y="1872305"/>
            <a:ext cx="9465517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2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3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		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1,2,3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을 변수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에 패킹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296266" y="2651132"/>
            <a:ext cx="946551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[1, 2, 3]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296265" y="3995833"/>
            <a:ext cx="9465517" cy="11172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2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3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a,b,c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t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에 있는 값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1,2,3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을 변수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a, b, c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에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언패킹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t,a,b,c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 bwMode="auto">
          <a:xfrm>
            <a:off x="881328" y="1259591"/>
            <a:ext cx="7776864" cy="517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800" dirty="0"/>
              <a:t>패킹</a:t>
            </a:r>
            <a:r>
              <a:rPr lang="en-US" altLang="ko-KR" sz="1800" dirty="0"/>
              <a:t>(packing)</a:t>
            </a:r>
            <a:r>
              <a:rPr lang="en-US" altLang="ko-KR" sz="1800" b="0" dirty="0"/>
              <a:t>:</a:t>
            </a:r>
            <a:r>
              <a:rPr lang="ko-KR" altLang="en-US" sz="1800" b="0" dirty="0"/>
              <a:t> 한 변수에 여러 개의 데이터를 할당하는 것</a:t>
            </a:r>
            <a:r>
              <a:rPr lang="en-US" altLang="ko-KR" sz="1800" b="0" dirty="0"/>
              <a:t>.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296264" y="5164601"/>
            <a:ext cx="9465517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[1, 2, 3] 1 2 3</a:t>
            </a:r>
          </a:p>
        </p:txBody>
      </p:sp>
    </p:spTree>
    <p:extLst>
      <p:ext uri="{BB962C8B-B14F-4D97-AF65-F5344CB8AC3E}">
        <p14:creationId xmlns:p14="http://schemas.microsoft.com/office/powerpoint/2010/main" val="26557410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524" y="3188593"/>
            <a:ext cx="9761067" cy="2021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935427" y="1201316"/>
            <a:ext cx="9027723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800" b="0" dirty="0"/>
              <a:t>리스트를 효율적으로 활용하기 위해 여러 개의 리스트를 하나의 변수에 할당하는 이차원 리스트를 사용할 수 있다</a:t>
            </a:r>
            <a:r>
              <a:rPr lang="en-US" altLang="ko-KR" sz="18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800" b="0" dirty="0"/>
              <a:t>이차원 리스트는 표의 칸에 값을 채웠을 때 생기는 값들의 집합이다</a:t>
            </a:r>
            <a:r>
              <a:rPr lang="en-US" altLang="ko-KR" sz="1800" b="0" dirty="0"/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719403" y="800708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이차원 리스트</a:t>
            </a:r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67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4769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987227" y="1212590"/>
            <a:ext cx="9709348" cy="513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이차원 리스트에 인덱싱하여 값에 접근하기 위해서는 다음 코드와 같이 대괄호 </a:t>
            </a:r>
            <a:r>
              <a:rPr lang="en-US" altLang="ko-KR" sz="1400" b="0" dirty="0"/>
              <a:t>2</a:t>
            </a:r>
            <a:r>
              <a:rPr lang="ko-KR" altLang="en-US" sz="1400" b="0" dirty="0"/>
              <a:t>개를 사용한다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825302" y="87290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이차원 리스트</a:t>
            </a:r>
            <a:endParaRPr lang="en-US" altLang="ko-KR" sz="2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68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2550" y="2164507"/>
            <a:ext cx="9867875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kor_score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49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79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20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100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80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math_score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43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59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85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30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90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eng_score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49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79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48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60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100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midterm_score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kor_score,math_score,eng_score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midterm_score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52549" y="4358107"/>
            <a:ext cx="986787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[[49, 79, 20, 100, 80], [43, 59, 85, 30, 90], [49, 79, 48, 60, 100]]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9775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1139626" y="1214847"/>
            <a:ext cx="1027132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800" b="0" dirty="0"/>
              <a:t>이차원 리스트를 행렬로 본다면 </a:t>
            </a:r>
            <a:r>
              <a:rPr lang="en-US" altLang="ko-KR" sz="1800" b="0" dirty="0"/>
              <a:t>[0]</a:t>
            </a:r>
            <a:r>
              <a:rPr lang="ko-KR" altLang="en-US" sz="1800" b="0" dirty="0"/>
              <a:t>은 행</a:t>
            </a:r>
            <a:r>
              <a:rPr lang="en-US" altLang="ko-KR" sz="1800" b="0" dirty="0"/>
              <a:t>, [2]</a:t>
            </a:r>
            <a:r>
              <a:rPr lang="ko-KR" altLang="en-US" sz="1800" b="0" dirty="0"/>
              <a:t>는 열을 뜻한다</a:t>
            </a:r>
            <a:r>
              <a:rPr lang="en-US" altLang="ko-KR" sz="1800" b="0" dirty="0"/>
              <a:t>. </a:t>
            </a:r>
            <a:r>
              <a:rPr lang="ko-KR" altLang="en-US" sz="1800" b="0" dirty="0"/>
              <a:t>즉</a:t>
            </a:r>
            <a:r>
              <a:rPr lang="en-US" altLang="ko-KR" sz="1800" b="0" dirty="0"/>
              <a:t>, </a:t>
            </a:r>
            <a:r>
              <a:rPr lang="ko-KR" altLang="en-US" sz="1800" b="0" dirty="0"/>
              <a:t>생성된 이차원 리스트에서</a:t>
            </a:r>
            <a:r>
              <a:rPr lang="en-US" altLang="ko-KR" sz="1800" b="0" dirty="0"/>
              <a:t>[0]</a:t>
            </a:r>
            <a:r>
              <a:rPr lang="ko-KR" altLang="en-US" sz="1800" b="0" dirty="0"/>
              <a:t>은 </a:t>
            </a:r>
            <a:r>
              <a:rPr lang="en-US" altLang="ko-KR" sz="1800" b="0" dirty="0" err="1"/>
              <a:t>kor_score</a:t>
            </a:r>
            <a:r>
              <a:rPr lang="en-US" altLang="ko-KR" sz="1800" b="0" dirty="0"/>
              <a:t>, [2]</a:t>
            </a:r>
            <a:r>
              <a:rPr lang="ko-KR" altLang="en-US" sz="1800" b="0" dirty="0"/>
              <a:t>는 </a:t>
            </a:r>
            <a:r>
              <a:rPr lang="en-US" altLang="ko-KR" sz="1800" b="0" dirty="0"/>
              <a:t>C</a:t>
            </a:r>
            <a:r>
              <a:rPr lang="ko-KR" altLang="en-US" sz="1800" b="0" dirty="0"/>
              <a:t>를 의미하여 실행 결과 </a:t>
            </a:r>
            <a:r>
              <a:rPr lang="en-US" altLang="ko-KR" sz="1800" b="0" dirty="0"/>
              <a:t>20</a:t>
            </a:r>
            <a:r>
              <a:rPr lang="ko-KR" altLang="en-US" sz="1800" b="0" dirty="0"/>
              <a:t>을 화면에 출력한다</a:t>
            </a:r>
            <a:r>
              <a:rPr lang="en-US" altLang="ko-KR" sz="18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69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내용 개체 틀 2"/>
          <p:cNvSpPr>
            <a:spLocks noGrp="1"/>
          </p:cNvSpPr>
          <p:nvPr>
            <p:ph idx="4294967295"/>
          </p:nvPr>
        </p:nvSpPr>
        <p:spPr>
          <a:xfrm>
            <a:off x="825302" y="87290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이차원 리스트</a:t>
            </a:r>
            <a:endParaRPr lang="en-US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1152550" y="2164507"/>
            <a:ext cx="9867875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kor_score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49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79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20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100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80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math_score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43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59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85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30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90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eng_score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49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79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48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60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100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midterm_score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kor_score,math_score,eng_score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midterm_score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[0][2]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52549" y="4196182"/>
            <a:ext cx="9867876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20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045523"/>
              </p:ext>
            </p:extLst>
          </p:nvPr>
        </p:nvGraphicFramePr>
        <p:xfrm>
          <a:off x="1437835" y="5006953"/>
          <a:ext cx="899793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9312">
                  <a:extLst>
                    <a:ext uri="{9D8B030D-6E8A-4147-A177-3AD203B41FA5}">
                      <a16:colId xmlns:a16="http://schemas.microsoft.com/office/drawing/2014/main" val="1647912771"/>
                    </a:ext>
                  </a:extLst>
                </a:gridCol>
                <a:gridCol w="2999312">
                  <a:extLst>
                    <a:ext uri="{9D8B030D-6E8A-4147-A177-3AD203B41FA5}">
                      <a16:colId xmlns:a16="http://schemas.microsoft.com/office/drawing/2014/main" val="428532219"/>
                    </a:ext>
                  </a:extLst>
                </a:gridCol>
                <a:gridCol w="2999312">
                  <a:extLst>
                    <a:ext uri="{9D8B030D-6E8A-4147-A177-3AD203B41FA5}">
                      <a16:colId xmlns:a16="http://schemas.microsoft.com/office/drawing/2014/main" val="1104994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[49, 79, 20, 100, 80]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[43, 59, 85, 30, 90]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[49, 79, 48, 60, 100]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40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midterm_score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[0][:]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midterm_score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[1][:]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midterm_score</a:t>
                      </a:r>
                      <a:r>
                        <a:rPr lang="en-US" altLang="ko-KR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[2][:]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725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[49, 79, 20, 100, 80]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[43, 59, 85, 30, 90]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</a:rPr>
                        <a:t>[49, 79, 48, 60, 100]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038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[0][0] [0][1] [0][2] [0][3] [0][4]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[1][0] [1][1] [1][2] [1][3] [1][4]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[2][0] [2][1] [2][2] [2][3] [2][4]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843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265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01. 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리스트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29950" y="3361105"/>
            <a:ext cx="8504335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[]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[1, -2, 3.14]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['앨리스', 10, [1.0, 1.2]]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29950" y="1302509"/>
            <a:ext cx="8504335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my_list1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(my_list1)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my_list2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1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-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2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3.14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(my_list2)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my_list3 </a:t>
            </a:r>
            <a:r>
              <a:rPr lang="ko-KR" altLang="ko-KR" sz="2000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앨리스</a:t>
            </a:r>
            <a:r>
              <a:rPr lang="ko-KR" altLang="ko-KR" sz="2000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10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1.0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1.2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]]</a:t>
            </a:r>
            <a:b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sz="2000" dirty="0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(my_list3)</a:t>
            </a:r>
            <a:endParaRPr lang="ko-KR" altLang="ko-KR" dirty="0">
              <a:latin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7840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70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49"/>
            <a:ext cx="10998226" cy="3820476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 수정</a:t>
            </a:r>
            <a:r>
              <a:rPr lang="en-US" altLang="ko-KR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,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 추가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영어 단어 시험 문제 중 출제를 위해 다음과 같이 예비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list 3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개를 만들었다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List_ex1 = [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risk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issue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test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maintenance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maturity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List_ex2 = [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security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plan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design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systematic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safety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List_ex3 = [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maintenance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verification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＇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validation’]</a:t>
            </a:r>
          </a:p>
          <a:p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위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가지의 예비 시험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list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중 하나를 골라 영어 단어 시험문제를 출제 하려고 한다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'maintenance'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라는 단어를 </a:t>
            </a:r>
            <a:r>
              <a:rPr lang="ko-KR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포함해야하고</a:t>
            </a:r>
            <a:endParaRPr lang="en-US" altLang="ko-KR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영어 단어 개수가 최소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개는 되어야 한다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시험문제로 쓰일 수 있는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list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를 찾아내는 프로그램을 작성하여 보자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5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C74185-C7A4-4176-B821-0F92B3361AF3}"/>
              </a:ext>
            </a:extLst>
          </p:cNvPr>
          <p:cNvSpPr/>
          <p:nvPr/>
        </p:nvSpPr>
        <p:spPr>
          <a:xfrm>
            <a:off x="666393" y="4584701"/>
            <a:ext cx="10998226" cy="1784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 b="1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내용 개체 틀 3">
            <a:extLst>
              <a:ext uri="{FF2B5EF4-FFF2-40B4-BE49-F238E27FC236}">
                <a16:creationId xmlns:a16="http://schemas.microsoft.com/office/drawing/2014/main" id="{B54D760E-2764-4D6F-8BC0-7ABBB0F758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73" r="4167"/>
          <a:stretch/>
        </p:blipFill>
        <p:spPr>
          <a:xfrm>
            <a:off x="652255" y="4576125"/>
            <a:ext cx="11012364" cy="219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261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71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8" y="247308"/>
              <a:ext cx="149912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742949"/>
            <a:ext cx="10998226" cy="3854451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32000"/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list_ex1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'risk'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'issue'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'test'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'maintenance'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'maturity'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defTabSz="432000"/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list_ex2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'security'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'plan'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'design'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'systematic'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'safety'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defTabSz="432000"/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list_ex3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'maintenance'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'verification'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'validation'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defTabSz="432000"/>
            <a:b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'maintenance'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list_ex1)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list_ex1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 :</a:t>
            </a:r>
          </a:p>
          <a:p>
            <a:pPr defTabSz="432000"/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	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'list_ex1 will be tested'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pPr defTabSz="432000"/>
            <a:r>
              <a:rPr lang="en-US" altLang="ko-KR" dirty="0" err="1">
                <a:solidFill>
                  <a:srgbClr val="0098DD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'maintenance'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list_ex2)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list_ex2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 :</a:t>
            </a:r>
          </a:p>
          <a:p>
            <a:pPr defTabSz="432000"/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	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'list_ex2 will be tested'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pPr defTabSz="432000"/>
            <a:r>
              <a:rPr lang="en-US" altLang="ko-KR" dirty="0" err="1">
                <a:solidFill>
                  <a:srgbClr val="0098DD"/>
                </a:solidFill>
                <a:latin typeface="Consolas" panose="020B0609020204030204" pitchFamily="49" charset="0"/>
              </a:rPr>
              <a:t>elif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'maintenance'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list_ex3)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and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23974A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list_ex3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&gt;=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E33C0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 :</a:t>
            </a:r>
          </a:p>
          <a:p>
            <a:pPr defTabSz="432000"/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	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'list_ex3 will be tested'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pPr defTabSz="432000"/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:</a:t>
            </a:r>
          </a:p>
          <a:p>
            <a:pPr defTabSz="432000"/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	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'There is no available test list'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25874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72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49"/>
            <a:ext cx="10998226" cy="3702051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 수정</a:t>
            </a:r>
            <a:r>
              <a:rPr lang="en-US" altLang="ko-KR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,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 추가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winner=['</a:t>
            </a:r>
            <a:r>
              <a:rPr lang="ko-KR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박민아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정민호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김철수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이영희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손수정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위의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list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는 어떤 공모전의 수상자 명단이다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 1) 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정수지가 수상했는지 확인하라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 2) 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김철수가 수상하지 못했는지 확인하라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 3) </a:t>
            </a:r>
            <a:r>
              <a:rPr lang="ko-KR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박민아가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수상했는지 확인하라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 4) 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전은진이 수상하지 못했는지 확인하라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5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24149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73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8" y="247308"/>
              <a:ext cx="149912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742949"/>
            <a:ext cx="10998226" cy="2203451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winner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err="1">
                <a:solidFill>
                  <a:srgbClr val="C5A332"/>
                </a:solidFill>
                <a:latin typeface="Consolas" panose="020B0609020204030204" pitchFamily="49" charset="0"/>
              </a:rPr>
              <a:t>박민아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정민호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김철수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이영희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손수정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ko-KR" altLang="en-US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정수지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winner)</a:t>
            </a: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김철수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winner)</a:t>
            </a: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 err="1">
                <a:solidFill>
                  <a:srgbClr val="C5A332"/>
                </a:solidFill>
                <a:latin typeface="Consolas" panose="020B0609020204030204" pitchFamily="49" charset="0"/>
              </a:rPr>
              <a:t>박민아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winner)</a:t>
            </a: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C5A332"/>
                </a:solidFill>
                <a:latin typeface="Consolas" panose="020B0609020204030204" pitchFamily="49" charset="0"/>
              </a:rPr>
              <a:t>전은진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winner)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062C25-C3CA-468B-858E-4DD4D2F5FF76}"/>
              </a:ext>
            </a:extLst>
          </p:cNvPr>
          <p:cNvSpPr/>
          <p:nvPr/>
        </p:nvSpPr>
        <p:spPr>
          <a:xfrm>
            <a:off x="666392" y="3130995"/>
            <a:ext cx="10998225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False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False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True</a:t>
            </a:r>
            <a:endParaRPr lang="ko-KR" alt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702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74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49"/>
            <a:ext cx="10998226" cy="2774951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 수정</a:t>
            </a:r>
            <a:r>
              <a:rPr lang="en-US" altLang="ko-KR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,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 추가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winner=['</a:t>
            </a:r>
            <a:r>
              <a:rPr lang="ko-KR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박민아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정민호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김철수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이영희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손수정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']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위의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list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는 어떤 공모전의 수상자 명단이다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1) input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으로 입력을 받고 </a:t>
            </a:r>
            <a:r>
              <a:rPr lang="ko-KR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입력받은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이름이 수상자인지 확인하라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2) while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문을 사용하여 무한 반복을 수행하고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'q'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를 누르면 종료하라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5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40362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75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8" y="247308"/>
              <a:ext cx="149912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742949"/>
            <a:ext cx="10998226" cy="2686051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winner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dirty="0" err="1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박민아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dirty="0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정민호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dirty="0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김철수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dirty="0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이영희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dirty="0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손수정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dirty="0" err="1">
                <a:solidFill>
                  <a:srgbClr val="066DE2"/>
                </a:solidFill>
                <a:latin typeface="Consolas" panose="020B0609020204030204" pitchFamily="49" charset="0"/>
              </a:rPr>
              <a:t>input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이름을 입력하세요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('</a:t>
            </a:r>
            <a:r>
              <a:rPr lang="ko-KR" altLang="ko-KR" dirty="0" err="1">
                <a:solidFill>
                  <a:srgbClr val="63A35C"/>
                </a:solidFill>
                <a:latin typeface="Consolas" panose="020B0609020204030204" pitchFamily="49" charset="0"/>
              </a:rPr>
              <a:t>q'</a:t>
            </a:r>
            <a:r>
              <a:rPr lang="ko-KR" altLang="ko-KR" dirty="0" err="1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</a:t>
            </a:r>
            <a:r>
              <a:rPr lang="ko-KR" altLang="ko-KR" dirty="0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누르면 종료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) :"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dirty="0" err="1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ko-KR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CD3948"/>
                </a:solidFill>
                <a:latin typeface="Consolas" panose="020B0609020204030204" pitchFamily="49" charset="0"/>
              </a:rPr>
              <a:t>!= 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dirty="0" err="1">
                <a:solidFill>
                  <a:srgbClr val="63A35C"/>
                </a:solidFill>
                <a:latin typeface="Consolas" panose="020B0609020204030204" pitchFamily="49" charset="0"/>
              </a:rPr>
              <a:t>q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'</a:t>
            </a:r>
            <a:r>
              <a:rPr lang="ko-KR" altLang="ko-KR" dirty="0">
                <a:solidFill>
                  <a:srgbClr val="CD3948"/>
                </a:solidFill>
                <a:latin typeface="Consolas" panose="020B0609020204030204" pitchFamily="49" charset="0"/>
              </a:rPr>
              <a:t>:</a:t>
            </a:r>
            <a:br>
              <a:rPr lang="ko-KR" altLang="ko-KR" dirty="0">
                <a:solidFill>
                  <a:srgbClr val="CD3948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D3948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ko-KR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ko-KR" altLang="ko-KR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winner</a:t>
            </a:r>
            <a:r>
              <a:rPr lang="ko-KR" altLang="ko-KR" dirty="0">
                <a:solidFill>
                  <a:srgbClr val="CD3948"/>
                </a:solidFill>
                <a:latin typeface="Consolas" panose="020B0609020204030204" pitchFamily="49" charset="0"/>
              </a:rPr>
              <a:t>:</a:t>
            </a:r>
            <a:br>
              <a:rPr lang="ko-KR" altLang="ko-KR" dirty="0">
                <a:solidFill>
                  <a:srgbClr val="CD3948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D3948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축하합니다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! %</a:t>
            </a:r>
            <a:r>
              <a:rPr lang="ko-KR" altLang="ko-KR" dirty="0" err="1">
                <a:solidFill>
                  <a:srgbClr val="63A35C"/>
                </a:solidFill>
                <a:latin typeface="Consolas" panose="020B0609020204030204" pitchFamily="49" charset="0"/>
              </a:rPr>
              <a:t>s</a:t>
            </a:r>
            <a:r>
              <a:rPr lang="ko-KR" altLang="ko-KR" dirty="0" err="1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님은</a:t>
            </a:r>
            <a:r>
              <a:rPr lang="ko-KR" altLang="ko-KR" dirty="0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합격하였습니다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."</a:t>
            </a:r>
            <a:r>
              <a:rPr lang="ko-KR" altLang="ko-KR" dirty="0">
                <a:solidFill>
                  <a:srgbClr val="CD3948"/>
                </a:solidFill>
                <a:latin typeface="Consolas" panose="020B0609020204030204" pitchFamily="49" charset="0"/>
              </a:rPr>
              <a:t>%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ko-KR" altLang="ko-KR" dirty="0">
                <a:solidFill>
                  <a:srgbClr val="CD3948"/>
                </a:solidFill>
                <a:latin typeface="Consolas" panose="020B0609020204030204" pitchFamily="49" charset="0"/>
              </a:rPr>
              <a:t>:</a:t>
            </a:r>
            <a:br>
              <a:rPr lang="ko-KR" altLang="ko-KR" dirty="0">
                <a:solidFill>
                  <a:srgbClr val="CD3948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CD3948"/>
                </a:solidFill>
                <a:latin typeface="Consolas" panose="020B0609020204030204" pitchFamily="49" charset="0"/>
              </a:rPr>
              <a:t>        </a:t>
            </a:r>
            <a:r>
              <a:rPr lang="ko-KR" altLang="ko-KR" dirty="0" err="1">
                <a:solidFill>
                  <a:srgbClr val="066DE2"/>
                </a:solidFill>
                <a:latin typeface="Consolas" panose="020B0609020204030204" pitchFamily="49" charset="0"/>
              </a:rPr>
              <a:t>print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"%</a:t>
            </a:r>
            <a:r>
              <a:rPr lang="ko-KR" altLang="ko-KR" dirty="0" err="1">
                <a:solidFill>
                  <a:srgbClr val="63A35C"/>
                </a:solidFill>
                <a:latin typeface="Consolas" panose="020B0609020204030204" pitchFamily="49" charset="0"/>
              </a:rPr>
              <a:t>s</a:t>
            </a:r>
            <a:r>
              <a:rPr lang="ko-KR" altLang="ko-KR" dirty="0" err="1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님은</a:t>
            </a:r>
            <a:r>
              <a:rPr lang="ko-KR" altLang="ko-KR" dirty="0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불합격입니다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."</a:t>
            </a:r>
            <a:r>
              <a:rPr lang="ko-KR" altLang="ko-KR" dirty="0">
                <a:solidFill>
                  <a:srgbClr val="CD3948"/>
                </a:solidFill>
                <a:latin typeface="Consolas" panose="020B0609020204030204" pitchFamily="49" charset="0"/>
              </a:rPr>
              <a:t>%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ko-KR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ko-KR" dirty="0">
                <a:solidFill>
                  <a:srgbClr val="CD3948"/>
                </a:solidFill>
                <a:latin typeface="Consolas" panose="020B0609020204030204" pitchFamily="49" charset="0"/>
              </a:rPr>
              <a:t>= </a:t>
            </a:r>
            <a:r>
              <a:rPr lang="ko-KR" altLang="ko-KR" dirty="0" err="1">
                <a:solidFill>
                  <a:srgbClr val="066DE2"/>
                </a:solidFill>
                <a:latin typeface="Consolas" panose="020B0609020204030204" pitchFamily="49" charset="0"/>
              </a:rPr>
              <a:t>input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"</a:t>
            </a:r>
            <a:r>
              <a:rPr lang="ko-KR" altLang="ko-KR" dirty="0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이름을 입력하세요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('</a:t>
            </a:r>
            <a:r>
              <a:rPr lang="ko-KR" altLang="ko-KR" dirty="0" err="1">
                <a:solidFill>
                  <a:srgbClr val="63A35C"/>
                </a:solidFill>
                <a:latin typeface="Consolas" panose="020B0609020204030204" pitchFamily="49" charset="0"/>
              </a:rPr>
              <a:t>q'</a:t>
            </a:r>
            <a:r>
              <a:rPr lang="ko-KR" altLang="ko-KR" dirty="0" err="1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</a:t>
            </a:r>
            <a:r>
              <a:rPr lang="ko-KR" altLang="ko-KR" dirty="0">
                <a:solidFill>
                  <a:srgbClr val="63A3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누르면 종료</a:t>
            </a:r>
            <a:r>
              <a:rPr lang="ko-KR" altLang="ko-KR" dirty="0">
                <a:solidFill>
                  <a:srgbClr val="63A35C"/>
                </a:solidFill>
                <a:latin typeface="Consolas" panose="020B0609020204030204" pitchFamily="49" charset="0"/>
              </a:rPr>
              <a:t>) :"</a:t>
            </a:r>
            <a:r>
              <a:rPr lang="ko-K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ko-KR" altLang="ko-KR" sz="1600" dirty="0">
              <a:latin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062C25-C3CA-468B-858E-4DD4D2F5FF76}"/>
              </a:ext>
            </a:extLst>
          </p:cNvPr>
          <p:cNvSpPr/>
          <p:nvPr/>
        </p:nvSpPr>
        <p:spPr>
          <a:xfrm>
            <a:off x="666394" y="3531207"/>
            <a:ext cx="1099822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이름을 입력하세요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('q'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를 누르면 종료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 :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김철수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축하합니다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!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김철수님은 합격하였습니다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이름을 입력하세요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('q'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를 누르면 종료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 :q</a:t>
            </a:r>
            <a:endParaRPr lang="ko-KR" altLang="ko-KR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9805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76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49"/>
            <a:ext cx="10998226" cy="2774951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 수정</a:t>
            </a:r>
            <a:r>
              <a:rPr lang="en-US" altLang="ko-KR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,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 추가</a:t>
            </a: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str_b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라는 리스트에는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boy, is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가 있고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str_g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라는 리스트에는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girl, is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가 있다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str_bad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에는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bad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가 있고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str_good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에는 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good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이 있다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str_b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str_bad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를 합치고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str_g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와 </a:t>
            </a:r>
            <a:r>
              <a:rPr lang="en-US" altLang="ko-K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str_good</a:t>
            </a:r>
            <a:r>
              <a:rPr lang="ko-KR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를 합쳐서 각각 출력해보자</a:t>
            </a:r>
            <a:r>
              <a:rPr lang="en-US" altLang="ko-KR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5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57063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77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8" y="247308"/>
              <a:ext cx="149912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A9B985-511B-475D-82AE-DAF453685CB3}"/>
              </a:ext>
            </a:extLst>
          </p:cNvPr>
          <p:cNvSpPr/>
          <p:nvPr/>
        </p:nvSpPr>
        <p:spPr>
          <a:xfrm>
            <a:off x="666393" y="742949"/>
            <a:ext cx="10998226" cy="2686051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str_b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'boy'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'is'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str_g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'girl'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'is'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str_bad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'bad'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str_good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=[</a:t>
            </a:r>
            <a:r>
              <a:rPr lang="en-US" altLang="ko-KR" dirty="0">
                <a:solidFill>
                  <a:srgbClr val="C5A332"/>
                </a:solidFill>
                <a:latin typeface="Consolas" panose="020B0609020204030204" pitchFamily="49" charset="0"/>
              </a:rPr>
              <a:t>'good'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str1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str_b</a:t>
            </a:r>
            <a:r>
              <a:rPr lang="en-US" altLang="ko-KR" dirty="0" err="1">
                <a:solidFill>
                  <a:srgbClr val="7A82DA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str_bad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str2</a:t>
            </a:r>
            <a:r>
              <a:rPr lang="en-US" altLang="ko-KR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str_g</a:t>
            </a:r>
            <a:r>
              <a:rPr lang="en-US" altLang="ko-KR" dirty="0" err="1">
                <a:solidFill>
                  <a:srgbClr val="7A82DA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str_good</a:t>
            </a:r>
            <a:endParaRPr lang="en-US" altLang="ko-KR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(str1)</a:t>
            </a: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(str2)</a:t>
            </a:r>
          </a:p>
          <a:p>
            <a:r>
              <a:rPr lang="en-US" altLang="ko-KR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(str1,str2)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062C25-C3CA-468B-858E-4DD4D2F5FF76}"/>
              </a:ext>
            </a:extLst>
          </p:cNvPr>
          <p:cNvSpPr/>
          <p:nvPr/>
        </p:nvSpPr>
        <p:spPr>
          <a:xfrm>
            <a:off x="666394" y="3531207"/>
            <a:ext cx="1099822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boy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is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bad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girl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is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good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']</a:t>
            </a:r>
          </a:p>
          <a:p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['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boy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is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bad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'] ['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girl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is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', '</a:t>
            </a:r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good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30757099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리스트의 메모리 관리 방식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20433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>
                <a:solidFill>
                  <a:srgbClr val="F79433"/>
                </a:solidFill>
              </a:rPr>
              <a:t>02. </a:t>
            </a:r>
            <a:r>
              <a:rPr lang="ko-KR" altLang="en-US">
                <a:solidFill>
                  <a:srgbClr val="F79433"/>
                </a:solidFill>
              </a:rPr>
              <a:t>리스트의 메모리 관리 방식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리스트의 메모리 저장</a:t>
            </a:r>
            <a:endParaRPr lang="en-US" altLang="ko-KR" sz="20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2875735"/>
            <a:ext cx="7200000" cy="3366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다음 코드에서 가장 핵심 코드는 </a:t>
            </a:r>
            <a:r>
              <a:rPr lang="en-US" altLang="ko-KR" sz="1400" b="0" dirty="0" err="1"/>
              <a:t>math_score</a:t>
            </a:r>
            <a:r>
              <a:rPr lang="en-US" altLang="ko-KR" sz="1400" b="0" dirty="0"/>
              <a:t>[0] = 1000</a:t>
            </a:r>
            <a:r>
              <a:rPr lang="ko-KR" altLang="en-US" sz="1400" b="0" dirty="0"/>
              <a:t>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분명히 </a:t>
            </a:r>
            <a:r>
              <a:rPr lang="en-US" altLang="ko-KR" sz="1400" b="0" dirty="0" err="1"/>
              <a:t>math_score</a:t>
            </a:r>
            <a:r>
              <a:rPr lang="ko-KR" altLang="en-US" sz="1400" b="0" dirty="0"/>
              <a:t>의 값을 변경하였는데 </a:t>
            </a:r>
            <a:r>
              <a:rPr lang="en-US" altLang="ko-KR" sz="1400" b="0" dirty="0" err="1"/>
              <a:t>midterm_score</a:t>
            </a:r>
            <a:r>
              <a:rPr lang="en-US" altLang="ko-KR" sz="1400" b="0" dirty="0"/>
              <a:t> </a:t>
            </a:r>
            <a:r>
              <a:rPr lang="ko-KR" altLang="en-US" sz="1400" b="0" dirty="0"/>
              <a:t>두 번째 행의 첫 번째 값이 변경되었다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이는 </a:t>
            </a:r>
            <a:r>
              <a:rPr lang="ko-KR" altLang="en-US" sz="1400" b="0" dirty="0" err="1"/>
              <a:t>파이썬</a:t>
            </a:r>
            <a:r>
              <a:rPr lang="ko-KR" altLang="en-US" sz="1400" b="0" dirty="0"/>
              <a:t> 리스트가 값을 저장하는 방식 때문에 발생하는 현상이다</a:t>
            </a:r>
            <a:r>
              <a:rPr lang="en-US" altLang="ko-KR" sz="1400" b="0" dirty="0"/>
              <a:t>.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79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04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50"/>
            <a:ext cx="10998226" cy="2056811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리스트생성하기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list( )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변수를 리스트로 만들기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['</a:t>
            </a:r>
            <a:r>
              <a:rPr lang="ko-KR" alt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r>
              <a:rPr lang="ko-KR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Y</a:t>
            </a:r>
            <a:r>
              <a:rPr lang="ko-KR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ko-KR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H</a:t>
            </a:r>
            <a:r>
              <a:rPr lang="ko-KR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</a:t>
            </a:r>
            <a:r>
              <a:rPr lang="ko-KR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']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28943" y="247308"/>
              <a:ext cx="1622432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PRACTICE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72951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>
                <a:solidFill>
                  <a:srgbClr val="F79433"/>
                </a:solidFill>
              </a:rPr>
              <a:t>02. </a:t>
            </a:r>
            <a:r>
              <a:rPr lang="ko-KR" altLang="en-US">
                <a:solidFill>
                  <a:srgbClr val="F79433"/>
                </a:solidFill>
              </a:rPr>
              <a:t>리스트의 메모리 관리 방식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리스트의 메모리 저장</a:t>
            </a:r>
            <a:endParaRPr lang="en-US" altLang="ko-KR" sz="20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2631182"/>
            <a:ext cx="5663440" cy="2670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495601" y="5445224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</a:rPr>
              <a:t>[ </a:t>
            </a:r>
            <a:r>
              <a:rPr lang="ko-KR" altLang="en-US" sz="1100" b="1" dirty="0">
                <a:solidFill>
                  <a:schemeClr val="accent1"/>
                </a:solidFill>
              </a:rPr>
              <a:t>리스트의 메모리 저장 </a:t>
            </a:r>
            <a:r>
              <a:rPr lang="en-US" altLang="ko-KR" sz="1100" b="1" dirty="0">
                <a:solidFill>
                  <a:schemeClr val="accent1"/>
                </a:solidFill>
              </a:rPr>
              <a:t>]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063552" y="1772816"/>
            <a:ext cx="8610668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파이썬은</a:t>
            </a:r>
            <a:r>
              <a:rPr lang="ko-KR" altLang="en-US" sz="1400" b="0" dirty="0"/>
              <a:t> 리스트를 저장할 때 값 자체가 아니라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값이 위치한 메모리 주소</a:t>
            </a:r>
            <a:r>
              <a:rPr lang="en-US" altLang="ko-KR" sz="1400" b="0" dirty="0"/>
              <a:t>(reference)</a:t>
            </a:r>
            <a:r>
              <a:rPr lang="ko-KR" altLang="en-US" sz="1400" b="0" dirty="0"/>
              <a:t>를 저장한다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80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5505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>
                <a:solidFill>
                  <a:srgbClr val="F79433"/>
                </a:solidFill>
              </a:rPr>
              <a:t>02. </a:t>
            </a:r>
            <a:r>
              <a:rPr lang="ko-KR" altLang="en-US">
                <a:solidFill>
                  <a:srgbClr val="F79433"/>
                </a:solidFill>
              </a:rPr>
              <a:t>리스트의 메모리 관리 방식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리스트의 메모리 저장</a:t>
            </a:r>
            <a:endParaRPr lang="en-US" altLang="ko-KR" sz="20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 dirty="0"/>
              <a:t>==</a:t>
            </a:r>
            <a:r>
              <a:rPr lang="ko-KR" altLang="en-US" sz="1400" b="0" dirty="0"/>
              <a:t>은 값을 비교하는 연산이고</a:t>
            </a:r>
            <a:r>
              <a:rPr lang="en-US" altLang="ko-KR" sz="1400" b="0" dirty="0"/>
              <a:t>, is</a:t>
            </a:r>
            <a:r>
              <a:rPr lang="ko-KR" altLang="en-US" sz="1400" b="0" dirty="0"/>
              <a:t>는 메모리의 주소를 비교하는 연산이다</a:t>
            </a:r>
            <a:r>
              <a:rPr lang="en-US" altLang="ko-KR" sz="1400" b="0" dirty="0"/>
              <a:t>.           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아래 코드에서 </a:t>
            </a:r>
            <a:r>
              <a:rPr lang="en-US" altLang="ko-KR" sz="1400" b="0" dirty="0"/>
              <a:t>a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b</a:t>
            </a:r>
            <a:r>
              <a:rPr lang="ko-KR" altLang="en-US" sz="1400" b="0" dirty="0"/>
              <a:t>는 값은 같지만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메모리의 저장 주소는 다른 것이다</a:t>
            </a:r>
            <a:r>
              <a:rPr lang="en-US" altLang="ko-KR" sz="1400" b="0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400" y="2780928"/>
            <a:ext cx="7200000" cy="195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81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31987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>
                <a:solidFill>
                  <a:srgbClr val="F79433"/>
                </a:solidFill>
              </a:rPr>
              <a:t>02. </a:t>
            </a:r>
            <a:r>
              <a:rPr lang="ko-KR" altLang="en-US">
                <a:solidFill>
                  <a:srgbClr val="F79433"/>
                </a:solidFill>
              </a:rPr>
              <a:t>리스트의 메모리 관리 방식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리스트의 메모리 저장</a:t>
            </a:r>
            <a:endParaRPr lang="en-US" altLang="ko-KR" sz="2000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3357428"/>
            <a:ext cx="7200000" cy="1943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이전 코드와 다르게 </a:t>
            </a:r>
            <a:r>
              <a:rPr lang="en-US" altLang="ko-KR" sz="1400" b="0" dirty="0"/>
              <a:t>is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== </a:t>
            </a:r>
            <a:r>
              <a:rPr lang="ko-KR" altLang="en-US" sz="1400" b="0" dirty="0"/>
              <a:t>연산자는 모두 </a:t>
            </a:r>
            <a:r>
              <a:rPr lang="en-US" altLang="ko-KR" sz="1400" b="0" dirty="0"/>
              <a:t>True</a:t>
            </a:r>
            <a:r>
              <a:rPr lang="ko-KR" altLang="en-US" sz="1400" b="0" dirty="0"/>
              <a:t>를 반환한다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그렇다면 </a:t>
            </a:r>
            <a:r>
              <a:rPr lang="en-US" altLang="ko-KR" sz="1400" b="0" dirty="0"/>
              <a:t>a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b</a:t>
            </a:r>
            <a:r>
              <a:rPr lang="ko-KR" altLang="en-US" sz="1400" b="0" dirty="0"/>
              <a:t>의 메모리 주소는 같은 것일까</a:t>
            </a:r>
            <a:r>
              <a:rPr lang="en-US" altLang="ko-KR" sz="1400" b="0" dirty="0"/>
              <a:t>? </a:t>
            </a:r>
            <a:r>
              <a:rPr lang="ko-KR" altLang="en-US" sz="1400" b="0" dirty="0"/>
              <a:t>이것은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정수형 저장 방식의 특성 때문이다</a:t>
            </a:r>
            <a:r>
              <a:rPr lang="en-US" altLang="ko-KR" sz="1400" b="0" dirty="0"/>
              <a:t>. </a:t>
            </a:r>
            <a:r>
              <a:rPr lang="ko-KR" altLang="en-US" sz="1400" b="0" dirty="0" err="1"/>
              <a:t>파이썬은</a:t>
            </a:r>
            <a:r>
              <a:rPr lang="ko-KR" altLang="en-US" sz="1400" b="0" dirty="0"/>
              <a:t> 인터프리터가 구동될 때</a:t>
            </a:r>
            <a:r>
              <a:rPr lang="en-US" altLang="ko-KR" sz="1400" b="0" dirty="0"/>
              <a:t>, -5</a:t>
            </a:r>
            <a:r>
              <a:rPr lang="ko-KR" altLang="en-US" sz="1400" b="0" dirty="0"/>
              <a:t>부터 </a:t>
            </a:r>
            <a:r>
              <a:rPr lang="en-US" altLang="ko-KR" sz="1400" b="0" dirty="0"/>
              <a:t>256</a:t>
            </a:r>
            <a:r>
              <a:rPr lang="ko-KR" altLang="en-US" sz="1400" b="0" dirty="0"/>
              <a:t>까지의 </a:t>
            </a:r>
            <a:r>
              <a:rPr lang="ko-KR" altLang="en-US" sz="1400" b="0" dirty="0" err="1"/>
              <a:t>정수값을</a:t>
            </a:r>
            <a:r>
              <a:rPr lang="ko-KR" altLang="en-US" sz="1400" b="0" dirty="0"/>
              <a:t> 특정 메모리 주소에 저장한다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해당 숫자를 할당하려고 하면 해당 변수는 그 숫자가 가진 메모리 주소로 연결한다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82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55602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2708921"/>
            <a:ext cx="5355372" cy="321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>
                <a:solidFill>
                  <a:srgbClr val="F79433"/>
                </a:solidFill>
              </a:rPr>
              <a:t>02. </a:t>
            </a:r>
            <a:r>
              <a:rPr lang="ko-KR" altLang="en-US">
                <a:solidFill>
                  <a:srgbClr val="F79433"/>
                </a:solidFill>
              </a:rPr>
              <a:t>리스트의 메모리 관리 방식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리스트의 메모리 저장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484988" y="6021288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</a:rPr>
              <a:t>[</a:t>
            </a:r>
            <a:r>
              <a:rPr lang="ko-KR" altLang="en-US" sz="1100" b="1" dirty="0">
                <a:solidFill>
                  <a:schemeClr val="accent1"/>
                </a:solidFill>
              </a:rPr>
              <a:t>리스트의 메모리 저장 연결 관계</a:t>
            </a:r>
            <a:r>
              <a:rPr lang="en-US" altLang="ko-KR" sz="1100" b="1" dirty="0">
                <a:solidFill>
                  <a:schemeClr val="accent1"/>
                </a:solidFill>
              </a:rPr>
              <a:t>]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063551" y="1772816"/>
            <a:ext cx="8619999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리스트는 기본적으로 값을 연속으로 저장하는 것이 아니라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값이 있는 주소를 저장하는 방식이다</a:t>
            </a:r>
            <a:r>
              <a:rPr lang="en-US" altLang="ko-KR" sz="1400" b="0" dirty="0"/>
              <a:t>.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83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90577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>
                <a:solidFill>
                  <a:srgbClr val="F79433"/>
                </a:solidFill>
              </a:rPr>
              <a:t>02. </a:t>
            </a:r>
            <a:r>
              <a:rPr lang="ko-KR" altLang="en-US">
                <a:solidFill>
                  <a:srgbClr val="F79433"/>
                </a:solidFill>
              </a:rPr>
              <a:t>리스트의 메모리 관리 방식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메모리 저장 구조로 인한 리스트의 특징</a:t>
            </a:r>
            <a:endParaRPr lang="en-US" altLang="ko-KR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058566" y="1772816"/>
            <a:ext cx="77768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다양한 형태의 변수가 하나의 리스트에 들어갈 수 있다</a:t>
            </a:r>
            <a:r>
              <a:rPr lang="en-US" altLang="ko-KR" sz="1400" dirty="0"/>
              <a:t>.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2399715"/>
            <a:ext cx="7200000" cy="5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4530322"/>
            <a:ext cx="7200000" cy="170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058566" y="3356992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Tx/>
              <a:buChar char="‒"/>
            </a:pPr>
            <a:r>
              <a:rPr lang="ko-KR" altLang="en-US" sz="1400" b="0" dirty="0"/>
              <a:t>기존 변수들과 함께 리스트 안에 다른 리스트를 넣을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흔히 이를 중첩 리스트라고 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이러한 특징은 </a:t>
            </a:r>
            <a:r>
              <a:rPr lang="ko-KR" altLang="en-US" sz="1400" b="0" dirty="0" err="1"/>
              <a:t>파이썬의</a:t>
            </a:r>
            <a:r>
              <a:rPr lang="ko-KR" altLang="en-US" sz="1400" b="0" dirty="0"/>
              <a:t> 리스트가 값이 아닌 메모리의 주소를 저장해 메모리에 새로운 값을 할당하는 데 있어 매우 높은 </a:t>
            </a:r>
            <a:r>
              <a:rPr lang="ko-KR" altLang="en-US" sz="1400" b="0" dirty="0" err="1"/>
              <a:t>자유도를</a:t>
            </a:r>
            <a:r>
              <a:rPr lang="ko-KR" altLang="en-US" sz="1400" b="0" dirty="0"/>
              <a:t> 보장하므로 가능하다</a:t>
            </a:r>
            <a:r>
              <a:rPr lang="en-US" altLang="ko-KR" sz="1400" b="0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84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8294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3068960"/>
            <a:ext cx="7200000" cy="1694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>
                <a:solidFill>
                  <a:srgbClr val="F79433"/>
                </a:solidFill>
              </a:rPr>
              <a:t>02. </a:t>
            </a:r>
            <a:r>
              <a:rPr lang="ko-KR" altLang="en-US">
                <a:solidFill>
                  <a:srgbClr val="F79433"/>
                </a:solidFill>
              </a:rPr>
              <a:t>리스트의 메모리 관리 방식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04056"/>
          </a:xfrm>
        </p:spPr>
        <p:txBody>
          <a:bodyPr>
            <a:normAutofit/>
          </a:bodyPr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메모리 저장 구조로 인한 리스트의 특징</a:t>
            </a:r>
            <a:endParaRPr lang="en-US" altLang="ko-KR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리스트의 저장 방식</a:t>
            </a:r>
            <a:endParaRPr lang="en-US" altLang="ko-KR" sz="1400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2063552" y="2204865"/>
            <a:ext cx="7776864" cy="715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Tx/>
              <a:buChar char="‒"/>
            </a:pPr>
            <a:r>
              <a:rPr lang="en-US" altLang="ko-KR" sz="1400" b="0" dirty="0"/>
              <a:t>b</a:t>
            </a:r>
            <a:r>
              <a:rPr lang="ko-KR" altLang="en-US" sz="1400" b="0" dirty="0"/>
              <a:t>와 </a:t>
            </a:r>
            <a:r>
              <a:rPr lang="en-US" altLang="ko-KR" sz="1400" b="0" dirty="0"/>
              <a:t>a </a:t>
            </a:r>
            <a:r>
              <a:rPr lang="ko-KR" altLang="en-US" sz="1400" b="0" dirty="0"/>
              <a:t>변수를 각각 다른 값으로 선언한 후</a:t>
            </a:r>
            <a:r>
              <a:rPr lang="en-US" altLang="ko-KR" sz="1400" b="0" dirty="0"/>
              <a:t>, b</a:t>
            </a:r>
            <a:r>
              <a:rPr lang="ko-KR" altLang="en-US" sz="1400" b="0" dirty="0"/>
              <a:t>에 </a:t>
            </a:r>
            <a:r>
              <a:rPr lang="en-US" altLang="ko-KR" sz="1400" b="0" dirty="0"/>
              <a:t>a</a:t>
            </a:r>
            <a:r>
              <a:rPr lang="ko-KR" altLang="en-US" sz="1400" b="0" dirty="0"/>
              <a:t>를 할당하였다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그리고 </a:t>
            </a:r>
            <a:r>
              <a:rPr lang="en-US" altLang="ko-KR" sz="1400" b="0" dirty="0"/>
              <a:t>b</a:t>
            </a:r>
            <a:r>
              <a:rPr lang="ko-KR" altLang="en-US" sz="1400" b="0" dirty="0"/>
              <a:t>를 출력하면</a:t>
            </a:r>
            <a:r>
              <a:rPr lang="en-US" altLang="ko-KR" sz="1400" b="0" dirty="0"/>
              <a:t>, a </a:t>
            </a:r>
            <a:r>
              <a:rPr lang="ko-KR" altLang="en-US" sz="1400" b="0" dirty="0"/>
              <a:t>변수와 같은 값이 화면에 출력된다</a:t>
            </a:r>
            <a:r>
              <a:rPr lang="en-US" altLang="ko-KR" sz="1400" b="0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85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4534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>
                <a:solidFill>
                  <a:srgbClr val="F79433"/>
                </a:solidFill>
              </a:rPr>
              <a:t>02. </a:t>
            </a:r>
            <a:r>
              <a:rPr lang="ko-KR" altLang="en-US">
                <a:solidFill>
                  <a:srgbClr val="F79433"/>
                </a:solidFill>
              </a:rPr>
              <a:t>리스트의 메모리 관리 방식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메모리 저장 구조로 인한 리스트의 특징</a:t>
            </a:r>
            <a:endParaRPr lang="en-US" altLang="ko-KR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리스트의 저장 방식</a:t>
            </a:r>
            <a:endParaRPr lang="en-US" altLang="ko-KR" sz="1400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3140968"/>
            <a:ext cx="7200000" cy="1131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2063552" y="2204865"/>
            <a:ext cx="7776864" cy="715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Tx/>
              <a:buChar char="‒"/>
            </a:pPr>
            <a:r>
              <a:rPr lang="en-US" altLang="ko-KR" sz="1400" b="0" dirty="0"/>
              <a:t>a</a:t>
            </a:r>
            <a:r>
              <a:rPr lang="ko-KR" altLang="en-US" sz="1400" b="0" dirty="0"/>
              <a:t>만 정렬하고 </a:t>
            </a:r>
            <a:r>
              <a:rPr lang="en-US" altLang="ko-KR" sz="1400" b="0" dirty="0"/>
              <a:t>b</a:t>
            </a:r>
            <a:r>
              <a:rPr lang="ko-KR" altLang="en-US" sz="1400" b="0" dirty="0"/>
              <a:t>를 출력했을 때 </a:t>
            </a:r>
            <a:r>
              <a:rPr lang="en-US" altLang="ko-KR" sz="1400" b="0" dirty="0"/>
              <a:t>b</a:t>
            </a:r>
            <a:r>
              <a:rPr lang="ko-KR" altLang="en-US" sz="1400" b="0" dirty="0"/>
              <a:t>도 정렬되었다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두 변수가 같은 메모리 주소와 연결되어 있으므로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하나의 </a:t>
            </a:r>
            <a:r>
              <a:rPr lang="ko-KR" altLang="en-US" sz="1400" b="0" dirty="0" err="1"/>
              <a:t>변수값만</a:t>
            </a:r>
            <a:r>
              <a:rPr lang="ko-KR" altLang="en-US" sz="1400" b="0" dirty="0"/>
              <a:t> 바뀌더라도 둘 다 영향을 받는다</a:t>
            </a:r>
            <a:r>
              <a:rPr lang="en-US" altLang="ko-KR" sz="1400" b="0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86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8923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>
                <a:solidFill>
                  <a:srgbClr val="F79433"/>
                </a:solidFill>
              </a:rPr>
              <a:t>02. </a:t>
            </a:r>
            <a:r>
              <a:rPr lang="ko-KR" altLang="en-US">
                <a:solidFill>
                  <a:srgbClr val="F79433"/>
                </a:solidFill>
              </a:rPr>
              <a:t>리스트의 메모리 관리 방식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메모리 저장 구조로 인한 리스트의 특징</a:t>
            </a:r>
            <a:endParaRPr lang="en-US" altLang="ko-KR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리스트의 저장 방식</a:t>
            </a:r>
            <a:endParaRPr lang="en-US" altLang="ko-KR" sz="14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987" y="2372123"/>
            <a:ext cx="4431880" cy="2999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484988" y="5589240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</a:rPr>
              <a:t>[ a</a:t>
            </a:r>
            <a:r>
              <a:rPr lang="ko-KR" altLang="en-US" sz="1100" b="1" dirty="0">
                <a:solidFill>
                  <a:schemeClr val="accent1"/>
                </a:solidFill>
              </a:rPr>
              <a:t>를 정렬했는데 </a:t>
            </a:r>
            <a:r>
              <a:rPr lang="en-US" altLang="ko-KR" sz="1100" b="1" dirty="0">
                <a:solidFill>
                  <a:schemeClr val="accent1"/>
                </a:solidFill>
              </a:rPr>
              <a:t>b</a:t>
            </a:r>
            <a:r>
              <a:rPr lang="ko-KR" altLang="en-US" sz="1100" b="1" dirty="0">
                <a:solidFill>
                  <a:schemeClr val="accent1"/>
                </a:solidFill>
              </a:rPr>
              <a:t>도 정렬되는 이유 </a:t>
            </a:r>
            <a:r>
              <a:rPr lang="en-US" altLang="ko-KR" sz="1100" b="1" dirty="0">
                <a:solidFill>
                  <a:schemeClr val="accent1"/>
                </a:solidFill>
              </a:rPr>
              <a:t>]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87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7489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>
                <a:solidFill>
                  <a:srgbClr val="F79433"/>
                </a:solidFill>
              </a:rPr>
              <a:t>02. </a:t>
            </a:r>
            <a:r>
              <a:rPr lang="ko-KR" altLang="en-US">
                <a:solidFill>
                  <a:srgbClr val="F79433"/>
                </a:solidFill>
              </a:rPr>
              <a:t>리스트의 메모리 관리 방식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메모리 저장 구조로 인한 리스트의 특징</a:t>
            </a:r>
            <a:endParaRPr lang="en-US" altLang="ko-KR" sz="2000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리스트의 저장 방식</a:t>
            </a:r>
            <a:endParaRPr lang="en-US" altLang="ko-KR" sz="14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3068961"/>
            <a:ext cx="7200000" cy="1140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4522500"/>
            <a:ext cx="4680120" cy="1354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484988" y="6021288"/>
            <a:ext cx="2807489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</a:rPr>
              <a:t> [ b</a:t>
            </a:r>
            <a:r>
              <a:rPr lang="ko-KR" altLang="en-US" sz="1100" b="1" dirty="0">
                <a:solidFill>
                  <a:schemeClr val="accent1"/>
                </a:solidFill>
              </a:rPr>
              <a:t>에 새로운 값을 할당하는 경우 </a:t>
            </a:r>
            <a:r>
              <a:rPr lang="en-US" altLang="ko-KR" sz="1100" b="1" dirty="0">
                <a:solidFill>
                  <a:schemeClr val="accent1"/>
                </a:solidFill>
              </a:rPr>
              <a:t>]</a:t>
            </a:r>
            <a:endParaRPr lang="ko-KR" altLang="en-US" sz="1100" b="1" dirty="0">
              <a:solidFill>
                <a:schemeClr val="accent1"/>
              </a:solidFill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063552" y="2204865"/>
            <a:ext cx="7776864" cy="715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Tx/>
              <a:buChar char="‒"/>
            </a:pPr>
            <a:r>
              <a:rPr lang="en-US" altLang="ko-KR" sz="1400" b="0" dirty="0"/>
              <a:t>b</a:t>
            </a:r>
            <a:r>
              <a:rPr lang="ko-KR" altLang="en-US" sz="1400" b="0" dirty="0"/>
              <a:t>에 새로운 값을 할당하면 </a:t>
            </a:r>
            <a:r>
              <a:rPr lang="en-US" altLang="ko-KR" sz="1400" b="0" dirty="0"/>
              <a:t>b</a:t>
            </a:r>
            <a:r>
              <a:rPr lang="ko-KR" altLang="en-US" sz="1400" b="0" dirty="0"/>
              <a:t>는 이제 새로운 메모리 주소에 새로운 값을 할당할 수 있는 것이다</a:t>
            </a:r>
            <a:r>
              <a:rPr lang="en-US" altLang="ko-KR" sz="1400" b="0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88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7601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>
                <a:solidFill>
                  <a:srgbClr val="F79433"/>
                </a:solidFill>
              </a:rPr>
              <a:t>02. </a:t>
            </a:r>
            <a:r>
              <a:rPr lang="ko-KR" altLang="en-US">
                <a:solidFill>
                  <a:srgbClr val="F79433"/>
                </a:solidFill>
              </a:rPr>
              <a:t>리스트의 메모리 관리 방식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89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795854" y="1725616"/>
            <a:ext cx="8864974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a.sort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a,b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795854" y="5065076"/>
            <a:ext cx="8864974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Consolas" panose="020B0609020204030204" pitchFamily="49" charset="0"/>
              </a:rPr>
              <a:t>[5, 4, 3, 2, 1]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[1, 2, 3, 4, 5]</a:t>
            </a:r>
          </a:p>
          <a:p>
            <a:r>
              <a:rPr lang="ko-KR" altLang="en-US" sz="2000" dirty="0">
                <a:latin typeface="Consolas" panose="020B0609020204030204" pitchFamily="49" charset="0"/>
              </a:rPr>
              <a:t>[1, 2, 3, 4, 5] [6, 7, 8, 9, 10]</a:t>
            </a:r>
          </a:p>
        </p:txBody>
      </p:sp>
    </p:spTree>
    <p:extLst>
      <p:ext uri="{BB962C8B-B14F-4D97-AF65-F5344CB8AC3E}">
        <p14:creationId xmlns:p14="http://schemas.microsoft.com/office/powerpoint/2010/main" val="256822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1E3A2E-5563-470B-B58E-39630DFC36D7}"/>
              </a:ext>
            </a:extLst>
          </p:cNvPr>
          <p:cNvSpPr/>
          <p:nvPr/>
        </p:nvSpPr>
        <p:spPr>
          <a:xfrm>
            <a:off x="666393" y="742950"/>
            <a:ext cx="10998226" cy="2056811"/>
          </a:xfrm>
          <a:prstGeom prst="rect">
            <a:avLst/>
          </a:prstGeom>
          <a:solidFill>
            <a:srgbClr val="FEE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• </a:t>
            </a:r>
            <a:r>
              <a:rPr lang="ko-KR" altLang="en-US" sz="2400" b="1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/>
                </a:solidFill>
              </a:rPr>
              <a:t>리스트생성하기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r>
              <a:rPr lang="en-US" altLang="ko-KR" sz="1600" dirty="0">
                <a:solidFill>
                  <a:schemeClr val="tx1"/>
                </a:solidFill>
              </a:rPr>
              <a:t> 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list( )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변수를 리스트로 만들기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['</a:t>
            </a:r>
            <a:r>
              <a:rPr lang="ko-KR" alt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  <a:r>
              <a:rPr lang="ko-KR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Y</a:t>
            </a:r>
            <a:r>
              <a:rPr lang="ko-KR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ko-KR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H</a:t>
            </a:r>
            <a:r>
              <a:rPr lang="ko-KR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O</a:t>
            </a:r>
            <a:r>
              <a:rPr lang="ko-KR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', '</a:t>
            </a:r>
            <a:r>
              <a:rPr lang="ko-KR" altLang="en-US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r>
              <a:rPr lang="ko-KR" altLang="en-US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']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8805D2F-DD3A-411B-8CE1-2F75856651B2}"/>
              </a:ext>
            </a:extLst>
          </p:cNvPr>
          <p:cNvGrpSpPr/>
          <p:nvPr/>
        </p:nvGrpSpPr>
        <p:grpSpPr>
          <a:xfrm>
            <a:off x="666393" y="234608"/>
            <a:ext cx="1933840" cy="495641"/>
            <a:chOff x="666393" y="234608"/>
            <a:chExt cx="1933840" cy="495641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666393" y="234608"/>
              <a:ext cx="1933840" cy="495641"/>
            </a:xfrm>
            <a:prstGeom prst="roundRect">
              <a:avLst>
                <a:gd name="adj" fmla="val 1759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1B8D711-00F5-4EFB-BD69-BE6EECD3F998}"/>
                </a:ext>
              </a:extLst>
            </p:cNvPr>
            <p:cNvSpPr/>
            <p:nvPr/>
          </p:nvSpPr>
          <p:spPr>
            <a:xfrm>
              <a:off x="890596" y="247308"/>
              <a:ext cx="149912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2400" b="1" dirty="0">
                  <a:solidFill>
                    <a:schemeClr val="bg1"/>
                  </a:solidFill>
                </a:rPr>
                <a:t>ANSWER</a:t>
              </a:r>
              <a:endParaRPr lang="ko-KR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045FC2F-1ED2-4C5A-AA7C-5CA02729514E}"/>
                </a:ext>
              </a:extLst>
            </p:cNvPr>
            <p:cNvSpPr/>
            <p:nvPr/>
          </p:nvSpPr>
          <p:spPr>
            <a:xfrm>
              <a:off x="666393" y="596900"/>
              <a:ext cx="1933840" cy="1333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B91536-6B31-429E-84FE-6959F956BD1F}"/>
              </a:ext>
            </a:extLst>
          </p:cNvPr>
          <p:cNvSpPr/>
          <p:nvPr/>
        </p:nvSpPr>
        <p:spPr>
          <a:xfrm>
            <a:off x="666393" y="2984357"/>
            <a:ext cx="10998226" cy="1473199"/>
          </a:xfrm>
          <a:prstGeom prst="rect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err="1">
                <a:solidFill>
                  <a:srgbClr val="383A42"/>
                </a:solidFill>
                <a:latin typeface="Consolas" panose="020B0609020204030204" pitchFamily="49" charset="0"/>
              </a:rPr>
              <a:t>a_str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23974A"/>
                </a:solidFill>
                <a:latin typeface="Consolas" panose="020B0609020204030204" pitchFamily="49" charset="0"/>
              </a:rPr>
              <a:t>list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>
                <a:solidFill>
                  <a:srgbClr val="C5A332"/>
                </a:solidFill>
                <a:latin typeface="Consolas" panose="020B0609020204030204" pitchFamily="49" charset="0"/>
              </a:rPr>
              <a:t>"PYTHON"</a:t>
            </a:r>
            <a:r>
              <a:rPr lang="en-US" altLang="ko-KR" sz="2000" dirty="0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en-US" altLang="ko-KR" sz="20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 sz="2000" dirty="0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rgbClr val="383A42"/>
                </a:solidFill>
                <a:latin typeface="Consolas" panose="020B0609020204030204" pitchFamily="49" charset="0"/>
              </a:rPr>
              <a:t>a_str</a:t>
            </a:r>
            <a:r>
              <a:rPr lang="en-US" altLang="ko-KR" sz="2000" dirty="0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endParaRPr lang="en-US" altLang="ko-KR" sz="20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94822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86792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28227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      </a:t>
            </a:r>
            <a:r>
              <a:rPr lang="en-US" altLang="ko-KR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Data Types(</a:t>
            </a:r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리스트</a:t>
            </a:r>
            <a:r>
              <a:rPr lang="en-US" altLang="ko-KR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24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튜플</a:t>
            </a:r>
            <a:r>
              <a:rPr lang="en-US" altLang="ko-KR" sz="24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24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셋</a:t>
            </a:r>
            <a:r>
              <a:rPr lang="en-US" altLang="ko-KR" sz="24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24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딕셔너리</a:t>
            </a:r>
            <a:r>
              <a:rPr lang="en-US" altLang="ko-KR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</a:rPr>
              <a:t>)</a:t>
            </a:r>
            <a:endParaRPr lang="ko-KR" altLang="en-US" sz="24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6" y="915089"/>
            <a:ext cx="11874254" cy="4259865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536633" y="5495365"/>
            <a:ext cx="1111554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리스트</a:t>
            </a:r>
            <a:r>
              <a:rPr lang="en-US" altLang="ko-KR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=[ ]   </a:t>
            </a:r>
            <a:r>
              <a:rPr lang="ko-KR" altLang="en-US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튜플</a:t>
            </a:r>
            <a:r>
              <a:rPr lang="en-US" altLang="ko-KR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FF0000"/>
                </a:solidFill>
              </a:rPr>
              <a:t>=( )</a:t>
            </a:r>
            <a:r>
              <a:rPr lang="en-US" altLang="ko-KR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   </a:t>
            </a:r>
            <a:r>
              <a:rPr lang="ko-KR" altLang="en-US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셋</a:t>
            </a:r>
            <a:r>
              <a:rPr lang="en-US" altLang="ko-KR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={ }   </a:t>
            </a:r>
            <a:r>
              <a:rPr lang="ko-KR" altLang="en-US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딕셔너리</a:t>
            </a:r>
            <a:r>
              <a:rPr lang="en-US" altLang="ko-KR" sz="4000" b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={ </a:t>
            </a:r>
            <a:r>
              <a:rPr lang="en-US" altLang="ko-KR" sz="40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</a:rPr>
              <a:t>: }</a:t>
            </a:r>
            <a:endParaRPr lang="ko-KR" altLang="en-US" sz="40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9864422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1152128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튜플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튜플</a:t>
            </a:r>
            <a:r>
              <a:rPr lang="en-US" altLang="ko-KR" sz="1400" b="0" dirty="0"/>
              <a:t>(tuple)</a:t>
            </a:r>
            <a:r>
              <a:rPr lang="ko-KR" altLang="en-US" sz="1400" b="0" dirty="0"/>
              <a:t>은 리스트와 같은 개념이지만</a:t>
            </a:r>
            <a:r>
              <a:rPr lang="en-US" altLang="ko-KR" sz="1400" b="0" dirty="0"/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데이터를 변경할 수 없는 자료구조</a:t>
            </a:r>
            <a:r>
              <a:rPr lang="ko-KR" altLang="en-US" sz="1400" b="0" dirty="0"/>
              <a:t>이다</a:t>
            </a:r>
            <a:endParaRPr lang="en-US" altLang="ko-KR" sz="1400" b="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 bwMode="auto">
          <a:xfrm>
            <a:off x="2063552" y="4293096"/>
            <a:ext cx="7920880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첫 번째 줄에서 </a:t>
            </a:r>
            <a:r>
              <a:rPr lang="ko-KR" altLang="en-US" sz="1400" b="0" dirty="0" err="1"/>
              <a:t>튜플을</a:t>
            </a:r>
            <a:r>
              <a:rPr lang="ko-KR" altLang="en-US" sz="1400" b="0" dirty="0"/>
              <a:t> 선언하는데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튜플은</a:t>
            </a:r>
            <a:r>
              <a:rPr lang="ko-KR" altLang="en-US" sz="1400" b="0" dirty="0"/>
              <a:t> 괄호를 이용하여 </a:t>
            </a:r>
            <a:r>
              <a:rPr lang="en-US" altLang="ko-KR" sz="1400" b="0" dirty="0"/>
              <a:t>t=(1, 2, 3)</a:t>
            </a:r>
            <a:r>
              <a:rPr lang="ko-KR" altLang="en-US" sz="1400" b="0" dirty="0"/>
              <a:t>과 같은 형태로 선언한다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대괄호 </a:t>
            </a:r>
            <a:r>
              <a:rPr lang="en-US" altLang="ko-KR" sz="1400" b="0" dirty="0"/>
              <a:t>[ ]</a:t>
            </a:r>
            <a:r>
              <a:rPr lang="ko-KR" altLang="en-US" sz="1400" b="0" dirty="0"/>
              <a:t>를 이용하는 리스트와는 차이가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하지만 선언 외에 여러 가지 연산은 리스트와 같아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리스트에서 사용하는 연산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인덱싱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슬라이싱이</a:t>
            </a:r>
            <a:r>
              <a:rPr lang="ko-KR" altLang="en-US" sz="1400" b="0" dirty="0"/>
              <a:t> 모두 동일하게 적용된다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위의 코드처럼 </a:t>
            </a:r>
            <a:r>
              <a:rPr lang="ko-KR" altLang="en-US" sz="1400" b="0" dirty="0" err="1"/>
              <a:t>튜플</a:t>
            </a:r>
            <a:r>
              <a:rPr lang="ko-KR" altLang="en-US" sz="1400" b="0" dirty="0"/>
              <a:t> 간의 덧셈 </a:t>
            </a:r>
            <a:r>
              <a:rPr lang="en-US" altLang="ko-KR" sz="1400" b="0" dirty="0"/>
              <a:t>t + t</a:t>
            </a:r>
            <a:r>
              <a:rPr lang="ko-KR" altLang="en-US" sz="1400" b="0" dirty="0"/>
              <a:t>이나 곱셈 </a:t>
            </a:r>
            <a:r>
              <a:rPr lang="en-US" altLang="ko-KR" sz="1400" b="0" dirty="0"/>
              <a:t>t * 2, </a:t>
            </a:r>
            <a:r>
              <a:rPr lang="ko-KR" altLang="en-US" sz="1400" b="0" dirty="0"/>
              <a:t>그리고 </a:t>
            </a:r>
            <a:r>
              <a:rPr lang="en-US" altLang="ko-KR" sz="1400" b="0" dirty="0" err="1"/>
              <a:t>len</a:t>
            </a:r>
            <a:r>
              <a:rPr lang="en-US" altLang="ko-KR" sz="1400" b="0" dirty="0"/>
              <a:t>( )</a:t>
            </a:r>
            <a:r>
              <a:rPr lang="ko-KR" altLang="en-US" sz="1400" b="0" dirty="0"/>
              <a:t>과 같은 </a:t>
            </a:r>
            <a:r>
              <a:rPr lang="ko-KR" altLang="en-US" sz="1400" b="0" dirty="0" err="1"/>
              <a:t>리스트형</a:t>
            </a:r>
            <a:r>
              <a:rPr lang="ko-KR" altLang="en-US" sz="1400" b="0" dirty="0"/>
              <a:t> 데이터에 사용하는 함수 모두 사용할 수 있다</a:t>
            </a:r>
            <a:r>
              <a:rPr lang="en-US" altLang="ko-KR" sz="1400" b="0" dirty="0"/>
              <a:t>. 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2158352" y="4437112"/>
            <a:ext cx="180532" cy="14401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470800" y="3393866"/>
            <a:ext cx="72504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>
                <a:latin typeface="Consolas" panose="020B0609020204030204" pitchFamily="49" charset="0"/>
              </a:rPr>
              <a:t>(1, 2, 3, 1, 2, 3) (1, 2, 3, 1, 2, 3)</a:t>
            </a:r>
          </a:p>
          <a:p>
            <a:r>
              <a:rPr lang="ko-KR" altLang="en-US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70800" y="2343895"/>
            <a:ext cx="72504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altLang="ko-KR">
                <a:solidFill>
                  <a:srgbClr val="383A42"/>
                </a:solidFill>
                <a:latin typeface="Consolas" panose="020B0609020204030204" pitchFamily="49" charset="0"/>
              </a:rPr>
              <a:t>t </a:t>
            </a:r>
            <a:r>
              <a:rPr lang="fr-FR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fr-FR" altLang="ko-KR">
                <a:solidFill>
                  <a:srgbClr val="383A42"/>
                </a:solidFill>
                <a:latin typeface="Consolas" panose="020B0609020204030204" pitchFamily="49" charset="0"/>
              </a:rPr>
              <a:t> (</a:t>
            </a:r>
            <a:r>
              <a:rPr lang="fr-FR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fr-FR" altLang="ko-KR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fr-FR" altLang="ko-KR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fr-FR" altLang="ko-KR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fr-FR" altLang="ko-KR">
                <a:solidFill>
                  <a:srgbClr val="CE33C0"/>
                </a:solidFill>
                <a:latin typeface="Consolas" panose="020B0609020204030204" pitchFamily="49" charset="0"/>
              </a:rPr>
              <a:t>3</a:t>
            </a:r>
            <a:r>
              <a:rPr lang="fr-FR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fr-FR" altLang="ko-KR">
                <a:solidFill>
                  <a:srgbClr val="383A42"/>
                </a:solidFill>
                <a:latin typeface="Consolas" panose="020B0609020204030204" pitchFamily="49" charset="0"/>
              </a:rPr>
              <a:t>(t</a:t>
            </a:r>
            <a:r>
              <a:rPr lang="fr-FR" altLang="ko-KR">
                <a:solidFill>
                  <a:srgbClr val="7A82DA"/>
                </a:solidFill>
                <a:latin typeface="Consolas" panose="020B0609020204030204" pitchFamily="49" charset="0"/>
              </a:rPr>
              <a:t>+</a:t>
            </a:r>
            <a:r>
              <a:rPr lang="fr-FR" altLang="ko-KR">
                <a:solidFill>
                  <a:srgbClr val="383A42"/>
                </a:solidFill>
                <a:latin typeface="Consolas" panose="020B0609020204030204" pitchFamily="49" charset="0"/>
              </a:rPr>
              <a:t>t, t</a:t>
            </a:r>
            <a:r>
              <a:rPr lang="fr-FR" altLang="ko-KR">
                <a:solidFill>
                  <a:srgbClr val="7A82DA"/>
                </a:solidFill>
                <a:latin typeface="Consolas" panose="020B0609020204030204" pitchFamily="49" charset="0"/>
              </a:rPr>
              <a:t>*</a:t>
            </a:r>
            <a:r>
              <a:rPr lang="fr-FR" altLang="ko-KR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fr-FR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fr-FR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fr-FR" altLang="ko-KR">
                <a:solidFill>
                  <a:srgbClr val="23974A"/>
                </a:solidFill>
                <a:latin typeface="Consolas" panose="020B0609020204030204" pitchFamily="49" charset="0"/>
              </a:rPr>
              <a:t>len</a:t>
            </a:r>
            <a:r>
              <a:rPr lang="fr-FR" altLang="ko-KR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fr-FR" altLang="ko-KR">
                <a:solidFill>
                  <a:srgbClr val="383A42"/>
                </a:solidFill>
                <a:latin typeface="Consolas" panose="020B0609020204030204" pitchFamily="49" charset="0"/>
              </a:rPr>
              <a:t>t</a:t>
            </a:r>
            <a:r>
              <a:rPr lang="fr-FR" altLang="ko-KR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r>
              <a:rPr lang="fr-FR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endParaRPr lang="fr-FR" altLang="ko-KR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92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4930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튜플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튜플과</a:t>
            </a:r>
            <a:r>
              <a:rPr lang="ko-KR" altLang="en-US" sz="1400" b="0" dirty="0"/>
              <a:t> 리스트의 유일하면서도 큰 차이점이 있다면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튜플의</a:t>
            </a:r>
            <a:r>
              <a:rPr lang="ko-KR" altLang="en-US" sz="1400" b="0" dirty="0"/>
              <a:t> 값은 마음대로 변경할 수 없다는 것이다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만약 </a:t>
            </a:r>
            <a:r>
              <a:rPr lang="ko-KR" altLang="en-US" sz="1400" b="0" dirty="0" err="1"/>
              <a:t>튜플의</a:t>
            </a:r>
            <a:r>
              <a:rPr lang="ko-KR" altLang="en-US" sz="1400" b="0" dirty="0"/>
              <a:t> 값을 변경하고 싶다면 다음과 같이 오류가 발생한다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447925" y="3671648"/>
            <a:ext cx="727665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ko-KR" alt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  File "test.py", line 2, in &lt;module&gt;</a:t>
            </a:r>
          </a:p>
          <a:p>
            <a:r>
              <a:rPr lang="ko-KR" alt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    t[1]=5</a:t>
            </a:r>
          </a:p>
          <a:p>
            <a:r>
              <a:rPr lang="ko-KR" alt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TypeError: 'tuple' object does not support item assignment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447925" y="2564904"/>
            <a:ext cx="727665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altLang="ko-KR" sz="1600" b="1">
                <a:solidFill>
                  <a:srgbClr val="383A42"/>
                </a:solidFill>
                <a:latin typeface="Consolas" panose="020B0609020204030204" pitchFamily="49" charset="0"/>
              </a:rPr>
              <a:t>t </a:t>
            </a:r>
            <a:r>
              <a:rPr lang="fr-FR" altLang="ko-KR" sz="1600" b="1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fr-FR" altLang="ko-KR" sz="1600" b="1">
                <a:solidFill>
                  <a:srgbClr val="383A42"/>
                </a:solidFill>
                <a:latin typeface="Consolas" panose="020B0609020204030204" pitchFamily="49" charset="0"/>
              </a:rPr>
              <a:t> (</a:t>
            </a:r>
            <a:r>
              <a:rPr lang="fr-FR" altLang="ko-KR" sz="1600" b="1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fr-FR" altLang="ko-KR" sz="1600" b="1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fr-FR" altLang="ko-KR" sz="1600" b="1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fr-FR" altLang="ko-KR" sz="1600" b="1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fr-FR" altLang="ko-KR" sz="1600" b="1">
                <a:solidFill>
                  <a:srgbClr val="CE33C0"/>
                </a:solidFill>
                <a:latin typeface="Consolas" panose="020B0609020204030204" pitchFamily="49" charset="0"/>
              </a:rPr>
              <a:t>3</a:t>
            </a:r>
            <a:r>
              <a:rPr lang="fr-FR" altLang="ko-KR" sz="1600" b="1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altLang="ko-KR" sz="1600" b="1">
                <a:solidFill>
                  <a:srgbClr val="383A42"/>
                </a:solidFill>
                <a:latin typeface="Consolas" panose="020B0609020204030204" pitchFamily="49" charset="0"/>
              </a:rPr>
              <a:t>t</a:t>
            </a:r>
            <a:r>
              <a:rPr lang="fr-FR" altLang="ko-KR" sz="1600" b="1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fr-FR" altLang="ko-KR" sz="1600" b="1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fr-FR" altLang="ko-KR" sz="1600" b="1">
                <a:solidFill>
                  <a:srgbClr val="7A82DA"/>
                </a:solidFill>
                <a:latin typeface="Consolas" panose="020B0609020204030204" pitchFamily="49" charset="0"/>
              </a:rPr>
              <a:t>]=</a:t>
            </a:r>
            <a:r>
              <a:rPr lang="fr-FR" altLang="ko-KR" sz="1600" b="1">
                <a:solidFill>
                  <a:srgbClr val="CE33C0"/>
                </a:solidFill>
                <a:latin typeface="Consolas" panose="020B0609020204030204" pitchFamily="49" charset="0"/>
              </a:rPr>
              <a:t>5</a:t>
            </a:r>
            <a:endParaRPr lang="fr-FR" altLang="ko-KR" sz="1600" b="1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fr-FR" altLang="ko-KR" sz="1600" b="1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fr-FR" altLang="ko-KR" sz="1600" b="1">
                <a:solidFill>
                  <a:srgbClr val="383A42"/>
                </a:solidFill>
                <a:latin typeface="Consolas" panose="020B0609020204030204" pitchFamily="49" charset="0"/>
              </a:rPr>
              <a:t>(t</a:t>
            </a:r>
            <a:r>
              <a:rPr lang="fr-FR" altLang="ko-KR" sz="1600" b="1">
                <a:solidFill>
                  <a:srgbClr val="7A82DA"/>
                </a:solidFill>
                <a:latin typeface="Consolas" panose="020B0609020204030204" pitchFamily="49" charset="0"/>
              </a:rPr>
              <a:t>+</a:t>
            </a:r>
            <a:r>
              <a:rPr lang="fr-FR" altLang="ko-KR" sz="1600" b="1">
                <a:solidFill>
                  <a:srgbClr val="383A42"/>
                </a:solidFill>
                <a:latin typeface="Consolas" panose="020B0609020204030204" pitchFamily="49" charset="0"/>
              </a:rPr>
              <a:t>t, t</a:t>
            </a:r>
            <a:r>
              <a:rPr lang="fr-FR" altLang="ko-KR" sz="1600" b="1">
                <a:solidFill>
                  <a:srgbClr val="7A82DA"/>
                </a:solidFill>
                <a:latin typeface="Consolas" panose="020B0609020204030204" pitchFamily="49" charset="0"/>
              </a:rPr>
              <a:t>*</a:t>
            </a:r>
            <a:r>
              <a:rPr lang="fr-FR" altLang="ko-KR" sz="1600" b="1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fr-FR" altLang="ko-KR" sz="1600" b="1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fr-FR" altLang="ko-KR" sz="1600" b="1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fr-FR" altLang="ko-KR" sz="1600" b="1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fr-FR" altLang="ko-KR" sz="1600" b="1">
                <a:solidFill>
                  <a:srgbClr val="23974A"/>
                </a:solidFill>
                <a:latin typeface="Consolas" panose="020B0609020204030204" pitchFamily="49" charset="0"/>
              </a:rPr>
              <a:t>len</a:t>
            </a:r>
            <a:r>
              <a:rPr lang="fr-FR" altLang="ko-KR" sz="1600" b="1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fr-FR" altLang="ko-KR" sz="1600" b="1">
                <a:solidFill>
                  <a:srgbClr val="383A42"/>
                </a:solidFill>
                <a:latin typeface="Consolas" panose="020B0609020204030204" pitchFamily="49" charset="0"/>
              </a:rPr>
              <a:t>t</a:t>
            </a:r>
            <a:r>
              <a:rPr lang="fr-FR" altLang="ko-KR" sz="1600" b="1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r>
              <a:rPr lang="fr-FR" altLang="ko-KR" sz="1600" b="1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endParaRPr lang="fr-FR" altLang="ko-KR" sz="1600" b="1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447925" y="4879715"/>
            <a:ext cx="727665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1">
                <a:solidFill>
                  <a:srgbClr val="383A42"/>
                </a:solidFill>
                <a:latin typeface="Consolas" panose="020B0609020204030204" pitchFamily="49" charset="0"/>
              </a:rPr>
              <a:t>clovers </a:t>
            </a:r>
            <a:r>
              <a:rPr lang="en-US" altLang="ko-KR" sz="1600" b="1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1600" b="1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>
                <a:solidFill>
                  <a:srgbClr val="C5A332"/>
                </a:solidFill>
                <a:latin typeface="Consolas" panose="020B0609020204030204" pitchFamily="49" charset="0"/>
              </a:rPr>
              <a:t>클로버</a:t>
            </a:r>
            <a:r>
              <a:rPr lang="en-US" altLang="ko-KR" sz="1600" b="1">
                <a:solidFill>
                  <a:srgbClr val="C5A332"/>
                </a:solidFill>
                <a:latin typeface="Consolas" panose="020B0609020204030204" pitchFamily="49" charset="0"/>
              </a:rPr>
              <a:t>1'</a:t>
            </a:r>
            <a:r>
              <a:rPr lang="en-US" altLang="ko-KR" sz="1600" b="1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>
                <a:solidFill>
                  <a:srgbClr val="C5A332"/>
                </a:solidFill>
                <a:latin typeface="Consolas" panose="020B0609020204030204" pitchFamily="49" charset="0"/>
              </a:rPr>
              <a:t>하트</a:t>
            </a:r>
            <a:r>
              <a:rPr lang="en-US" altLang="ko-KR" sz="1600" b="1">
                <a:solidFill>
                  <a:srgbClr val="C5A332"/>
                </a:solidFill>
                <a:latin typeface="Consolas" panose="020B0609020204030204" pitchFamily="49" charset="0"/>
              </a:rPr>
              <a:t>2'</a:t>
            </a:r>
            <a:r>
              <a:rPr lang="en-US" altLang="ko-KR" sz="1600" b="1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>
                <a:solidFill>
                  <a:srgbClr val="C5A332"/>
                </a:solidFill>
                <a:latin typeface="Consolas" panose="020B0609020204030204" pitchFamily="49" charset="0"/>
              </a:rPr>
              <a:t>클로버</a:t>
            </a:r>
            <a:r>
              <a:rPr lang="en-US" altLang="ko-KR" sz="1600" b="1">
                <a:solidFill>
                  <a:srgbClr val="C5A332"/>
                </a:solidFill>
                <a:latin typeface="Consolas" panose="020B0609020204030204" pitchFamily="49" charset="0"/>
              </a:rPr>
              <a:t>3'</a:t>
            </a:r>
            <a:r>
              <a:rPr lang="en-US" altLang="ko-KR" sz="1600" b="1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1">
                <a:solidFill>
                  <a:srgbClr val="383A42"/>
                </a:solidFill>
                <a:latin typeface="Consolas" panose="020B0609020204030204" pitchFamily="49" charset="0"/>
              </a:rPr>
              <a:t>clovers</a:t>
            </a:r>
            <a:r>
              <a:rPr lang="en-US" altLang="ko-KR" sz="1600" b="1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600" b="1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b="1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ko-KR" altLang="en-US" sz="1600" b="1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1600" b="1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b="1">
                <a:solidFill>
                  <a:srgbClr val="C5A332"/>
                </a:solidFill>
                <a:latin typeface="Consolas" panose="020B0609020204030204" pitchFamily="49" charset="0"/>
              </a:rPr>
              <a:t>클로버</a:t>
            </a:r>
            <a:r>
              <a:rPr lang="en-US" altLang="ko-KR" sz="1600" b="1">
                <a:solidFill>
                  <a:srgbClr val="C5A332"/>
                </a:solidFill>
                <a:latin typeface="Consolas" panose="020B0609020204030204" pitchFamily="49" charset="0"/>
              </a:rPr>
              <a:t>2'</a:t>
            </a:r>
            <a:endParaRPr lang="ko-KR" altLang="en-US" sz="1600" b="1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47925" y="5503845"/>
            <a:ext cx="727665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ko-KR" alt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  File "test.py", line 2, in &lt;module&gt;</a:t>
            </a:r>
          </a:p>
          <a:p>
            <a:r>
              <a:rPr lang="ko-KR" alt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b="1">
                <a:solidFill>
                  <a:srgbClr val="FF0000"/>
                </a:solidFill>
                <a:latin typeface="Consolas" panose="020B0609020204030204" pitchFamily="49" charset="0"/>
              </a:rPr>
              <a:t>clovers[1] = '</a:t>
            </a:r>
            <a:r>
              <a:rPr lang="ko-KR" alt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클로버</a:t>
            </a:r>
            <a:r>
              <a:rPr lang="en-US" altLang="ko-KR" sz="1400" b="1">
                <a:solidFill>
                  <a:srgbClr val="FF0000"/>
                </a:solidFill>
                <a:latin typeface="Consolas" panose="020B0609020204030204" pitchFamily="49" charset="0"/>
              </a:rPr>
              <a:t>2'</a:t>
            </a:r>
            <a:endParaRPr lang="ko-KR" altLang="en-US" sz="14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ko-KR" alt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TypeError: 'tuple' object does not support item assignment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93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36072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튜플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 err="1"/>
              <a:t>튜플은</a:t>
            </a:r>
            <a:r>
              <a:rPr lang="ko-KR" altLang="en-US" sz="1400" dirty="0"/>
              <a:t> 언제 사용할까</a:t>
            </a:r>
            <a:r>
              <a:rPr lang="en-US" altLang="ko-KR" sz="1400" dirty="0"/>
              <a:t>? </a:t>
            </a:r>
            <a:br>
              <a:rPr lang="en-US" altLang="ko-KR" sz="1400" dirty="0"/>
            </a:br>
            <a:r>
              <a:rPr lang="ko-KR" altLang="en-US" sz="1400" b="0" dirty="0"/>
              <a:t>사실 프로그래밍을 하다 보면 자신이 하나의 함수만 만들고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다른 사람이 그 함수의 결과값을 사용해야 하는 경우가 발생할 수 있다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이때 반환해 주는 타입을 </a:t>
            </a:r>
            <a:r>
              <a:rPr lang="ko-KR" altLang="en-US" sz="1400" b="0" dirty="0" err="1"/>
              <a:t>튜플로</a:t>
            </a:r>
            <a:r>
              <a:rPr lang="ko-KR" altLang="en-US" sz="1400" b="0" dirty="0"/>
              <a:t> 선언하여 받아서 사용하는 사람이 마음대로 데이터를 바꾸지 못하게 할 수 있다</a:t>
            </a:r>
            <a:r>
              <a:rPr lang="en-US" altLang="ko-KR" sz="1400" b="0" dirty="0"/>
              <a:t>.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dirty="0"/>
              <a:t>그렇다면 잘 바뀌지 않는 데이터는 어떤 것이 있을까</a:t>
            </a:r>
            <a:r>
              <a:rPr lang="en-US" altLang="ko-KR" sz="1400" dirty="0"/>
              <a:t>? </a:t>
            </a:r>
            <a:br>
              <a:rPr lang="en-US" altLang="ko-KR" sz="1400" dirty="0"/>
            </a:br>
            <a:r>
              <a:rPr lang="ko-KR" altLang="en-US" sz="1400" b="0" dirty="0"/>
              <a:t>학번이나 이름</a:t>
            </a:r>
            <a:r>
              <a:rPr lang="en-US" altLang="ko-KR" sz="1400" b="0" dirty="0"/>
              <a:t>, </a:t>
            </a:r>
            <a:r>
              <a:rPr lang="ko-KR" altLang="en-US" sz="1400" b="0" dirty="0"/>
              <a:t>주민등록번호와 같이 변경되지 않아야 하는 정보 등이다</a:t>
            </a:r>
            <a:r>
              <a:rPr lang="en-US" altLang="ko-KR" sz="1400" b="0" dirty="0"/>
              <a:t>. </a:t>
            </a:r>
            <a:r>
              <a:rPr lang="ko-KR" altLang="en-US" sz="1400" b="0" dirty="0"/>
              <a:t>프로그래머가 이러한 이해 없이 마음대로 값을 변경하려고 할 때</a:t>
            </a:r>
            <a:r>
              <a:rPr lang="en-US" altLang="ko-KR" sz="1400" b="0" dirty="0"/>
              <a:t>, </a:t>
            </a:r>
            <a:r>
              <a:rPr lang="ko-KR" altLang="en-US" sz="1400" b="0" dirty="0" err="1"/>
              <a:t>튜플은</a:t>
            </a:r>
            <a:r>
              <a:rPr lang="ko-KR" altLang="en-US" sz="1400" b="0" dirty="0"/>
              <a:t> 이를 방지하는 기능을 한다</a:t>
            </a:r>
            <a:r>
              <a:rPr lang="en-US" altLang="ko-KR" sz="1400" b="0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94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60573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>
                <a:solidFill>
                  <a:srgbClr val="F79433"/>
                </a:solidFill>
              </a:rPr>
              <a:t>03. </a:t>
            </a:r>
            <a:r>
              <a:rPr lang="ko-KR" altLang="en-US"/>
              <a:t>튜플과 세트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036295" y="2410134"/>
            <a:ext cx="4708724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my_tuple1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()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(my_tuple1)</a:t>
            </a: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my_tuple2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(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-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3.14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(my_tuple2)</a:t>
            </a: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my_tuple3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앨리스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10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1.0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1.2</a:t>
            </a:r>
            <a:endParaRPr lang="ko-KR" altLang="en-US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(my_tuple3)</a:t>
            </a:r>
            <a:endParaRPr lang="en-US" altLang="ko-KR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36294" y="4381605"/>
            <a:ext cx="4708725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(1, -2, 3.14)</a:t>
            </a:r>
          </a:p>
          <a:p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('앨리스', 10, 1.0, 1.2)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4294967295"/>
          </p:nvPr>
        </p:nvSpPr>
        <p:spPr>
          <a:xfrm>
            <a:off x="1453952" y="1225327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/>
              <a:t>튜플 생성</a:t>
            </a:r>
            <a:endParaRPr lang="en-US" altLang="ko-KR" sz="2000"/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1549201" y="1673214"/>
            <a:ext cx="7776864" cy="47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/>
              <a:t>소괄호와 콤마사용</a:t>
            </a:r>
            <a:endParaRPr lang="en-US" altLang="ko-KR" sz="1400" b="0" dirty="0"/>
          </a:p>
        </p:txBody>
      </p:sp>
      <p:sp>
        <p:nvSpPr>
          <p:cNvPr id="8" name="직사각형 7"/>
          <p:cNvSpPr/>
          <p:nvPr/>
        </p:nvSpPr>
        <p:spPr>
          <a:xfrm>
            <a:off x="1587301" y="2417347"/>
            <a:ext cx="4238625" cy="17574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a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(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3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b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3</a:t>
            </a:r>
            <a:endParaRPr lang="en-US" altLang="ko-KR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b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49201" y="4381429"/>
            <a:ext cx="4276725" cy="9462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&lt;class 'tuple'&gt;</a:t>
            </a:r>
          </a:p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&lt;class 'tuple'&gt;</a:t>
            </a:r>
            <a:endParaRPr lang="ko-KR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95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98860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>
                <a:solidFill>
                  <a:srgbClr val="F79433"/>
                </a:solidFill>
              </a:rPr>
              <a:t>03. </a:t>
            </a:r>
            <a:r>
              <a:rPr lang="ko-KR" altLang="en-US"/>
              <a:t>튜플과 세트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4294967295"/>
          </p:nvPr>
        </p:nvSpPr>
        <p:spPr>
          <a:xfrm>
            <a:off x="1453952" y="1225327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/>
              <a:t>튜플 생성</a:t>
            </a:r>
            <a:endParaRPr lang="en-US" altLang="ko-KR" sz="2000"/>
          </a:p>
          <a:p>
            <a:pPr>
              <a:buClr>
                <a:srgbClr val="F79433"/>
              </a:buClr>
            </a:pPr>
            <a:endParaRPr lang="en-US" altLang="ko-KR" sz="2000" dirty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 bwMode="auto">
          <a:xfrm>
            <a:off x="1549201" y="1673214"/>
            <a:ext cx="7776864" cy="47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en-US" altLang="ko-KR" sz="1400" b="0"/>
              <a:t>tuple() tuple</a:t>
            </a:r>
            <a:r>
              <a:rPr lang="ko-KR" altLang="en-US" sz="1400" b="0"/>
              <a:t>생성하기</a:t>
            </a:r>
            <a:r>
              <a:rPr lang="en-US" altLang="ko-KR" sz="1400" b="0"/>
              <a:t>, range( )</a:t>
            </a:r>
            <a:r>
              <a:rPr lang="ko-KR" altLang="en-US" sz="1400" b="0"/>
              <a:t>로 값 생성하기</a:t>
            </a:r>
            <a:endParaRPr lang="en-US" altLang="ko-KR" sz="1400" b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endParaRPr lang="en-US" altLang="ko-KR" sz="1400" b="0" dirty="0"/>
          </a:p>
        </p:txBody>
      </p:sp>
      <p:sp>
        <p:nvSpPr>
          <p:cNvPr id="8" name="직사각형 7"/>
          <p:cNvSpPr/>
          <p:nvPr/>
        </p:nvSpPr>
        <p:spPr>
          <a:xfrm>
            <a:off x="1587301" y="2417347"/>
            <a:ext cx="7413824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a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가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,</a:t>
            </a:r>
            <a:r>
              <a:rPr lang="ko-KR" altLang="en-US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나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endParaRPr lang="ko-KR" altLang="en-US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b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tuple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a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endParaRPr lang="en-US" altLang="ko-KR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(b)</a:t>
            </a: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c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tuple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15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))</a:t>
            </a:r>
            <a:endParaRPr lang="en-US" altLang="ko-KR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(c)</a:t>
            </a:r>
            <a:endParaRPr lang="en-US" altLang="ko-KR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87301" y="4000429"/>
            <a:ext cx="748046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(1, '</a:t>
            </a:r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가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', 2, '</a:t>
            </a:r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나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(1, 3, 5, 7, 9, 11, 13)</a:t>
            </a:r>
            <a:endParaRPr lang="ko-KR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96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90034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튜플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/>
              <a:t>값을 한 개만 가진 튜플에서는 값뒤에 쉼표를 넣어줘야 함</a:t>
            </a:r>
            <a:endParaRPr lang="en-US" altLang="ko-KR" sz="1400" b="0" dirty="0"/>
          </a:p>
        </p:txBody>
      </p:sp>
      <p:sp>
        <p:nvSpPr>
          <p:cNvPr id="4" name="직사각형 3"/>
          <p:cNvSpPr/>
          <p:nvPr/>
        </p:nvSpPr>
        <p:spPr>
          <a:xfrm>
            <a:off x="2514600" y="2457361"/>
            <a:ext cx="6096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my_int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(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my_int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my_tuple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(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,)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23974A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my_tuple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)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514600" y="3867835"/>
            <a:ext cx="6096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&lt;class 'int'&gt;</a:t>
            </a:r>
          </a:p>
          <a:p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&lt;class 'tuple'&gt;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97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82923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 dirty="0">
                <a:solidFill>
                  <a:srgbClr val="F79433"/>
                </a:solidFill>
              </a:rPr>
              <a:t>03. </a:t>
            </a:r>
            <a:r>
              <a:rPr lang="ko-KR" altLang="en-US" dirty="0" err="1"/>
              <a:t>튜플과</a:t>
            </a:r>
            <a:r>
              <a:rPr lang="ko-KR" altLang="en-US" dirty="0"/>
              <a:t> 세트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 err="1"/>
              <a:t>튜플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/>
              <a:t>값가져오기 </a:t>
            </a:r>
            <a:r>
              <a:rPr lang="en-US" altLang="ko-KR" sz="1400" b="0"/>
              <a:t>: </a:t>
            </a:r>
            <a:r>
              <a:rPr lang="ko-KR" altLang="en-US" sz="1400" b="0"/>
              <a:t>대괄호 사용</a:t>
            </a:r>
            <a:endParaRPr lang="en-US" altLang="ko-KR" sz="1400" b="0"/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/>
              <a:t>튜플</a:t>
            </a:r>
            <a:r>
              <a:rPr lang="en-US" altLang="ko-KR" sz="1400"/>
              <a:t>[</a:t>
            </a:r>
            <a:r>
              <a:rPr lang="ko-KR" altLang="en-US" sz="1400"/>
              <a:t>접근할</a:t>
            </a:r>
            <a:r>
              <a:rPr lang="en-US" altLang="ko-KR" sz="1400"/>
              <a:t>_</a:t>
            </a:r>
            <a:r>
              <a:rPr lang="ko-KR" altLang="en-US" sz="1400"/>
              <a:t>인덱스</a:t>
            </a:r>
            <a:r>
              <a:rPr lang="en-US" altLang="ko-KR" sz="1400"/>
              <a:t>]</a:t>
            </a:r>
            <a:r>
              <a:rPr lang="en-US" altLang="ko-KR" sz="1400" b="0"/>
              <a:t> : </a:t>
            </a:r>
            <a:r>
              <a:rPr lang="ko-KR" altLang="en-US" sz="1400" b="0"/>
              <a:t>대괄호 안에 인덱스를 넣어 해당 값 가져옴</a:t>
            </a:r>
            <a:endParaRPr lang="en-US" altLang="ko-KR" sz="1400" b="0" dirty="0"/>
          </a:p>
        </p:txBody>
      </p:sp>
      <p:sp>
        <p:nvSpPr>
          <p:cNvPr id="4" name="직사각형 3"/>
          <p:cNvSpPr/>
          <p:nvPr/>
        </p:nvSpPr>
        <p:spPr>
          <a:xfrm>
            <a:off x="2571750" y="2916979"/>
            <a:ext cx="6096000" cy="9462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clovers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(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클로버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1'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하트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2'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클로버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3'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(clovers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[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]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71750" y="4010732"/>
            <a:ext cx="6096000" cy="540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spAutoFit/>
          </a:bodyPr>
          <a:lstStyle/>
          <a:p>
            <a:r>
              <a:rPr lang="ko-KR" altLang="en-US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하트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accent5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98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6432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>
            <a:spLocks noGrp="1"/>
          </p:cNvSpPr>
          <p:nvPr>
            <p:ph idx="4294967295"/>
          </p:nvPr>
        </p:nvSpPr>
        <p:spPr>
          <a:xfrm>
            <a:off x="2063552" y="1196752"/>
            <a:ext cx="8208912" cy="576064"/>
          </a:xfrm>
        </p:spPr>
        <p:txBody>
          <a:bodyPr/>
          <a:lstStyle/>
          <a:p>
            <a:pPr>
              <a:buClr>
                <a:srgbClr val="F79433"/>
              </a:buClr>
            </a:pPr>
            <a:r>
              <a:rPr lang="ko-KR" altLang="en-US" sz="2000" dirty="0"/>
              <a:t>패킹과 </a:t>
            </a:r>
            <a:r>
              <a:rPr lang="ko-KR" altLang="en-US" sz="2000" dirty="0" err="1"/>
              <a:t>언패킹</a:t>
            </a:r>
            <a:endParaRPr lang="en-US" altLang="ko-KR" sz="20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2063552" y="1772816"/>
            <a:ext cx="7776864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sz="1600" b="1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/>
              <a:t>패킹</a:t>
            </a:r>
            <a:r>
              <a:rPr lang="en-US" altLang="ko-KR" sz="1400" b="0" dirty="0"/>
              <a:t>(packing):</a:t>
            </a:r>
            <a:r>
              <a:rPr lang="ko-KR" altLang="en-US" sz="1400" b="0" dirty="0"/>
              <a:t> 한 변수에 여러 개의 데이터를 할당하는 것</a:t>
            </a:r>
            <a:r>
              <a:rPr lang="en-US" altLang="ko-KR" sz="1400" b="0" dirty="0"/>
              <a:t>. </a:t>
            </a:r>
          </a:p>
          <a:p>
            <a:pPr>
              <a:spcBef>
                <a:spcPts val="500"/>
              </a:spcBef>
              <a:spcAft>
                <a:spcPts val="500"/>
              </a:spcAft>
              <a:buClr>
                <a:srgbClr val="F79433"/>
              </a:buClr>
              <a:buFont typeface="Arial" pitchFamily="34" charset="0"/>
              <a:buChar char="•"/>
            </a:pPr>
            <a:r>
              <a:rPr lang="ko-KR" altLang="en-US" sz="1400" b="0" dirty="0" err="1"/>
              <a:t>언패킹</a:t>
            </a:r>
            <a:r>
              <a:rPr lang="en-US" altLang="ko-KR" sz="1400" b="0" dirty="0"/>
              <a:t>(unpacking):</a:t>
            </a:r>
            <a:r>
              <a:rPr lang="ko-KR" altLang="en-US" sz="1400" b="0" dirty="0"/>
              <a:t> 한 변수의 데이터를 각각의 변수로 반환하는 것</a:t>
            </a:r>
            <a:r>
              <a:rPr lang="en-US" altLang="ko-KR" sz="1400" b="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9403" y="184745"/>
            <a:ext cx="9716368" cy="548680"/>
          </a:xfrm>
        </p:spPr>
        <p:txBody>
          <a:bodyPr/>
          <a:lstStyle/>
          <a:p>
            <a:r>
              <a:rPr lang="en-US" altLang="ko-KR">
                <a:solidFill>
                  <a:srgbClr val="F79433"/>
                </a:solidFill>
              </a:rPr>
              <a:t>03. </a:t>
            </a:r>
            <a:r>
              <a:rPr lang="ko-KR" altLang="en-US"/>
              <a:t>튜플과 세트</a:t>
            </a:r>
            <a:endParaRPr lang="ko-KR" alt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2905834"/>
            <a:ext cx="7200000" cy="1418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496000" y="2780928"/>
            <a:ext cx="720000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clovers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클로버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1'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클로버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2'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C5A332"/>
                </a:solidFill>
                <a:latin typeface="Consolas" panose="020B0609020204030204" pitchFamily="49" charset="0"/>
              </a:rPr>
              <a:t>클로버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3'</a:t>
            </a:r>
            <a:endParaRPr lang="ko-KR" altLang="en-US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(clovers)</a:t>
            </a:r>
          </a:p>
          <a:p>
            <a:endParaRPr lang="en-US" altLang="ko-KR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alice_blue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(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240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248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CE33C0"/>
                </a:solidFill>
                <a:latin typeface="Consolas" panose="020B0609020204030204" pitchFamily="49" charset="0"/>
              </a:rPr>
              <a:t>255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r, g, b </a:t>
            </a:r>
            <a:r>
              <a:rPr lang="en-US" altLang="ko-KR">
                <a:solidFill>
                  <a:srgbClr val="7A82DA"/>
                </a:solidFill>
                <a:latin typeface="Consolas" panose="020B0609020204030204" pitchFamily="49" charset="0"/>
              </a:rPr>
              <a:t>=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 alice_blue</a:t>
            </a:r>
          </a:p>
          <a:p>
            <a:r>
              <a:rPr lang="en-US" altLang="ko-KR">
                <a:solidFill>
                  <a:srgbClr val="0098DD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'R:'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 r,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'G:'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 g, </a:t>
            </a:r>
            <a:r>
              <a:rPr lang="en-US" altLang="ko-KR">
                <a:solidFill>
                  <a:srgbClr val="C5A332"/>
                </a:solidFill>
                <a:latin typeface="Consolas" panose="020B0609020204030204" pitchFamily="49" charset="0"/>
              </a:rPr>
              <a:t>'B:'</a:t>
            </a:r>
            <a:r>
              <a:rPr lang="en-US" altLang="ko-KR">
                <a:solidFill>
                  <a:srgbClr val="383A42"/>
                </a:solidFill>
                <a:latin typeface="Consolas" panose="020B0609020204030204" pitchFamily="49" charset="0"/>
              </a:rPr>
              <a:t>, b)</a:t>
            </a:r>
            <a:endParaRPr lang="en-US" altLang="ko-KR" b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96000" y="4660160"/>
            <a:ext cx="7200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>
                <a:latin typeface="Consolas" panose="020B0609020204030204" pitchFamily="49" charset="0"/>
              </a:rPr>
              <a:t>('클로버1', '클로버2', '클로버3')</a:t>
            </a:r>
          </a:p>
          <a:p>
            <a:r>
              <a:rPr lang="ko-KR" altLang="en-US">
                <a:latin typeface="Consolas" panose="020B0609020204030204" pitchFamily="49" charset="0"/>
              </a:rPr>
              <a:t>R: 240 G: 248 B: 255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08DB3-BE25-46B9-B008-5E5DC6048FD8}" type="slidenum">
              <a:rPr lang="ko-KR" altLang="en-US" smtClean="0"/>
              <a:pPr/>
              <a:t>99</a:t>
            </a:fld>
            <a:r>
              <a:rPr lang="ko-KR" altLang="en-US"/>
              <a:t> </a:t>
            </a:r>
            <a:r>
              <a:rPr lang="en-US" altLang="ko-KR"/>
              <a:t>|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194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3357</TotalTime>
  <Words>12864</Words>
  <Application>Microsoft Office PowerPoint</Application>
  <PresentationFormat>와이드스크린</PresentationFormat>
  <Paragraphs>1774</Paragraphs>
  <Slides>170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170</vt:i4>
      </vt:variant>
    </vt:vector>
  </HeadingPairs>
  <TitlesOfParts>
    <vt:vector size="178" baseType="lpstr">
      <vt:lpstr>굴림</vt:lpstr>
      <vt:lpstr>굴림체</vt:lpstr>
      <vt:lpstr>맑은 고딕</vt:lpstr>
      <vt:lpstr>함초롬바탕</vt:lpstr>
      <vt:lpstr>Arial</vt:lpstr>
      <vt:lpstr>Consolas</vt:lpstr>
      <vt:lpstr>Wingdings</vt:lpstr>
      <vt:lpstr>Office 테마</vt:lpstr>
      <vt:lpstr>Data Types(리스트 튜플 집합 딕셔너리)</vt:lpstr>
      <vt:lpstr>PowerPoint 프레젠테이션</vt:lpstr>
      <vt:lpstr>PowerPoint 프레젠테이션</vt:lpstr>
      <vt:lpstr>01. 리스트</vt:lpstr>
      <vt:lpstr>01. 리스트</vt:lpstr>
      <vt:lpstr>01. 리스트</vt:lpstr>
      <vt:lpstr>01. 리스트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01. 리스트</vt:lpstr>
      <vt:lpstr>01. 리스트</vt:lpstr>
      <vt:lpstr>PowerPoint 프레젠테이션</vt:lpstr>
      <vt:lpstr>01. 리스트</vt:lpstr>
      <vt:lpstr>01. 리스트</vt:lpstr>
      <vt:lpstr>01. 리스트</vt:lpstr>
      <vt:lpstr>01. 리스트</vt:lpstr>
      <vt:lpstr>01. 리스트</vt:lpstr>
      <vt:lpstr>01. 리스트</vt:lpstr>
      <vt:lpstr>01. 리스트</vt:lpstr>
      <vt:lpstr>PowerPoint 프레젠테이션</vt:lpstr>
      <vt:lpstr>PowerPoint 프레젠테이션</vt:lpstr>
      <vt:lpstr>01. 리스트</vt:lpstr>
      <vt:lpstr>01. 리스트</vt:lpstr>
      <vt:lpstr>01. 리스트</vt:lpstr>
      <vt:lpstr>PowerPoint 프레젠테이션</vt:lpstr>
      <vt:lpstr>01. 리스트</vt:lpstr>
      <vt:lpstr>01. 리스트</vt:lpstr>
      <vt:lpstr>01. 리스트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01. 리스트</vt:lpstr>
      <vt:lpstr>01. 리스트</vt:lpstr>
      <vt:lpstr>01. 리스트</vt:lpstr>
      <vt:lpstr>01. 리스트</vt:lpstr>
      <vt:lpstr>01. 리스트</vt:lpstr>
      <vt:lpstr>PowerPoint 프레젠테이션</vt:lpstr>
      <vt:lpstr>PowerPoint 프레젠테이션</vt:lpstr>
      <vt:lpstr>PowerPoint 프레젠테이션</vt:lpstr>
      <vt:lpstr>PowerPoint 프레젠테이션</vt:lpstr>
      <vt:lpstr>01. 리스트</vt:lpstr>
      <vt:lpstr>01. 리스트</vt:lpstr>
      <vt:lpstr>01. 리스트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01. 리스트</vt:lpstr>
      <vt:lpstr>01. 리스트</vt:lpstr>
      <vt:lpstr>01. 리스트</vt:lpstr>
      <vt:lpstr>01. 리스트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02. 리스트의 메모리 관리 방식</vt:lpstr>
      <vt:lpstr>02. 리스트의 메모리 관리 방식</vt:lpstr>
      <vt:lpstr>02. 리스트의 메모리 관리 방식</vt:lpstr>
      <vt:lpstr>02. 리스트의 메모리 관리 방식</vt:lpstr>
      <vt:lpstr>02. 리스트의 메모리 관리 방식</vt:lpstr>
      <vt:lpstr>02. 리스트의 메모리 관리 방식</vt:lpstr>
      <vt:lpstr>02. 리스트의 메모리 관리 방식</vt:lpstr>
      <vt:lpstr>02. 리스트의 메모리 관리 방식</vt:lpstr>
      <vt:lpstr>02. 리스트의 메모리 관리 방식</vt:lpstr>
      <vt:lpstr>02. 리스트의 메모리 관리 방식</vt:lpstr>
      <vt:lpstr>02. 리스트의 메모리 관리 방식</vt:lpstr>
      <vt:lpstr>PowerPoint 프레젠테이션</vt:lpstr>
      <vt:lpstr>PowerPoint 프레젠테이션</vt:lpstr>
      <vt:lpstr>03. 튜플과 세트</vt:lpstr>
      <vt:lpstr>03. 튜플과 세트</vt:lpstr>
      <vt:lpstr>03. 튜플과 세트</vt:lpstr>
      <vt:lpstr>03. 튜플과 세트</vt:lpstr>
      <vt:lpstr>03. 튜플과 세트</vt:lpstr>
      <vt:lpstr>03. 튜플과 세트</vt:lpstr>
      <vt:lpstr>03. 튜플과 세트</vt:lpstr>
      <vt:lpstr>03. 튜플과 세트</vt:lpstr>
      <vt:lpstr>03. 튜플과 세트</vt:lpstr>
      <vt:lpstr>03. 튜플과 세트</vt:lpstr>
      <vt:lpstr>03. 튜플과 세트</vt:lpstr>
      <vt:lpstr>PowerPoint 프레젠테이션</vt:lpstr>
      <vt:lpstr>03. 튜플과 세트</vt:lpstr>
      <vt:lpstr>03. 튜플과 세트</vt:lpstr>
      <vt:lpstr>03. 튜플과 세트</vt:lpstr>
      <vt:lpstr>03. 튜플과 세트</vt:lpstr>
      <vt:lpstr>03. 튜플과 세트</vt:lpstr>
      <vt:lpstr>03. 튜플과 세트</vt:lpstr>
      <vt:lpstr>03. 튜플과 세트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04. 딕셔너리</vt:lpstr>
      <vt:lpstr>PowerPoint 프레젠테이션</vt:lpstr>
      <vt:lpstr>04. 딕셔너리</vt:lpstr>
      <vt:lpstr>04. 딕셔너리</vt:lpstr>
      <vt:lpstr>04. 딕셔너리</vt:lpstr>
      <vt:lpstr>04. 딕셔너리</vt:lpstr>
      <vt:lpstr>04. 딕셔너리</vt:lpstr>
      <vt:lpstr>04. 딕셔너리</vt:lpstr>
      <vt:lpstr>PowerPoint 프레젠테이션</vt:lpstr>
      <vt:lpstr>PowerPoint 프레젠테이션</vt:lpstr>
      <vt:lpstr>04. 딕셔너리</vt:lpstr>
      <vt:lpstr>04. 딕셔너리</vt:lpstr>
      <vt:lpstr>04. 딕셔너리</vt:lpstr>
      <vt:lpstr>PowerPoint 프레젠테이션</vt:lpstr>
      <vt:lpstr>PowerPoint 프레젠테이션</vt:lpstr>
      <vt:lpstr>04. 딕셔너리</vt:lpstr>
      <vt:lpstr>04. 딕셔너리</vt:lpstr>
      <vt:lpstr>04. 딕셔너리</vt:lpstr>
      <vt:lpstr>04. 딕셔너리</vt:lpstr>
      <vt:lpstr>04. 딕셔너리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crossall</dc:creator>
  <cp:lastModifiedBy>조수익</cp:lastModifiedBy>
  <cp:revision>341</cp:revision>
  <dcterms:created xsi:type="dcterms:W3CDTF">2019-02-03T15:28:40Z</dcterms:created>
  <dcterms:modified xsi:type="dcterms:W3CDTF">2021-08-03T08:22:17Z</dcterms:modified>
</cp:coreProperties>
</file>