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5" r:id="rId4"/>
    <p:sldId id="264" r:id="rId5"/>
    <p:sldId id="266" r:id="rId6"/>
    <p:sldId id="267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528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82A2C62-2416-46B8-837F-A3758EB185EF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6491107-70FD-4911-8B0A-FF91B7851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221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2C62-2416-46B8-837F-A3758EB185EF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1107-70FD-4911-8B0A-FF91B7851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6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2C62-2416-46B8-837F-A3758EB185EF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1107-70FD-4911-8B0A-FF91B7851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4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2C62-2416-46B8-837F-A3758EB185EF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1107-70FD-4911-8B0A-FF91B7851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975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2C62-2416-46B8-837F-A3758EB185EF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1107-70FD-4911-8B0A-FF91B7851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282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2C62-2416-46B8-837F-A3758EB185EF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1107-70FD-4911-8B0A-FF91B7851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04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2C62-2416-46B8-837F-A3758EB185EF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1107-70FD-4911-8B0A-FF91B7851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338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2C62-2416-46B8-837F-A3758EB185EF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1107-70FD-4911-8B0A-FF91B785120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48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2C62-2416-46B8-837F-A3758EB185EF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1107-70FD-4911-8B0A-FF91B7851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39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2C62-2416-46B8-837F-A3758EB185EF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1107-70FD-4911-8B0A-FF91B7851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84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2C62-2416-46B8-837F-A3758EB185EF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1107-70FD-4911-8B0A-FF91B7851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5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2C62-2416-46B8-837F-A3758EB185EF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1107-70FD-4911-8B0A-FF91B7851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13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2C62-2416-46B8-837F-A3758EB185EF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1107-70FD-4911-8B0A-FF91B7851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02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2C62-2416-46B8-837F-A3758EB185EF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1107-70FD-4911-8B0A-FF91B7851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90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2C62-2416-46B8-837F-A3758EB185EF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1107-70FD-4911-8B0A-FF91B7851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00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2C62-2416-46B8-837F-A3758EB185EF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1107-70FD-4911-8B0A-FF91B7851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8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2C62-2416-46B8-837F-A3758EB185EF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1107-70FD-4911-8B0A-FF91B7851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5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2A2C62-2416-46B8-837F-A3758EB185EF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491107-70FD-4911-8B0A-FF91B7851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51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558BC-9E1F-4FCF-ADC8-7BF9E7AF3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1881" y="780831"/>
            <a:ext cx="3163790" cy="922347"/>
          </a:xfrm>
        </p:spPr>
        <p:txBody>
          <a:bodyPr/>
          <a:lstStyle/>
          <a:p>
            <a:r>
              <a:rPr lang="ko-KR" altLang="en-US" dirty="0"/>
              <a:t>개인 과제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556060-C156-40FE-9ED0-D4475E16C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4668" y="3757745"/>
            <a:ext cx="1267022" cy="445140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조수익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2BA99F83-A787-41A4-8259-B9CB81CBD6A5}"/>
              </a:ext>
            </a:extLst>
          </p:cNvPr>
          <p:cNvSpPr txBox="1">
            <a:spLocks/>
          </p:cNvSpPr>
          <p:nvPr/>
        </p:nvSpPr>
        <p:spPr>
          <a:xfrm>
            <a:off x="2541865" y="2428654"/>
            <a:ext cx="7021586" cy="70838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/>
              <a:t>N</a:t>
            </a:r>
            <a:r>
              <a:rPr lang="ko-KR" altLang="en-US" sz="3200" dirty="0"/>
              <a:t>개의 입력을 받아 달팽이 배열 구현</a:t>
            </a:r>
          </a:p>
        </p:txBody>
      </p:sp>
    </p:spTree>
    <p:extLst>
      <p:ext uri="{BB962C8B-B14F-4D97-AF65-F5344CB8AC3E}">
        <p14:creationId xmlns:p14="http://schemas.microsoft.com/office/powerpoint/2010/main" val="172259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E5AA88FA-FA9B-40A0-AB33-86E7729DA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7" name="Rounded Rectangle 17">
            <a:extLst>
              <a:ext uri="{FF2B5EF4-FFF2-40B4-BE49-F238E27FC236}">
                <a16:creationId xmlns:a16="http://schemas.microsoft.com/office/drawing/2014/main" id="{8B10BF6C-3665-4F44-AECF-93A3A986E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400" y="614085"/>
            <a:ext cx="3336883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19">
            <a:extLst>
              <a:ext uri="{FF2B5EF4-FFF2-40B4-BE49-F238E27FC236}">
                <a16:creationId xmlns:a16="http://schemas.microsoft.com/office/drawing/2014/main" id="{2686FD45-663C-4668-8418-20199A171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9083" y="614085"/>
            <a:ext cx="3328416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18">
            <a:extLst>
              <a:ext uri="{FF2B5EF4-FFF2-40B4-BE49-F238E27FC236}">
                <a16:creationId xmlns:a16="http://schemas.microsoft.com/office/drawing/2014/main" id="{812F6BC3-2C27-4D47-B3FC-14C36ABB7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5299" y="614085"/>
            <a:ext cx="3328416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D38EFD-ADE0-4800-847A-D649B515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3759" y="1161770"/>
            <a:ext cx="3099817" cy="2690768"/>
          </a:xfrm>
          <a:prstGeom prst="roundRect">
            <a:avLst>
              <a:gd name="adj" fmla="val 3441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EEC70EF-7CE2-40B8-B5C5-48398C6DA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9217" y="1161770"/>
            <a:ext cx="3108282" cy="2682146"/>
          </a:xfrm>
          <a:prstGeom prst="roundRect">
            <a:avLst>
              <a:gd name="adj" fmla="val 3441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F222B144-FCD7-469F-AC9C-16DC5E8897FD}"/>
              </a:ext>
            </a:extLst>
          </p:cNvPr>
          <p:cNvGrpSpPr/>
          <p:nvPr/>
        </p:nvGrpSpPr>
        <p:grpSpPr>
          <a:xfrm>
            <a:off x="7842074" y="780179"/>
            <a:ext cx="3903634" cy="3500927"/>
            <a:chOff x="7842074" y="780179"/>
            <a:chExt cx="3903634" cy="3500927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270E116-3672-46FB-81E3-2725D1FD3F5E}"/>
                </a:ext>
              </a:extLst>
            </p:cNvPr>
            <p:cNvSpPr/>
            <p:nvPr/>
          </p:nvSpPr>
          <p:spPr>
            <a:xfrm>
              <a:off x="11183646" y="2342679"/>
              <a:ext cx="562062" cy="3815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</a:rPr>
                <a:t>4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7CFD44F-7176-4D1E-85FE-972CD64FAE88}"/>
                </a:ext>
              </a:extLst>
            </p:cNvPr>
            <p:cNvGrpSpPr/>
            <p:nvPr/>
          </p:nvGrpSpPr>
          <p:grpSpPr>
            <a:xfrm>
              <a:off x="7842074" y="780179"/>
              <a:ext cx="3267717" cy="3500927"/>
              <a:chOff x="7842074" y="780179"/>
              <a:chExt cx="3267717" cy="3500927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7305E84A-8497-40B1-B3A2-95B7FDC78F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09154" y="1161770"/>
                <a:ext cx="3100637" cy="26821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00FFCAA-22F8-44F1-A038-D751C899EB7C}"/>
                  </a:ext>
                </a:extLst>
              </p:cNvPr>
              <p:cNvSpPr/>
              <p:nvPr/>
            </p:nvSpPr>
            <p:spPr>
              <a:xfrm>
                <a:off x="9318475" y="780179"/>
                <a:ext cx="562062" cy="3815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</a:rPr>
                  <a:t>5</a:t>
                </a:r>
                <a:endParaRPr lang="ko-KR" altLang="en-US" sz="28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0CB04A1A-55E3-403B-87D3-15C1BE4F75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3712" y="1165859"/>
                <a:ext cx="275158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D66FE4F5-844F-4DD3-BD40-59024B3626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04169" y="1820411"/>
                <a:ext cx="0" cy="192946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28A3BB49-C2D7-4C22-B018-B01B60D5B4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712" y="3836516"/>
                <a:ext cx="217863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73EF56E-5E53-494A-B56A-B8B87B33D361}"/>
                  </a:ext>
                </a:extLst>
              </p:cNvPr>
              <p:cNvSpPr/>
              <p:nvPr/>
            </p:nvSpPr>
            <p:spPr>
              <a:xfrm>
                <a:off x="9063732" y="3899515"/>
                <a:ext cx="562062" cy="3815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</a:rPr>
                  <a:t>4</a:t>
                </a:r>
                <a:endParaRPr lang="ko-KR" altLang="en-US" sz="28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2354DAB9-6250-4893-BCB0-AA9CE10E0F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09154" y="1895913"/>
                <a:ext cx="1" cy="124912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A2E595DA-3C15-4659-AA4A-C01AA622FC6E}"/>
                  </a:ext>
                </a:extLst>
              </p:cNvPr>
              <p:cNvSpPr/>
              <p:nvPr/>
            </p:nvSpPr>
            <p:spPr>
              <a:xfrm>
                <a:off x="7842074" y="2403554"/>
                <a:ext cx="562062" cy="3815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</a:rPr>
                  <a:t>3</a:t>
                </a:r>
                <a:endParaRPr lang="ko-KR" altLang="en-US" sz="28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73F583B1-A98D-4FD6-8CC3-6135BB459C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87967" y="1895913"/>
                <a:ext cx="154301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CD8E3FD-85A1-41DF-AB7F-E922C2F3B43F}"/>
                  </a:ext>
                </a:extLst>
              </p:cNvPr>
              <p:cNvSpPr/>
              <p:nvPr/>
            </p:nvSpPr>
            <p:spPr>
              <a:xfrm>
                <a:off x="9344763" y="1514322"/>
                <a:ext cx="562062" cy="3815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</a:rPr>
                  <a:t>3</a:t>
                </a:r>
                <a:endParaRPr lang="ko-KR" altLang="en-US" sz="28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431E430B-89E2-4D4F-838E-DE6E818D5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4199" y="2328359"/>
                <a:ext cx="0" cy="91357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7E04211-22BC-44D7-B171-643353E5FE6D}"/>
                  </a:ext>
                </a:extLst>
              </p:cNvPr>
              <p:cNvSpPr/>
              <p:nvPr/>
            </p:nvSpPr>
            <p:spPr>
              <a:xfrm>
                <a:off x="10453207" y="2594349"/>
                <a:ext cx="562062" cy="3815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</a:rPr>
                  <a:t>2</a:t>
                </a:r>
                <a:endParaRPr lang="ko-KR" altLang="en-US" sz="28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0C380673-8BA0-41DB-B164-6233F99E39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5921" y="3328300"/>
                <a:ext cx="102208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6053E8A-4FBE-4B0E-905D-C62798C8FA48}"/>
                  </a:ext>
                </a:extLst>
              </p:cNvPr>
              <p:cNvSpPr/>
              <p:nvPr/>
            </p:nvSpPr>
            <p:spPr>
              <a:xfrm>
                <a:off x="9002958" y="3373739"/>
                <a:ext cx="562062" cy="3815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</a:rPr>
                  <a:t>2</a:t>
                </a:r>
                <a:endParaRPr lang="ko-KR" altLang="en-US" sz="28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2B2955D4-021C-4929-9C45-FCC1B47F1E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23360" y="2265028"/>
                <a:ext cx="0" cy="45924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>
                <a:extLst>
                  <a:ext uri="{FF2B5EF4-FFF2-40B4-BE49-F238E27FC236}">
                    <a16:creationId xmlns:a16="http://schemas.microsoft.com/office/drawing/2014/main" id="{381B7FD8-C9CB-46B5-8ADC-7CEA10FD4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8475" y="2189528"/>
                <a:ext cx="42953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95128A99-D71C-4731-A91F-69DC1220C1AA}"/>
                  </a:ext>
                </a:extLst>
              </p:cNvPr>
              <p:cNvSpPr/>
              <p:nvPr/>
            </p:nvSpPr>
            <p:spPr>
              <a:xfrm>
                <a:off x="9263594" y="2151883"/>
                <a:ext cx="562062" cy="3815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</a:rPr>
                  <a:t>1</a:t>
                </a:r>
                <a:endParaRPr lang="ko-KR" altLang="en-US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58D2FC21-0F62-47E3-B12C-31A1759C1A07}"/>
                  </a:ext>
                </a:extLst>
              </p:cNvPr>
              <p:cNvSpPr/>
              <p:nvPr/>
            </p:nvSpPr>
            <p:spPr>
              <a:xfrm>
                <a:off x="8616800" y="2312047"/>
                <a:ext cx="562062" cy="3815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1</a:t>
                </a:r>
                <a:endParaRPr lang="ko-KR" altLang="en-US" sz="28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50" name="제목 49">
            <a:extLst>
              <a:ext uri="{FF2B5EF4-FFF2-40B4-BE49-F238E27FC236}">
                <a16:creationId xmlns:a16="http://schemas.microsoft.com/office/drawing/2014/main" id="{BB985C60-4876-4419-A24C-933FA8FD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78" y="4664814"/>
            <a:ext cx="10131425" cy="1456267"/>
          </a:xfrm>
        </p:spPr>
        <p:txBody>
          <a:bodyPr/>
          <a:lstStyle/>
          <a:p>
            <a:pPr algn="ctr"/>
            <a:r>
              <a:rPr lang="ko-KR" altLang="en-US" dirty="0"/>
              <a:t>달팽이 배열 원리</a:t>
            </a:r>
          </a:p>
        </p:txBody>
      </p:sp>
    </p:spTree>
    <p:extLst>
      <p:ext uri="{BB962C8B-B14F-4D97-AF65-F5344CB8AC3E}">
        <p14:creationId xmlns:p14="http://schemas.microsoft.com/office/powerpoint/2010/main" val="275445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F7E25-3203-451F-AD6E-36D37FD0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50" y="311044"/>
            <a:ext cx="10131425" cy="993881"/>
          </a:xfrm>
        </p:spPr>
        <p:txBody>
          <a:bodyPr/>
          <a:lstStyle/>
          <a:p>
            <a:pPr algn="ctr"/>
            <a:r>
              <a:rPr lang="ko-KR" altLang="en-US" dirty="0"/>
              <a:t>소스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FF0AF-319F-46A5-A27B-403AD26B7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79600" y="4193211"/>
            <a:ext cx="2346290" cy="50226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첫 배열 </a:t>
            </a:r>
            <a:r>
              <a:rPr lang="en-US" altLang="ko-KR" dirty="0"/>
              <a:t>n</a:t>
            </a:r>
            <a:r>
              <a:rPr lang="ko-KR" altLang="en-US" dirty="0"/>
              <a:t>개만큼 증가</a:t>
            </a:r>
          </a:p>
        </p:txBody>
      </p:sp>
      <p:pic>
        <p:nvPicPr>
          <p:cNvPr id="5" name="내용 개체 틀 20">
            <a:extLst>
              <a:ext uri="{FF2B5EF4-FFF2-40B4-BE49-F238E27FC236}">
                <a16:creationId xmlns:a16="http://schemas.microsoft.com/office/drawing/2014/main" id="{9A6CED84-DB8A-4CA7-88DE-F922409EC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422"/>
          <a:stretch/>
        </p:blipFill>
        <p:spPr>
          <a:xfrm>
            <a:off x="7104079" y="1690872"/>
            <a:ext cx="3411327" cy="2281053"/>
          </a:xfrm>
          <a:prstGeom prst="rect">
            <a:avLst/>
          </a:prstGeom>
        </p:spPr>
      </p:pic>
      <p:pic>
        <p:nvPicPr>
          <p:cNvPr id="6" name="내용 개체 틀 18">
            <a:extLst>
              <a:ext uri="{FF2B5EF4-FFF2-40B4-BE49-F238E27FC236}">
                <a16:creationId xmlns:a16="http://schemas.microsoft.com/office/drawing/2014/main" id="{BFFE4D12-6FCD-4487-967A-EB30F693E7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830"/>
          <a:stretch/>
        </p:blipFill>
        <p:spPr>
          <a:xfrm>
            <a:off x="1592444" y="1685099"/>
            <a:ext cx="3674423" cy="2503941"/>
          </a:xfrm>
          <a:prstGeom prst="rect">
            <a:avLst/>
          </a:prstGeom>
        </p:spPr>
      </p:pic>
      <p:pic>
        <p:nvPicPr>
          <p:cNvPr id="7" name="내용 개체 틀 18">
            <a:extLst>
              <a:ext uri="{FF2B5EF4-FFF2-40B4-BE49-F238E27FC236}">
                <a16:creationId xmlns:a16="http://schemas.microsoft.com/office/drawing/2014/main" id="{DC75AD70-C8F5-43CD-806C-8B149C9EC8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32" t="64921" r="8604"/>
          <a:stretch/>
        </p:blipFill>
        <p:spPr>
          <a:xfrm>
            <a:off x="1579600" y="4781955"/>
            <a:ext cx="3674422" cy="172649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99B9C1C-F4C6-4593-9D25-BBC208813C6F}"/>
              </a:ext>
            </a:extLst>
          </p:cNvPr>
          <p:cNvSpPr txBox="1">
            <a:spLocks/>
          </p:cNvSpPr>
          <p:nvPr/>
        </p:nvSpPr>
        <p:spPr>
          <a:xfrm>
            <a:off x="7104080" y="1173537"/>
            <a:ext cx="2346290" cy="55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달팽이 배열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811A293-DF15-4DC7-ADA2-B71255EB262A}"/>
              </a:ext>
            </a:extLst>
          </p:cNvPr>
          <p:cNvSpPr txBox="1">
            <a:spLocks/>
          </p:cNvSpPr>
          <p:nvPr/>
        </p:nvSpPr>
        <p:spPr>
          <a:xfrm>
            <a:off x="7104080" y="4070725"/>
            <a:ext cx="2346290" cy="421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달팽이 배열 출력</a:t>
            </a:r>
          </a:p>
        </p:txBody>
      </p:sp>
      <p:pic>
        <p:nvPicPr>
          <p:cNvPr id="12" name="내용 개체 틀 20">
            <a:extLst>
              <a:ext uri="{FF2B5EF4-FFF2-40B4-BE49-F238E27FC236}">
                <a16:creationId xmlns:a16="http://schemas.microsoft.com/office/drawing/2014/main" id="{CD0F963C-BDAB-42A9-B5BC-7473DE33E9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3080" b="5505"/>
          <a:stretch/>
        </p:blipFill>
        <p:spPr>
          <a:xfrm>
            <a:off x="7104080" y="4508606"/>
            <a:ext cx="3411326" cy="2038350"/>
          </a:xfr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CD54E585-E2CC-44A1-B2BE-7D12C2078E4C}"/>
              </a:ext>
            </a:extLst>
          </p:cNvPr>
          <p:cNvSpPr txBox="1">
            <a:spLocks/>
          </p:cNvSpPr>
          <p:nvPr/>
        </p:nvSpPr>
        <p:spPr>
          <a:xfrm>
            <a:off x="1579600" y="1212796"/>
            <a:ext cx="2346290" cy="472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변수 선언</a:t>
            </a:r>
          </a:p>
        </p:txBody>
      </p:sp>
    </p:spTree>
    <p:extLst>
      <p:ext uri="{BB962C8B-B14F-4D97-AF65-F5344CB8AC3E}">
        <p14:creationId xmlns:p14="http://schemas.microsoft.com/office/powerpoint/2010/main" val="208688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3E445-08BF-4258-A168-7F59AB5B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348" y="338666"/>
            <a:ext cx="10131425" cy="936461"/>
          </a:xfrm>
        </p:spPr>
        <p:txBody>
          <a:bodyPr/>
          <a:lstStyle/>
          <a:p>
            <a:pPr algn="ctr"/>
            <a:r>
              <a:rPr lang="ko-KR" altLang="en-US"/>
              <a:t>결과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E0B197-0082-4368-A7AD-6325F20F8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441" y="2193740"/>
            <a:ext cx="3560250" cy="30220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1F7289E-79D3-4A0D-A7B5-46F384D86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080" y="2193740"/>
            <a:ext cx="3389817" cy="302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5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558BC-9E1F-4FCF-ADC8-7BF9E7AF3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1881" y="780831"/>
            <a:ext cx="3163790" cy="922347"/>
          </a:xfrm>
        </p:spPr>
        <p:txBody>
          <a:bodyPr/>
          <a:lstStyle/>
          <a:p>
            <a:r>
              <a:rPr lang="ko-KR" altLang="en-US"/>
              <a:t>개인 과제</a:t>
            </a:r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556060-C156-40FE-9ED0-D4475E16C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4668" y="3757745"/>
            <a:ext cx="1267022" cy="445140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조수익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2BA99F83-A787-41A4-8259-B9CB81CBD6A5}"/>
              </a:ext>
            </a:extLst>
          </p:cNvPr>
          <p:cNvSpPr txBox="1">
            <a:spLocks/>
          </p:cNvSpPr>
          <p:nvPr/>
        </p:nvSpPr>
        <p:spPr>
          <a:xfrm>
            <a:off x="3066075" y="2437043"/>
            <a:ext cx="6059849" cy="70838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3200" dirty="0"/>
              <a:t>야구 게임</a:t>
            </a:r>
            <a:r>
              <a:rPr lang="en-US" altLang="ko-KR" sz="3200" dirty="0"/>
              <a:t>(</a:t>
            </a:r>
            <a:r>
              <a:rPr lang="ko-KR" altLang="en-US" sz="3200" dirty="0"/>
              <a:t>난수 맞추기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5707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3E445-08BF-4258-A168-7F59AB5B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348" y="338666"/>
            <a:ext cx="10131425" cy="936461"/>
          </a:xfrm>
        </p:spPr>
        <p:txBody>
          <a:bodyPr/>
          <a:lstStyle/>
          <a:p>
            <a:pPr algn="ctr"/>
            <a:r>
              <a:rPr lang="ko-KR" altLang="en-US" dirty="0"/>
              <a:t>소스 코드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8C487CF-9A5D-4453-A155-B6AF72BA83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1371" y="1795680"/>
            <a:ext cx="4648473" cy="4341903"/>
          </a:xfrm>
        </p:spPr>
      </p:pic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B3C6D584-3492-43E9-A9DF-7DC2ACD3D7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09029" y="1795680"/>
            <a:ext cx="2659314" cy="4341903"/>
          </a:xfr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E1BFFCB-89F9-42BD-88C1-58FD788DF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173" y="1821079"/>
            <a:ext cx="3117537" cy="434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9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3E445-08BF-4258-A168-7F59AB5B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348" y="338666"/>
            <a:ext cx="10131425" cy="936461"/>
          </a:xfrm>
        </p:spPr>
        <p:txBody>
          <a:bodyPr/>
          <a:lstStyle/>
          <a:p>
            <a:pPr algn="ctr"/>
            <a:r>
              <a:rPr lang="ko-KR" altLang="en-US" dirty="0"/>
              <a:t>결과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731FB5F2-C833-46B3-B294-C02FBC766B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1764" y="1195681"/>
            <a:ext cx="3508546" cy="5428077"/>
          </a:xfr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74D0C1-E8DE-4E07-866E-1B372A0A8EDD}"/>
              </a:ext>
            </a:extLst>
          </p:cNvPr>
          <p:cNvCxnSpPr>
            <a:cxnSpLocks/>
          </p:cNvCxnSpPr>
          <p:nvPr/>
        </p:nvCxnSpPr>
        <p:spPr>
          <a:xfrm>
            <a:off x="7231310" y="2864498"/>
            <a:ext cx="33556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C49D36E-E9FF-4981-870E-249C0AFB5861}"/>
              </a:ext>
            </a:extLst>
          </p:cNvPr>
          <p:cNvCxnSpPr>
            <a:cxnSpLocks/>
          </p:cNvCxnSpPr>
          <p:nvPr/>
        </p:nvCxnSpPr>
        <p:spPr>
          <a:xfrm>
            <a:off x="7206143" y="5733533"/>
            <a:ext cx="58722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949E373-EDA8-4E4C-8B9B-D9AF8E49B3A9}"/>
              </a:ext>
            </a:extLst>
          </p:cNvPr>
          <p:cNvCxnSpPr>
            <a:cxnSpLocks/>
          </p:cNvCxnSpPr>
          <p:nvPr/>
        </p:nvCxnSpPr>
        <p:spPr>
          <a:xfrm>
            <a:off x="4571764" y="3276956"/>
            <a:ext cx="90624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6FF661C-5C02-4F7D-9432-87343A97269E}"/>
              </a:ext>
            </a:extLst>
          </p:cNvPr>
          <p:cNvCxnSpPr>
            <a:cxnSpLocks/>
          </p:cNvCxnSpPr>
          <p:nvPr/>
        </p:nvCxnSpPr>
        <p:spPr>
          <a:xfrm>
            <a:off x="5642876" y="4719863"/>
            <a:ext cx="61531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4A26405-545D-4E10-A25F-196A3A912579}"/>
              </a:ext>
            </a:extLst>
          </p:cNvPr>
          <p:cNvCxnSpPr>
            <a:cxnSpLocks/>
          </p:cNvCxnSpPr>
          <p:nvPr/>
        </p:nvCxnSpPr>
        <p:spPr>
          <a:xfrm>
            <a:off x="7206610" y="4308802"/>
            <a:ext cx="1757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170289F-B222-4288-A7E2-E14D741F6C75}"/>
              </a:ext>
            </a:extLst>
          </p:cNvPr>
          <p:cNvCxnSpPr>
            <a:cxnSpLocks/>
          </p:cNvCxnSpPr>
          <p:nvPr/>
        </p:nvCxnSpPr>
        <p:spPr>
          <a:xfrm>
            <a:off x="4571764" y="6120824"/>
            <a:ext cx="90624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015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97</TotalTime>
  <Words>51</Words>
  <Application>Microsoft Office PowerPoint</Application>
  <PresentationFormat>와이드스크린</PresentationFormat>
  <Paragraphs>24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천체</vt:lpstr>
      <vt:lpstr>개인 과제1</vt:lpstr>
      <vt:lpstr>달팽이 배열 원리</vt:lpstr>
      <vt:lpstr>소스 코드</vt:lpstr>
      <vt:lpstr>결과</vt:lpstr>
      <vt:lpstr>개인 과제2</vt:lpstr>
      <vt:lpstr>소스 코드</vt:lpstr>
      <vt:lpstr>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 과제1</dc:title>
  <dc:creator>조수익</dc:creator>
  <cp:lastModifiedBy>조수익</cp:lastModifiedBy>
  <cp:revision>39</cp:revision>
  <dcterms:created xsi:type="dcterms:W3CDTF">2021-09-06T04:32:59Z</dcterms:created>
  <dcterms:modified xsi:type="dcterms:W3CDTF">2021-09-06T06:15:18Z</dcterms:modified>
</cp:coreProperties>
</file>