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85BC926F-B0B0-4043-9DC1-D19D197EE2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877B6FA4-8DDE-4302-A001-24DF5EAA385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4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6FA4-8DDE-4302-A001-24DF5EAA385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26F-B0B0-4043-9DC1-D19D197EE2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139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877B6FA4-8DDE-4302-A001-24DF5EAA385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85BC926F-B0B0-4043-9DC1-D19D197EE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98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6FA4-8DDE-4302-A001-24DF5EAA385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26F-B0B0-4043-9DC1-D19D197EE2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688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6FA4-8DDE-4302-A001-24DF5EAA385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26F-B0B0-4043-9DC1-D19D197EE2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9897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6FA4-8DDE-4302-A001-24DF5EAA385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26F-B0B0-4043-9DC1-D19D197EE2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4132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6FA4-8DDE-4302-A001-24DF5EAA385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26F-B0B0-4043-9DC1-D19D197EE2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6FA4-8DDE-4302-A001-24DF5EAA385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26F-B0B0-4043-9DC1-D19D197EE2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0668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6FA4-8DDE-4302-A001-24DF5EAA385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26F-B0B0-4043-9DC1-D19D197EE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77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877B6FA4-8DDE-4302-A001-24DF5EAA385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26F-B0B0-4043-9DC1-D19D197EE2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5084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6FA4-8DDE-4302-A001-24DF5EAA385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26F-B0B0-4043-9DC1-D19D197EE2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5168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77B6FA4-8DDE-4302-A001-24DF5EAA385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5BC926F-B0B0-4043-9DC1-D19D197EE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29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D59C3-7917-4704-9445-15D58733E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6694" y="868872"/>
            <a:ext cx="4724611" cy="2107242"/>
          </a:xfrm>
        </p:spPr>
        <p:txBody>
          <a:bodyPr/>
          <a:lstStyle/>
          <a:p>
            <a:r>
              <a:rPr lang="en-US" altLang="ko-KR" dirty="0">
                <a:latin typeface="맑은고딕"/>
              </a:rPr>
              <a:t>2</a:t>
            </a:r>
            <a:r>
              <a:rPr lang="ko-KR" altLang="en-US" dirty="0">
                <a:latin typeface="맑은고딕"/>
              </a:rPr>
              <a:t>조 팀프로젝트</a:t>
            </a:r>
            <a:br>
              <a:rPr lang="en-US" altLang="ko-KR" dirty="0">
                <a:latin typeface="맑은고딕"/>
              </a:rPr>
            </a:br>
            <a:r>
              <a:rPr lang="en-US" altLang="ko-KR" dirty="0">
                <a:latin typeface="맑은고딕"/>
              </a:rPr>
              <a:t>[</a:t>
            </a:r>
            <a:r>
              <a:rPr lang="ko-KR" altLang="en-US" dirty="0">
                <a:latin typeface="맑은고딕"/>
              </a:rPr>
              <a:t>도서관리시스템</a:t>
            </a:r>
            <a:r>
              <a:rPr lang="en-US" altLang="ko-KR" dirty="0">
                <a:latin typeface="맑은고딕"/>
              </a:rPr>
              <a:t>]</a:t>
            </a:r>
            <a:endParaRPr lang="ko-KR" altLang="en-US" dirty="0">
              <a:latin typeface="맑은고딕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27DB93-0E9A-4A15-AF80-9FB370D46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75319" y="4438292"/>
            <a:ext cx="1147313" cy="1655762"/>
          </a:xfrm>
        </p:spPr>
        <p:txBody>
          <a:bodyPr>
            <a:normAutofit/>
          </a:bodyPr>
          <a:lstStyle/>
          <a:p>
            <a:pPr algn="r"/>
            <a:r>
              <a:rPr lang="ko-KR" altLang="en-US" b="1" dirty="0" err="1">
                <a:latin typeface="+mj-ea"/>
                <a:ea typeface="+mj-ea"/>
              </a:rPr>
              <a:t>권민구</a:t>
            </a:r>
            <a:endParaRPr lang="en-US" altLang="ko-KR" b="1" dirty="0">
              <a:latin typeface="+mj-ea"/>
              <a:ea typeface="+mj-ea"/>
            </a:endParaRPr>
          </a:p>
          <a:p>
            <a:pPr algn="r"/>
            <a:r>
              <a:rPr lang="ko-KR" altLang="en-US" b="1" dirty="0">
                <a:latin typeface="+mj-ea"/>
                <a:ea typeface="+mj-ea"/>
              </a:rPr>
              <a:t>양진현</a:t>
            </a:r>
            <a:endParaRPr lang="en-US" altLang="ko-KR" b="1" dirty="0">
              <a:latin typeface="+mj-ea"/>
              <a:ea typeface="+mj-ea"/>
            </a:endParaRPr>
          </a:p>
          <a:p>
            <a:pPr algn="r"/>
            <a:r>
              <a:rPr lang="ko-KR" altLang="en-US" b="1" dirty="0" err="1">
                <a:latin typeface="+mj-ea"/>
                <a:ea typeface="+mj-ea"/>
              </a:rPr>
              <a:t>조민정</a:t>
            </a:r>
            <a:endParaRPr lang="en-US" altLang="ko-KR" b="1" dirty="0">
              <a:latin typeface="+mj-ea"/>
              <a:ea typeface="+mj-ea"/>
            </a:endParaRPr>
          </a:p>
          <a:p>
            <a:pPr algn="r"/>
            <a:r>
              <a:rPr lang="ko-KR" altLang="en-US" b="1" dirty="0" err="1">
                <a:latin typeface="+mj-ea"/>
                <a:ea typeface="+mj-ea"/>
              </a:rPr>
              <a:t>조수익</a:t>
            </a:r>
            <a:endParaRPr lang="en-US" altLang="ko-KR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8198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CAD32-EB97-42C0-879B-5359D888D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결과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E3C1A0D-F12F-418B-9D5A-661607D7D0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7291" y="1729342"/>
            <a:ext cx="2364394" cy="1587522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1E07E87A-A885-464F-8CBD-2073054993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543" t="543"/>
          <a:stretch/>
        </p:blipFill>
        <p:spPr>
          <a:xfrm>
            <a:off x="817291" y="3998559"/>
            <a:ext cx="1994920" cy="2148375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75B2CF46-28F1-41DA-B651-33A0CCC3CB55}"/>
              </a:ext>
            </a:extLst>
          </p:cNvPr>
          <p:cNvSpPr txBox="1">
            <a:spLocks/>
          </p:cNvSpPr>
          <p:nvPr/>
        </p:nvSpPr>
        <p:spPr bwMode="gray">
          <a:xfrm>
            <a:off x="710575" y="1161197"/>
            <a:ext cx="2871787" cy="498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j-ea"/>
                <a:ea typeface="+mj-ea"/>
              </a:rPr>
              <a:t>메뉴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500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도서 등록</a:t>
            </a:r>
            <a:endParaRPr lang="en-US" altLang="ko-KR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EE5DA56-E4DF-446D-8458-9E9E1DEFEAAE}"/>
              </a:ext>
            </a:extLst>
          </p:cNvPr>
          <p:cNvGrpSpPr/>
          <p:nvPr/>
        </p:nvGrpSpPr>
        <p:grpSpPr>
          <a:xfrm>
            <a:off x="3997612" y="1188674"/>
            <a:ext cx="3474331" cy="4985737"/>
            <a:chOff x="4461971" y="1161196"/>
            <a:chExt cx="3474331" cy="4985737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0F2FBBC-9B71-4B7C-AC33-230FF3ED1DAE}"/>
                </a:ext>
              </a:extLst>
            </p:cNvPr>
            <p:cNvGrpSpPr/>
            <p:nvPr/>
          </p:nvGrpSpPr>
          <p:grpSpPr>
            <a:xfrm>
              <a:off x="4576083" y="1696928"/>
              <a:ext cx="3209925" cy="4339981"/>
              <a:chOff x="4576083" y="1696928"/>
              <a:chExt cx="3209925" cy="4339981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E812A24-4938-45E2-8524-383C4773CF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6083" y="1696928"/>
                <a:ext cx="3209925" cy="1562100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FC8CD210-79CA-4062-A216-9AD24D6F2B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6083" y="3998559"/>
                <a:ext cx="3209925" cy="2038350"/>
              </a:xfrm>
              <a:prstGeom prst="rect">
                <a:avLst/>
              </a:prstGeom>
            </p:spPr>
          </p:pic>
        </p:grpSp>
        <p:sp>
          <p:nvSpPr>
            <p:cNvPr id="16" name="내용 개체 틀 2">
              <a:extLst>
                <a:ext uri="{FF2B5EF4-FFF2-40B4-BE49-F238E27FC236}">
                  <a16:creationId xmlns:a16="http://schemas.microsoft.com/office/drawing/2014/main" id="{A6651AD9-7FCD-45FC-9F52-116E4B426A80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461971" y="1161196"/>
              <a:ext cx="3474331" cy="498573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 3" pitchFamily="18" charset="2"/>
                <a:buChar char="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 3" pitchFamily="18" charset="2"/>
                <a:buChar char="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Clr>
                  <a:schemeClr val="accent3"/>
                </a:buClr>
                <a:buSzPct val="90000"/>
                <a:buFont typeface="Wingdings 3" pitchFamily="18" charset="2"/>
                <a:buChar char="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Clr>
                  <a:schemeClr val="accent4"/>
                </a:buClr>
                <a:buSzPct val="90000"/>
                <a:buFont typeface="Wingdings 3" pitchFamily="18" charset="2"/>
                <a:buChar char="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Clr>
                  <a:schemeClr val="accent5"/>
                </a:buClr>
                <a:buSzPct val="90000"/>
                <a:buFont typeface="Wingdings 3" pitchFamily="18" charset="2"/>
                <a:buChar char="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>
                  <a:latin typeface="+mj-ea"/>
                  <a:ea typeface="+mj-ea"/>
                </a:rPr>
                <a:t>도서 정보 조회</a:t>
              </a:r>
              <a:endParaRPr lang="en-US" altLang="ko-KR" dirty="0">
                <a:latin typeface="+mj-ea"/>
                <a:ea typeface="+mj-ea"/>
              </a:endParaRPr>
            </a:p>
            <a:p>
              <a:pPr marL="0" indent="0">
                <a:buFont typeface="Wingdings 3" pitchFamily="18" charset="2"/>
                <a:buNone/>
              </a:pPr>
              <a:endParaRPr lang="en-US" altLang="ko-KR" dirty="0">
                <a:latin typeface="+mj-ea"/>
                <a:ea typeface="+mj-ea"/>
              </a:endParaRPr>
            </a:p>
            <a:p>
              <a:pPr marL="0" indent="0">
                <a:buFont typeface="Wingdings 3" pitchFamily="18" charset="2"/>
                <a:buNone/>
              </a:pPr>
              <a:endParaRPr lang="en-US" altLang="ko-KR" sz="1500" dirty="0">
                <a:latin typeface="+mj-ea"/>
                <a:ea typeface="+mj-ea"/>
              </a:endParaRPr>
            </a:p>
            <a:p>
              <a:endParaRPr lang="en-US" altLang="ko-KR" dirty="0">
                <a:latin typeface="+mj-ea"/>
                <a:ea typeface="+mj-ea"/>
              </a:endParaRPr>
            </a:p>
            <a:p>
              <a:endParaRPr lang="en-US" altLang="ko-KR" dirty="0">
                <a:latin typeface="+mj-ea"/>
                <a:ea typeface="+mj-ea"/>
              </a:endParaRPr>
            </a:p>
            <a:p>
              <a:r>
                <a:rPr lang="ko-KR" altLang="en-US" sz="2400" dirty="0">
                  <a:latin typeface="+mj-ea"/>
                  <a:ea typeface="+mj-ea"/>
                </a:rPr>
                <a:t>전체 도서 목록 조회</a:t>
              </a:r>
              <a:endParaRPr lang="en-US" altLang="ko-KR" sz="2400" dirty="0">
                <a:latin typeface="+mj-ea"/>
                <a:ea typeface="+mj-ea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6515B04-F697-4546-957A-11D1E7BAD767}"/>
              </a:ext>
            </a:extLst>
          </p:cNvPr>
          <p:cNvGrpSpPr/>
          <p:nvPr/>
        </p:nvGrpSpPr>
        <p:grpSpPr>
          <a:xfrm>
            <a:off x="8078465" y="1161197"/>
            <a:ext cx="3474331" cy="4985737"/>
            <a:chOff x="8197208" y="1161196"/>
            <a:chExt cx="3474331" cy="498573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21B9B72-8BDA-4F3D-84A2-DAECA6DD3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43710" y="1831068"/>
              <a:ext cx="2981325" cy="1552575"/>
            </a:xfrm>
            <a:prstGeom prst="rect">
              <a:avLst/>
            </a:prstGeom>
          </p:spPr>
        </p:pic>
        <p:sp>
          <p:nvSpPr>
            <p:cNvPr id="17" name="내용 개체 틀 2">
              <a:extLst>
                <a:ext uri="{FF2B5EF4-FFF2-40B4-BE49-F238E27FC236}">
                  <a16:creationId xmlns:a16="http://schemas.microsoft.com/office/drawing/2014/main" id="{BAE3AC23-8272-47A8-896B-4C9B294A32E3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8197208" y="1161196"/>
              <a:ext cx="3474331" cy="498573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 3" pitchFamily="18" charset="2"/>
                <a:buChar char="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 3" pitchFamily="18" charset="2"/>
                <a:buChar char="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Clr>
                  <a:schemeClr val="accent3"/>
                </a:buClr>
                <a:buSzPct val="90000"/>
                <a:buFont typeface="Wingdings 3" pitchFamily="18" charset="2"/>
                <a:buChar char="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Clr>
                  <a:schemeClr val="accent4"/>
                </a:buClr>
                <a:buSzPct val="90000"/>
                <a:buFont typeface="Wingdings 3" pitchFamily="18" charset="2"/>
                <a:buChar char="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Clr>
                  <a:schemeClr val="accent5"/>
                </a:buClr>
                <a:buSzPct val="90000"/>
                <a:buFont typeface="Wingdings 3" pitchFamily="18" charset="2"/>
                <a:buChar char="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>
                  <a:latin typeface="+mj-ea"/>
                  <a:ea typeface="+mj-ea"/>
                </a:rPr>
                <a:t>도서 삭제</a:t>
              </a:r>
              <a:endParaRPr lang="en-US" altLang="ko-KR" dirty="0">
                <a:latin typeface="+mj-ea"/>
                <a:ea typeface="+mj-ea"/>
              </a:endParaRPr>
            </a:p>
            <a:p>
              <a:pPr marL="0" indent="0">
                <a:buFont typeface="Wingdings 3" pitchFamily="18" charset="2"/>
                <a:buNone/>
              </a:pPr>
              <a:endParaRPr lang="en-US" altLang="ko-KR" sz="1500" dirty="0">
                <a:latin typeface="+mj-ea"/>
                <a:ea typeface="+mj-ea"/>
              </a:endParaRPr>
            </a:p>
            <a:p>
              <a:endParaRPr lang="en-US" altLang="ko-KR" dirty="0">
                <a:latin typeface="+mj-ea"/>
                <a:ea typeface="+mj-ea"/>
              </a:endParaRPr>
            </a:p>
            <a:p>
              <a:endParaRPr lang="en-US" altLang="ko-KR" dirty="0">
                <a:latin typeface="+mj-ea"/>
                <a:ea typeface="+mj-ea"/>
              </a:endParaRPr>
            </a:p>
            <a:p>
              <a:endParaRPr lang="en-US" altLang="ko-KR" dirty="0">
                <a:latin typeface="+mj-ea"/>
                <a:ea typeface="+mj-ea"/>
              </a:endParaRPr>
            </a:p>
            <a:p>
              <a:r>
                <a:rPr lang="en-US" altLang="ko-KR" dirty="0" err="1">
                  <a:latin typeface="+mj-ea"/>
                  <a:ea typeface="+mj-ea"/>
                </a:rPr>
                <a:t>Book_info</a:t>
              </a:r>
              <a:r>
                <a:rPr lang="en-US" altLang="ko-KR" dirty="0">
                  <a:latin typeface="+mj-ea"/>
                  <a:ea typeface="+mj-ea"/>
                </a:rPr>
                <a:t> </a:t>
              </a:r>
              <a:r>
                <a:rPr lang="ko-KR" altLang="en-US" dirty="0">
                  <a:latin typeface="+mj-ea"/>
                  <a:ea typeface="+mj-ea"/>
                </a:rPr>
                <a:t>생성</a:t>
              </a:r>
              <a:endParaRPr lang="en-US" altLang="ko-KR" dirty="0">
                <a:latin typeface="+mj-ea"/>
                <a:ea typeface="+mj-ea"/>
              </a:endParaRPr>
            </a:p>
            <a:p>
              <a:endParaRPr lang="ko-KR" altLang="en-US" dirty="0">
                <a:latin typeface="+mj-ea"/>
                <a:ea typeface="+mj-ea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E9C2EF8-5324-4949-AC37-1B60841C9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43710" y="4325033"/>
              <a:ext cx="2981325" cy="1495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334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00A06-9D4D-45E9-AE45-60A43BEC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0" y="298383"/>
            <a:ext cx="4992149" cy="1144893"/>
          </a:xfrm>
        </p:spPr>
        <p:txBody>
          <a:bodyPr/>
          <a:lstStyle/>
          <a:p>
            <a:r>
              <a:rPr lang="ko-KR" altLang="en-US" dirty="0"/>
              <a:t>기본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0AA3C-5CB4-4C58-8109-36B619A6B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50008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#include </a:t>
            </a:r>
            <a:r>
              <a:rPr lang="ko-KR" altLang="en-US" dirty="0">
                <a:latin typeface="+mj-ea"/>
                <a:ea typeface="+mj-ea"/>
              </a:rPr>
              <a:t>목록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구조체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4C07B2A1-AF81-4B65-BE95-C95057F04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458238"/>
          </a:xfrm>
        </p:spPr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함수 목록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sz="1500" dirty="0">
              <a:latin typeface="+mj-ea"/>
              <a:ea typeface="+mj-ea"/>
            </a:endParaRPr>
          </a:p>
          <a:p>
            <a:endParaRPr lang="en-US" altLang="ko-KR" sz="1500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015389-9C6F-4DB6-85A3-F8A9A7327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4331238"/>
            <a:ext cx="3886200" cy="19526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B97EB01-EEEB-4531-8784-52F9192BC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" y="2466841"/>
            <a:ext cx="2648320" cy="9621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9D26B4A-F4A0-4DDD-B697-064D15A85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232" y="2362050"/>
            <a:ext cx="3105583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9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D17AF-820C-478E-AE02-F88F2586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+mj-ea"/>
              </a:rPr>
              <a:t>Main </a:t>
            </a:r>
            <a:r>
              <a:rPr lang="ko-KR" altLang="en-US" dirty="0">
                <a:latin typeface="+mj-ea"/>
              </a:rPr>
              <a:t>문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A9C38345-8D58-451D-BAD9-8DFE2241D9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2005806"/>
            <a:ext cx="4114800" cy="3714750"/>
          </a:xfr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CE280C0-4CC1-4B18-A5D9-C6F10241C5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675" y="2043906"/>
            <a:ext cx="3676650" cy="3638550"/>
          </a:xfrm>
        </p:spPr>
      </p:pic>
    </p:spTree>
    <p:extLst>
      <p:ext uri="{BB962C8B-B14F-4D97-AF65-F5344CB8AC3E}">
        <p14:creationId xmlns:p14="http://schemas.microsoft.com/office/powerpoint/2010/main" val="256765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75207-F74A-42EE-8ABC-404EDFE25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ea"/>
              </a:rPr>
              <a:t>Input_book</a:t>
            </a:r>
            <a:r>
              <a:rPr lang="en-US" altLang="ko-KR" dirty="0">
                <a:latin typeface="+mj-ea"/>
              </a:rPr>
              <a:t>()</a:t>
            </a:r>
            <a:endParaRPr lang="ko-KR" altLang="en-US" dirty="0">
              <a:latin typeface="+mj-ea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0B23217-084A-4C78-A820-143260B5CC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4236" y="1600200"/>
            <a:ext cx="4867012" cy="4371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CD9646-DA0C-49C9-8B06-728157207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39" y="1600199"/>
            <a:ext cx="4645170" cy="43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7AA00-F956-4D4A-AC05-57F529638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ea"/>
              </a:rPr>
              <a:t>new_book</a:t>
            </a:r>
            <a:r>
              <a:rPr lang="en-US" altLang="ko-KR" dirty="0">
                <a:latin typeface="+mj-ea"/>
              </a:rPr>
              <a:t>()</a:t>
            </a:r>
            <a:endParaRPr lang="ko-KR" altLang="en-US" dirty="0">
              <a:latin typeface="+mj-ea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A3C381B-647D-4D1D-A87C-6FB4495F14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4296" y="1633317"/>
            <a:ext cx="4081987" cy="3591364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788B3B4-D2F6-4D0F-A9D1-5C23DEB6FB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812842"/>
            <a:ext cx="4547360" cy="323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6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329BB-8565-4B6D-8594-2B1E56F7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ea"/>
              </a:rPr>
              <a:t>update_book_count</a:t>
            </a:r>
            <a:r>
              <a:rPr lang="en-US" altLang="ko-KR" dirty="0">
                <a:latin typeface="+mj-ea"/>
              </a:rPr>
              <a:t>()</a:t>
            </a:r>
            <a:endParaRPr lang="ko-KR" altLang="en-US" dirty="0">
              <a:latin typeface="+mj-ea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88BCA4A-D3EA-48FD-9C49-F61A25432E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25" t="237"/>
          <a:stretch/>
        </p:blipFill>
        <p:spPr>
          <a:xfrm>
            <a:off x="3389514" y="1856665"/>
            <a:ext cx="5412971" cy="339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7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EE466-13B2-45E3-B35E-B9A7393DB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ea"/>
              </a:rPr>
              <a:t>search_book</a:t>
            </a:r>
            <a:r>
              <a:rPr lang="en-US" altLang="ko-KR" dirty="0">
                <a:latin typeface="+mj-ea"/>
              </a:rPr>
              <a:t>()</a:t>
            </a:r>
            <a:endParaRPr lang="ko-KR" altLang="en-US" dirty="0">
              <a:latin typeface="+mj-ea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8608595-07EC-4D42-9777-8700EA13EC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26713" y="1474365"/>
            <a:ext cx="3938573" cy="482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8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E3AF2-FAA3-46F7-B7CE-2F2DDCF0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ea"/>
              </a:rPr>
              <a:t>print_book</a:t>
            </a:r>
            <a:r>
              <a:rPr lang="en-US" altLang="ko-KR" dirty="0">
                <a:latin typeface="+mj-ea"/>
              </a:rPr>
              <a:t>()</a:t>
            </a:r>
            <a:endParaRPr lang="ko-KR" altLang="en-US" dirty="0">
              <a:latin typeface="+mj-ea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9D53E04-0692-4EAB-B682-404D1D27F4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9810" y="2090417"/>
            <a:ext cx="4273367" cy="3102885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44F0F92-EC3D-465E-97C3-80C50F3700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7940" y="2090416"/>
            <a:ext cx="4329025" cy="310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45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EA61D-4468-4E0A-A942-24CD7051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ea"/>
              </a:rPr>
              <a:t>book_del</a:t>
            </a:r>
            <a:r>
              <a:rPr lang="en-US" altLang="ko-KR" dirty="0">
                <a:latin typeface="+mj-ea"/>
              </a:rPr>
              <a:t>()</a:t>
            </a:r>
            <a:endParaRPr lang="ko-KR" altLang="en-US" dirty="0">
              <a:latin typeface="+mj-ea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C57D7F6-0114-4780-9743-B0EEA3D9A2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2217" y="1600200"/>
            <a:ext cx="5099565" cy="4525963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7A0DB83-2011-43FA-B041-D0EA39EAC2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17210" y="1600200"/>
            <a:ext cx="434558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60137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70</TotalTime>
  <Words>64</Words>
  <Application>Microsoft Office PowerPoint</Application>
  <PresentationFormat>와이드스크린</PresentationFormat>
  <Paragraphs>42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HY그래픽M</vt:lpstr>
      <vt:lpstr>맑은 고딕</vt:lpstr>
      <vt:lpstr>맑은고딕</vt:lpstr>
      <vt:lpstr>Arial</vt:lpstr>
      <vt:lpstr>Candara</vt:lpstr>
      <vt:lpstr>Corbel</vt:lpstr>
      <vt:lpstr>Wingdings 3</vt:lpstr>
      <vt:lpstr>New_Education02</vt:lpstr>
      <vt:lpstr>2조 팀프로젝트 [도서관리시스템]</vt:lpstr>
      <vt:lpstr>기본 정의</vt:lpstr>
      <vt:lpstr>Main 문</vt:lpstr>
      <vt:lpstr>Input_book()</vt:lpstr>
      <vt:lpstr>new_book()</vt:lpstr>
      <vt:lpstr>update_book_count()</vt:lpstr>
      <vt:lpstr>search_book()</vt:lpstr>
      <vt:lpstr>print_book()</vt:lpstr>
      <vt:lpstr>book_del()</vt:lpstr>
      <vt:lpstr>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팀프로젝트 1 [도서관리시스템]</dc:title>
  <dc:creator>HKIT</dc:creator>
  <cp:lastModifiedBy>HKIT</cp:lastModifiedBy>
  <cp:revision>17</cp:revision>
  <dcterms:created xsi:type="dcterms:W3CDTF">2021-09-06T00:41:45Z</dcterms:created>
  <dcterms:modified xsi:type="dcterms:W3CDTF">2021-09-06T01:52:32Z</dcterms:modified>
</cp:coreProperties>
</file>