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86" r:id="rId2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77933C"/>
    <a:srgbClr val="F44336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668" autoAdjust="0"/>
  </p:normalViewPr>
  <p:slideViewPr>
    <p:cSldViewPr snapToObjects="1">
      <p:cViewPr>
        <p:scale>
          <a:sx n="71" d="100"/>
          <a:sy n="71" d="100"/>
        </p:scale>
        <p:origin x="-2094" y="-540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4804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과제 </a:t>
            </a:r>
            <a:r>
              <a:rPr lang="en-US" altLang="ko-KR" smtClean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읽기 </a:t>
            </a:r>
            <a:r>
              <a:rPr lang="en-US" altLang="ko-KR" dirty="0" err="1" smtClean="0">
                <a:sym typeface="Wingdings" pitchFamily="2" charset="2"/>
              </a:rPr>
              <a:t>hw.csv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칼럼 </a:t>
            </a:r>
            <a:r>
              <a:rPr lang="en-US" altLang="ko-KR" dirty="0" smtClean="0">
                <a:sym typeface="Wingdings" pitchFamily="2" charset="2"/>
              </a:rPr>
              <a:t>‘target’</a:t>
            </a:r>
            <a:r>
              <a:rPr lang="ko-KR" altLang="en-US" dirty="0" smtClean="0">
                <a:sym typeface="Wingdings" pitchFamily="2" charset="2"/>
              </a:rPr>
              <a:t>은 </a:t>
            </a:r>
            <a:r>
              <a:rPr lang="ko-KR" altLang="en-US" dirty="0" err="1" smtClean="0">
                <a:sym typeface="Wingdings" pitchFamily="2" charset="2"/>
              </a:rPr>
              <a:t>타겟</a:t>
            </a:r>
            <a:r>
              <a:rPr lang="ko-KR" altLang="en-US" dirty="0" smtClean="0">
                <a:sym typeface="Wingdings" pitchFamily="2" charset="2"/>
              </a:rPr>
              <a:t> 칼럼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전처리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스케일링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LDA</a:t>
            </a:r>
            <a:r>
              <a:rPr lang="en-US" altLang="ko-KR" dirty="0" smtClean="0">
                <a:sym typeface="Wingdings" pitchFamily="2" charset="2"/>
              </a:rPr>
              <a:t> : 2</a:t>
            </a:r>
            <a:r>
              <a:rPr lang="ko-KR" altLang="en-US" dirty="0" smtClean="0">
                <a:sym typeface="Wingdings" pitchFamily="2" charset="2"/>
              </a:rPr>
              <a:t>차원으로 차원 축소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군집화 </a:t>
            </a:r>
            <a:r>
              <a:rPr lang="en-US" altLang="ko-KR" dirty="0" smtClean="0">
                <a:sym typeface="Wingdings" pitchFamily="2" charset="2"/>
              </a:rPr>
              <a:t>(2</a:t>
            </a:r>
            <a:r>
              <a:rPr lang="ko-KR" altLang="en-US" dirty="0" smtClean="0">
                <a:sym typeface="Wingdings" pitchFamily="2" charset="2"/>
              </a:rPr>
              <a:t>개 군집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k-Means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Mean Shift : </a:t>
            </a:r>
            <a:r>
              <a:rPr lang="en-US" altLang="ko-KR" dirty="0" err="1" smtClean="0">
                <a:sym typeface="Wingdings" pitchFamily="2" charset="2"/>
              </a:rPr>
              <a:t>estimate_bandwidth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활용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GMM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DBSCAN</a:t>
            </a:r>
            <a:r>
              <a:rPr lang="en-US" altLang="ko-KR" dirty="0" smtClean="0">
                <a:sym typeface="Wingdings" pitchFamily="2" charset="2"/>
              </a:rPr>
              <a:t> : </a:t>
            </a:r>
            <a:r>
              <a:rPr lang="en-US" altLang="ko-KR" dirty="0">
                <a:sym typeface="Wingdings" pitchFamily="2" charset="2"/>
              </a:rPr>
              <a:t>2</a:t>
            </a:r>
            <a:r>
              <a:rPr lang="ko-KR" altLang="en-US" dirty="0">
                <a:sym typeface="Wingdings" pitchFamily="2" charset="2"/>
              </a:rPr>
              <a:t>개 군집이 되도록 </a:t>
            </a:r>
            <a:r>
              <a:rPr lang="en-US" altLang="ko-KR" dirty="0" err="1" smtClean="0">
                <a:sym typeface="Wingdings" pitchFamily="2" charset="2"/>
              </a:rPr>
              <a:t>eps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min_samples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조정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각 군집화에 대해 각각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 그림</a:t>
            </a:r>
            <a:endParaRPr lang="en-US" altLang="ko-KR" dirty="0"/>
          </a:p>
          <a:p>
            <a:r>
              <a:rPr lang="ko-KR" altLang="en-US" dirty="0" smtClean="0"/>
              <a:t>전체를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으로 묶어서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998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60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과제 04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768</cp:revision>
  <dcterms:created xsi:type="dcterms:W3CDTF">2009-01-31T03:27:27Z</dcterms:created>
  <dcterms:modified xsi:type="dcterms:W3CDTF">2020-11-07T19:54:12Z</dcterms:modified>
</cp:coreProperties>
</file>