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86" r:id="rId2"/>
    <p:sldId id="589" r:id="rId3"/>
    <p:sldId id="587" r:id="rId4"/>
    <p:sldId id="588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650">
          <p15:clr>
            <a:srgbClr val="A4A3A4"/>
          </p15:clr>
        </p15:guide>
        <p15:guide id="4" orient="horz" pos="1434">
          <p15:clr>
            <a:srgbClr val="A4A3A4"/>
          </p15:clr>
        </p15:guide>
        <p15:guide id="5" pos="2532">
          <p15:clr>
            <a:srgbClr val="A4A3A4"/>
          </p15:clr>
        </p15:guide>
        <p15:guide id="6" pos="113">
          <p15:clr>
            <a:srgbClr val="A4A3A4"/>
          </p15:clr>
        </p15:guide>
        <p15:guide id="7" pos="295">
          <p15:clr>
            <a:srgbClr val="A4A3A4"/>
          </p15:clr>
        </p15:guide>
        <p15:guide id="8" pos="5511">
          <p15:clr>
            <a:srgbClr val="A4A3A4"/>
          </p15:clr>
        </p15:guide>
        <p15:guide id="9" pos="3037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77933C"/>
    <a:srgbClr val="F44336"/>
    <a:srgbClr val="FF6600"/>
    <a:srgbClr val="3F51B5"/>
    <a:srgbClr val="827717"/>
    <a:srgbClr val="FFC107"/>
    <a:srgbClr val="1A237E"/>
    <a:srgbClr val="B71C1C"/>
    <a:srgbClr val="94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68" autoAdjust="0"/>
  </p:normalViewPr>
  <p:slideViewPr>
    <p:cSldViewPr snapToObjects="1">
      <p:cViewPr varScale="1">
        <p:scale>
          <a:sx n="69" d="100"/>
          <a:sy n="69" d="100"/>
        </p:scale>
        <p:origin x="1114" y="62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480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텀 프로젝트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군집화 세 가지에 대해 보고서 제출</a:t>
            </a:r>
            <a:endParaRPr lang="en-US" altLang="ko-KR" dirty="0"/>
          </a:p>
          <a:p>
            <a:pPr lvl="1"/>
            <a:r>
              <a:rPr lang="ko-KR" altLang="en-US" dirty="0"/>
              <a:t>워드 파일 또는 </a:t>
            </a:r>
            <a:r>
              <a:rPr lang="ko-KR" altLang="en-US" dirty="0" err="1"/>
              <a:t>아래한글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일요일 밤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59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998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텀 프로젝트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분류 </a:t>
            </a:r>
            <a:r>
              <a:rPr lang="en-US" altLang="ko-KR" dirty="0"/>
              <a:t>(35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선정</a:t>
            </a:r>
            <a:r>
              <a:rPr lang="en-US" altLang="ko-KR" dirty="0"/>
              <a:t>(5):</a:t>
            </a:r>
          </a:p>
          <a:p>
            <a:pPr lvl="2"/>
            <a:r>
              <a:rPr lang="ko-KR" altLang="en-US" dirty="0"/>
              <a:t>어떠한 데이터라도 상관 없음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캐글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/>
              <a:t>인터넷에서 구한 데이터</a:t>
            </a:r>
            <a:r>
              <a:rPr lang="en-US" altLang="ko-KR" dirty="0"/>
              <a:t>, </a:t>
            </a:r>
            <a:r>
              <a:rPr lang="ko-KR" altLang="en-US" dirty="0"/>
              <a:t>직접 수집한 데이터 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https://</a:t>
            </a:r>
            <a:r>
              <a:rPr lang="en-US" altLang="ko-KR" dirty="0" err="1"/>
              <a:t>www.kaggle.com</a:t>
            </a:r>
            <a:r>
              <a:rPr lang="en-US" altLang="ko-KR" dirty="0"/>
              <a:t>/datasets</a:t>
            </a:r>
            <a:endParaRPr lang="ko-KR" altLang="en-US" dirty="0"/>
          </a:p>
          <a:p>
            <a:pPr lvl="2"/>
            <a:r>
              <a:rPr lang="ko-KR" altLang="en-US" dirty="0"/>
              <a:t>데이터를 선정한 이유 서술</a:t>
            </a:r>
            <a:endParaRPr lang="en-US" altLang="ko-KR" dirty="0"/>
          </a:p>
          <a:p>
            <a:pPr lvl="1"/>
            <a:r>
              <a:rPr lang="ko-KR" altLang="en-US" dirty="0"/>
              <a:t>데이터 전처리</a:t>
            </a:r>
            <a:r>
              <a:rPr lang="en-US" altLang="ko-KR" dirty="0"/>
              <a:t>(10)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이유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ko-KR" altLang="en-US" dirty="0"/>
              <a:t>분류 및 </a:t>
            </a:r>
            <a:r>
              <a:rPr lang="ko-KR" altLang="en-US" dirty="0" err="1"/>
              <a:t>파라미터</a:t>
            </a:r>
            <a:r>
              <a:rPr lang="ko-KR" altLang="en-US" dirty="0"/>
              <a:t> 최적화</a:t>
            </a:r>
            <a:r>
              <a:rPr lang="en-US" altLang="ko-KR" dirty="0"/>
              <a:t>(10)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이유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ko-KR" altLang="en-US" dirty="0"/>
              <a:t>결과 및 분석</a:t>
            </a:r>
            <a:r>
              <a:rPr lang="en-US" altLang="ko-KR" dirty="0"/>
              <a:t>, </a:t>
            </a:r>
            <a:r>
              <a:rPr lang="ko-KR" altLang="en-US" dirty="0"/>
              <a:t>고찰 </a:t>
            </a:r>
            <a:r>
              <a:rPr lang="en-US" altLang="ko-KR" dirty="0"/>
              <a:t>(10)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20549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텀 프로젝트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회귀 </a:t>
            </a:r>
            <a:r>
              <a:rPr lang="en-US" altLang="ko-KR" dirty="0"/>
              <a:t>(35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선정</a:t>
            </a:r>
            <a:r>
              <a:rPr lang="en-US" altLang="ko-KR" dirty="0"/>
              <a:t>(5):</a:t>
            </a:r>
          </a:p>
          <a:p>
            <a:pPr lvl="2"/>
            <a:r>
              <a:rPr lang="ko-KR" altLang="en-US" dirty="0"/>
              <a:t>어떠한 데이터라도 상관 없음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캐글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/>
              <a:t>인터넷에서 구한 데이터</a:t>
            </a:r>
            <a:r>
              <a:rPr lang="en-US" altLang="ko-KR" dirty="0"/>
              <a:t>, </a:t>
            </a:r>
            <a:r>
              <a:rPr lang="ko-KR" altLang="en-US" dirty="0"/>
              <a:t>직접 수집한 데이터 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https://</a:t>
            </a:r>
            <a:r>
              <a:rPr lang="en-US" altLang="ko-KR" dirty="0" err="1"/>
              <a:t>www.kaggle.com</a:t>
            </a:r>
            <a:r>
              <a:rPr lang="en-US" altLang="ko-KR" dirty="0"/>
              <a:t>/datasets</a:t>
            </a:r>
            <a:endParaRPr lang="ko-KR" altLang="en-US" dirty="0"/>
          </a:p>
          <a:p>
            <a:pPr lvl="2"/>
            <a:r>
              <a:rPr lang="ko-KR" altLang="en-US" dirty="0"/>
              <a:t>데이터를 선정한 이유 서술</a:t>
            </a:r>
            <a:endParaRPr lang="en-US" altLang="ko-KR" dirty="0"/>
          </a:p>
          <a:p>
            <a:pPr lvl="1"/>
            <a:r>
              <a:rPr lang="ko-KR" altLang="en-US" dirty="0"/>
              <a:t>데이터 전처리</a:t>
            </a:r>
            <a:r>
              <a:rPr lang="en-US" altLang="ko-KR" dirty="0"/>
              <a:t>(10)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이유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ko-KR" altLang="en-US" dirty="0"/>
              <a:t>회귀 및 </a:t>
            </a:r>
            <a:r>
              <a:rPr lang="ko-KR" altLang="en-US" dirty="0" err="1"/>
              <a:t>파라미터</a:t>
            </a:r>
            <a:r>
              <a:rPr lang="ko-KR" altLang="en-US" dirty="0"/>
              <a:t> 최적화</a:t>
            </a:r>
            <a:r>
              <a:rPr lang="en-US" altLang="ko-KR" dirty="0"/>
              <a:t>(10)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이유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ko-KR" altLang="en-US" dirty="0"/>
              <a:t>결과 및 분석</a:t>
            </a:r>
            <a:r>
              <a:rPr lang="en-US" altLang="ko-KR" dirty="0"/>
              <a:t>, </a:t>
            </a:r>
            <a:r>
              <a:rPr lang="ko-KR" altLang="en-US" dirty="0"/>
              <a:t>고찰 </a:t>
            </a:r>
            <a:r>
              <a:rPr lang="en-US" altLang="ko-KR" dirty="0"/>
              <a:t>(10)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01069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텀 프로젝트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군집화 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선정</a:t>
            </a:r>
            <a:r>
              <a:rPr lang="en-US" altLang="ko-KR" dirty="0"/>
              <a:t>(4):</a:t>
            </a:r>
          </a:p>
          <a:p>
            <a:pPr lvl="2"/>
            <a:r>
              <a:rPr lang="ko-KR" altLang="en-US" dirty="0"/>
              <a:t>어떠한 데이터라도 상관 없음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캐글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/>
              <a:t>인터넷에서 구한 데이터</a:t>
            </a:r>
            <a:r>
              <a:rPr lang="en-US" altLang="ko-KR" dirty="0"/>
              <a:t>, </a:t>
            </a:r>
            <a:r>
              <a:rPr lang="ko-KR" altLang="en-US" dirty="0"/>
              <a:t>직접 수집한 데이터 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https://</a:t>
            </a:r>
            <a:r>
              <a:rPr lang="en-US" altLang="ko-KR" dirty="0" err="1"/>
              <a:t>www.kaggle.com</a:t>
            </a:r>
            <a:r>
              <a:rPr lang="en-US" altLang="ko-KR" dirty="0"/>
              <a:t>/datasets</a:t>
            </a:r>
            <a:endParaRPr lang="ko-KR" altLang="en-US" dirty="0"/>
          </a:p>
          <a:p>
            <a:pPr lvl="2"/>
            <a:r>
              <a:rPr lang="ko-KR" altLang="en-US" dirty="0"/>
              <a:t>데이터를 선정한 이유 서술</a:t>
            </a:r>
            <a:endParaRPr lang="en-US" altLang="ko-KR" dirty="0"/>
          </a:p>
          <a:p>
            <a:pPr lvl="1"/>
            <a:r>
              <a:rPr lang="ko-KR" altLang="en-US" dirty="0"/>
              <a:t>데이터 전처리</a:t>
            </a:r>
            <a:r>
              <a:rPr lang="en-US" altLang="ko-KR" dirty="0"/>
              <a:t>(8)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이유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ko-KR" altLang="en-US" dirty="0"/>
              <a:t>군집화 및 </a:t>
            </a:r>
            <a:r>
              <a:rPr lang="ko-KR" altLang="en-US" dirty="0" err="1"/>
              <a:t>파라미터</a:t>
            </a:r>
            <a:r>
              <a:rPr lang="ko-KR" altLang="en-US" dirty="0"/>
              <a:t> 최적화</a:t>
            </a:r>
            <a:r>
              <a:rPr lang="en-US" altLang="ko-KR" dirty="0"/>
              <a:t>(8)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이유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ko-KR" altLang="en-US" dirty="0"/>
              <a:t>결과 및 분석</a:t>
            </a:r>
            <a:r>
              <a:rPr lang="en-US" altLang="ko-KR" dirty="0"/>
              <a:t>, </a:t>
            </a:r>
            <a:r>
              <a:rPr lang="ko-KR" altLang="en-US" dirty="0"/>
              <a:t>고찰</a:t>
            </a:r>
            <a:r>
              <a:rPr lang="en-US" altLang="ko-KR" dirty="0"/>
              <a:t>(10)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9277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11660</TotalTime>
  <Words>275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HY견고딕</vt:lpstr>
      <vt:lpstr>MyriadRegular</vt:lpstr>
      <vt:lpstr>굴림</vt:lpstr>
      <vt:lpstr>맑은 고딕</vt:lpstr>
      <vt:lpstr>Arial</vt:lpstr>
      <vt:lpstr>Wingdings</vt:lpstr>
      <vt:lpstr>기본 디자인</vt:lpstr>
      <vt:lpstr>텀 프로젝트</vt:lpstr>
      <vt:lpstr>텀 프로젝트</vt:lpstr>
      <vt:lpstr>텀 프로젝트</vt:lpstr>
      <vt:lpstr>텀 프로젝트</vt:lpstr>
    </vt:vector>
  </TitlesOfParts>
  <Company>(주)파워피티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양정화</cp:lastModifiedBy>
  <cp:revision>772</cp:revision>
  <dcterms:created xsi:type="dcterms:W3CDTF">2009-01-31T03:27:27Z</dcterms:created>
  <dcterms:modified xsi:type="dcterms:W3CDTF">2020-11-22T12:43:08Z</dcterms:modified>
</cp:coreProperties>
</file>