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53"/>
  </p:normalViewPr>
  <p:slideViewPr>
    <p:cSldViewPr snapToGrid="0" snapToObjects="1">
      <p:cViewPr>
        <p:scale>
          <a:sx n="56" d="100"/>
          <a:sy n="56" d="100"/>
        </p:scale>
        <p:origin x="217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98D1-7715-B641-AEDF-5A9E694E8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CCC7A-93FB-3440-90A3-22A69E109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C5D24-6D4A-484F-8C9B-A969FAA7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02F3-F391-DF4B-AA1F-1F5BCC7AFE7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92785-A397-784D-8F12-81519570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6D26-0AA6-8943-83BF-C3F755DB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4111-3D7B-214B-B289-C8C3D14A1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6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187E-A2A4-6241-A059-455F5814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1674B-C560-404C-91AE-757CA3CAC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4D33-BB72-7A4B-A231-4E6FB1D6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02F3-F391-DF4B-AA1F-1F5BCC7AFE7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32941-D6AD-224E-AD88-7C29C25F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286E0-B0E7-2744-81E3-DE81CEFD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4111-3D7B-214B-B289-C8C3D14A1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7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3024B-0410-F945-9141-0E6E8BEB1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652D3-4B54-6F47-98C4-91C11628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C6DA-B2BE-AA43-878B-E74591BB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02F3-F391-DF4B-AA1F-1F5BCC7AFE7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A1C9-DC05-404D-9D98-A360B899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49DC-DE4B-3742-929B-891DC00B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4111-3D7B-214B-B289-C8C3D14A1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1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1FAE-0B92-904D-B0EA-6F1409CE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4ABD-7FD2-184A-A541-B1841EA32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861F-DCC4-5B43-835C-B0912B32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02F3-F391-DF4B-AA1F-1F5BCC7AFE7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F395F-6FD0-5C4F-8531-EB0175F3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612E4-EB88-2F4A-A28E-5638B329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4111-3D7B-214B-B289-C8C3D14A1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8528-FB12-4B4B-8911-862F9019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AFE14-4004-634F-8236-72521D9F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09D8-E23B-8C48-BD12-77BFC1AD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02F3-F391-DF4B-AA1F-1F5BCC7AFE7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0E1F-ED44-7246-8BDF-5F00D47B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F7CE-AD5C-B34E-A864-73549DEC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4111-3D7B-214B-B289-C8C3D14A1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5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8C42-D8FE-AF49-ACBF-AD4E84D0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B111-0D8C-894B-B932-71159EFF0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1E553-F01F-8340-89B4-BC9C1EDF7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A032E-9BA5-EF4D-A5EC-90883A26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02F3-F391-DF4B-AA1F-1F5BCC7AFE7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D1A3B-6C66-8248-87D6-B213520F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B92C3-DA9C-E444-8B7F-2704A9C5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4111-3D7B-214B-B289-C8C3D14A1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F437-285E-9F46-AB6A-5EB19DB2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B7957-5B55-134D-ABC6-097FA96A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BE574-981C-DD4C-9BEB-26A6C925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9AF6-0EAD-1D48-86F4-063326E07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92FC6-2701-654A-B33E-72F6EE74A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EA35F-F690-3749-B022-799B1DD4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02F3-F391-DF4B-AA1F-1F5BCC7AFE7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F8985-7B2C-9F4D-936E-7B387EB7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CEFEE-CA46-B44F-A414-9A3C2F07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4111-3D7B-214B-B289-C8C3D14A1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F60C-3BFE-8F4B-AAC9-E7D2487D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A31BF-DB32-AE42-965E-0DA4CEBD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02F3-F391-DF4B-AA1F-1F5BCC7AFE7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A5D9D-F43D-FD49-BB05-FCF3F004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B4208-2A2A-0F42-8932-192B8AC5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4111-3D7B-214B-B289-C8C3D14A1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2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C3ADE-D0C7-894E-95C0-CB2F0F22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02F3-F391-DF4B-AA1F-1F5BCC7AFE7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94123-7A8D-D147-BE19-DBCB3993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1F405-AE6F-5445-B7B2-134CA8D9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4111-3D7B-214B-B289-C8C3D14A1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1417-B1BA-6E42-935F-4FCC865C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32FE-DE02-934F-9BA9-22EABD3C7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8A15B-23FD-7843-9BB8-413DCCFCB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FB86A-3FF0-DA4D-8B83-CC9FA950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02F3-F391-DF4B-AA1F-1F5BCC7AFE7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64A28-64E5-7D4E-922A-818D1322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9C33A-9CD8-6A40-A505-0847A2BF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4111-3D7B-214B-B289-C8C3D14A1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8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027E-6FBB-324C-B3C1-7B043BB7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2E938-F812-A040-90FC-96EC8402E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37E02-4218-B849-9A6C-E76180FE8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AB28C-6608-1145-A198-5E60E879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02F3-F391-DF4B-AA1F-1F5BCC7AFE7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EC121-F4D0-B54E-9F94-7FBC7EC9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693F9-673A-1649-BBA5-10D11BA0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34111-3D7B-214B-B289-C8C3D14A1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DA94A-537F-9345-90F6-B604C39C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AB7BD-16AE-564C-936E-97C1C13D6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D1C3A-540A-304C-A8DC-FA490DF64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C02F3-F391-DF4B-AA1F-1F5BCC7AFE7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94499-2A5D-C941-AF0F-E2DC009C6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3E90E-0246-C043-87A3-ECA4D9067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4111-3D7B-214B-B289-C8C3D14A1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D69C957-26BA-1F42-A149-788875F87EB4}"/>
              </a:ext>
            </a:extLst>
          </p:cNvPr>
          <p:cNvSpPr/>
          <p:nvPr/>
        </p:nvSpPr>
        <p:spPr>
          <a:xfrm>
            <a:off x="1747645" y="630925"/>
            <a:ext cx="6609529" cy="5596150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40" name="Graphic 29">
            <a:extLst>
              <a:ext uri="{FF2B5EF4-FFF2-40B4-BE49-F238E27FC236}">
                <a16:creationId xmlns:a16="http://schemas.microsoft.com/office/drawing/2014/main" id="{EF52A75E-B5DE-454D-B5A8-672D98B11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44" y="63251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A5E489CD-41C6-204A-9BBB-2950511A2D1A}"/>
              </a:ext>
            </a:extLst>
          </p:cNvPr>
          <p:cNvGrpSpPr/>
          <p:nvPr/>
        </p:nvGrpSpPr>
        <p:grpSpPr>
          <a:xfrm>
            <a:off x="3698722" y="4748901"/>
            <a:ext cx="2279650" cy="1069975"/>
            <a:chOff x="1826525" y="4405147"/>
            <a:chExt cx="2279650" cy="1069975"/>
          </a:xfrm>
        </p:grpSpPr>
        <p:pic>
          <p:nvPicPr>
            <p:cNvPr id="43" name="Graphic 23">
              <a:extLst>
                <a:ext uri="{FF2B5EF4-FFF2-40B4-BE49-F238E27FC236}">
                  <a16:creationId xmlns:a16="http://schemas.microsoft.com/office/drawing/2014/main" id="{EA454B9E-83E9-EA46-8257-644BC935A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4237" y="440514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3819765C-1DA0-0A4E-81FF-6F58A6305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6525" y="5167147"/>
              <a:ext cx="22796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188198-2206-414B-A27C-B2F26045E2EF}"/>
              </a:ext>
            </a:extLst>
          </p:cNvPr>
          <p:cNvGrpSpPr/>
          <p:nvPr/>
        </p:nvGrpSpPr>
        <p:grpSpPr>
          <a:xfrm>
            <a:off x="4073077" y="3017611"/>
            <a:ext cx="1506537" cy="1049564"/>
            <a:chOff x="1845173" y="2379436"/>
            <a:chExt cx="1506537" cy="1049564"/>
          </a:xfrm>
        </p:grpSpPr>
        <p:pic>
          <p:nvPicPr>
            <p:cNvPr id="46" name="Graphic 7">
              <a:extLst>
                <a:ext uri="{FF2B5EF4-FFF2-40B4-BE49-F238E27FC236}">
                  <a16:creationId xmlns:a16="http://schemas.microsoft.com/office/drawing/2014/main" id="{E3DA15B5-761D-5143-9CFC-DE347AC1B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7574" y="2379436"/>
              <a:ext cx="769938" cy="76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11">
              <a:extLst>
                <a:ext uri="{FF2B5EF4-FFF2-40B4-BE49-F238E27FC236}">
                  <a16:creationId xmlns:a16="http://schemas.microsoft.com/office/drawing/2014/main" id="{3B8D875B-FC38-5C41-BBC1-BD6A2D230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173" y="3121025"/>
              <a:ext cx="15065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1E5D37-307B-8243-A9A5-59CE06413778}"/>
              </a:ext>
            </a:extLst>
          </p:cNvPr>
          <p:cNvGrpSpPr/>
          <p:nvPr/>
        </p:nvGrpSpPr>
        <p:grpSpPr>
          <a:xfrm>
            <a:off x="5753171" y="3020704"/>
            <a:ext cx="2243137" cy="1069975"/>
            <a:chOff x="4215429" y="4554703"/>
            <a:chExt cx="2243137" cy="1069975"/>
          </a:xfrm>
        </p:grpSpPr>
        <p:pic>
          <p:nvPicPr>
            <p:cNvPr id="52" name="Graphic 25">
              <a:extLst>
                <a:ext uri="{FF2B5EF4-FFF2-40B4-BE49-F238E27FC236}">
                  <a16:creationId xmlns:a16="http://schemas.microsoft.com/office/drawing/2014/main" id="{5D4980D9-9822-FC4A-93C5-D7CCB08109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616" y="455470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9">
              <a:extLst>
                <a:ext uri="{FF2B5EF4-FFF2-40B4-BE49-F238E27FC236}">
                  <a16:creationId xmlns:a16="http://schemas.microsoft.com/office/drawing/2014/main" id="{85159808-2F6C-A942-97ED-E753E3C4C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429" y="5316703"/>
              <a:ext cx="22431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420E78E-7E88-F74A-AA06-A935C1415014}"/>
              </a:ext>
            </a:extLst>
          </p:cNvPr>
          <p:cNvGrpSpPr/>
          <p:nvPr/>
        </p:nvGrpSpPr>
        <p:grpSpPr>
          <a:xfrm>
            <a:off x="5715672" y="1054312"/>
            <a:ext cx="2239962" cy="1290637"/>
            <a:chOff x="2249488" y="1179513"/>
            <a:chExt cx="2239962" cy="1290637"/>
          </a:xfrm>
        </p:grpSpPr>
        <p:pic>
          <p:nvPicPr>
            <p:cNvPr id="55" name="Graphic 8">
              <a:extLst>
                <a:ext uri="{FF2B5EF4-FFF2-40B4-BE49-F238E27FC236}">
                  <a16:creationId xmlns:a16="http://schemas.microsoft.com/office/drawing/2014/main" id="{79D36C3F-88A5-B148-9E8E-8331D3911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7951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9">
              <a:extLst>
                <a:ext uri="{FF2B5EF4-FFF2-40B4-BE49-F238E27FC236}">
                  <a16:creationId xmlns:a16="http://schemas.microsoft.com/office/drawing/2014/main" id="{D16CBC3E-F97B-8640-B473-EBB7658AF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399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Site bucket</a:t>
              </a:r>
              <a:b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21CB4E-4E31-5D47-8FDC-90C5AEC4B8AD}"/>
              </a:ext>
            </a:extLst>
          </p:cNvPr>
          <p:cNvCxnSpPr>
            <a:cxnSpLocks/>
            <a:stCxn id="41" idx="3"/>
            <a:endCxn id="52" idx="3"/>
          </p:cNvCxnSpPr>
          <p:nvPr/>
        </p:nvCxnSpPr>
        <p:spPr>
          <a:xfrm flipH="1" flipV="1">
            <a:off x="7253358" y="3401704"/>
            <a:ext cx="2196367" cy="2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61357B-3C9C-7746-A6C8-AB0AD4506E51}"/>
              </a:ext>
            </a:extLst>
          </p:cNvPr>
          <p:cNvCxnSpPr>
            <a:cxnSpLocks/>
            <a:stCxn id="41" idx="3"/>
          </p:cNvCxnSpPr>
          <p:nvPr/>
        </p:nvCxnSpPr>
        <p:spPr>
          <a:xfrm flipH="1" flipV="1">
            <a:off x="7294097" y="1722169"/>
            <a:ext cx="2155628" cy="169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37B37D-9096-7449-97C3-1AF874824E00}"/>
              </a:ext>
            </a:extLst>
          </p:cNvPr>
          <p:cNvCxnSpPr>
            <a:cxnSpLocks/>
          </p:cNvCxnSpPr>
          <p:nvPr/>
        </p:nvCxnSpPr>
        <p:spPr>
          <a:xfrm flipH="1">
            <a:off x="5286421" y="3417389"/>
            <a:ext cx="1026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9745791-A2FB-F648-9ABA-E94F7B7A0129}"/>
              </a:ext>
            </a:extLst>
          </p:cNvPr>
          <p:cNvCxnSpPr>
            <a:cxnSpLocks/>
            <a:stCxn id="89" idx="0"/>
            <a:endCxn id="80" idx="2"/>
          </p:cNvCxnSpPr>
          <p:nvPr/>
        </p:nvCxnSpPr>
        <p:spPr>
          <a:xfrm flipV="1">
            <a:off x="2856019" y="4073756"/>
            <a:ext cx="2420" cy="67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0BFB85-60DC-9244-80F0-3AC12CAB26A7}"/>
              </a:ext>
            </a:extLst>
          </p:cNvPr>
          <p:cNvGrpSpPr/>
          <p:nvPr/>
        </p:nvGrpSpPr>
        <p:grpSpPr>
          <a:xfrm>
            <a:off x="8744129" y="3017611"/>
            <a:ext cx="2243137" cy="1302329"/>
            <a:chOff x="9586406" y="2910748"/>
            <a:chExt cx="2243137" cy="1302329"/>
          </a:xfrm>
        </p:grpSpPr>
        <p:pic>
          <p:nvPicPr>
            <p:cNvPr id="41" name="Graphic 12">
              <a:extLst>
                <a:ext uri="{FF2B5EF4-FFF2-40B4-BE49-F238E27FC236}">
                  <a16:creationId xmlns:a16="http://schemas.microsoft.com/office/drawing/2014/main" id="{419FC7F3-265C-0A4B-8533-B15F58969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292002" y="2910748"/>
              <a:ext cx="831947" cy="808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Box 9">
              <a:extLst>
                <a:ext uri="{FF2B5EF4-FFF2-40B4-BE49-F238E27FC236}">
                  <a16:creationId xmlns:a16="http://schemas.microsoft.com/office/drawing/2014/main" id="{A05DDA1B-ED31-B74B-AEA8-404CB0349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6406" y="3689857"/>
              <a:ext cx="224313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Connect </a:t>
              </a:r>
            </a:p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Agents</a:t>
              </a:r>
            </a:p>
          </p:txBody>
        </p:sp>
      </p:grpSp>
      <p:sp>
        <p:nvSpPr>
          <p:cNvPr id="73" name="TextBox 9">
            <a:extLst>
              <a:ext uri="{FF2B5EF4-FFF2-40B4-BE49-F238E27FC236}">
                <a16:creationId xmlns:a16="http://schemas.microsoft.com/office/drawing/2014/main" id="{DED7EF92-C419-B642-9CC1-6F2B502C3986}"/>
              </a:ext>
            </a:extLst>
          </p:cNvPr>
          <p:cNvSpPr txBox="1">
            <a:spLocks noChangeArrowheads="1"/>
          </p:cNvSpPr>
          <p:nvPr/>
        </p:nvSpPr>
        <p:spPr bwMode="auto">
          <a:xfrm rot="2313572">
            <a:off x="7407042" y="2292055"/>
            <a:ext cx="1929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Fetch web page</a:t>
            </a:r>
          </a:p>
          <a:p>
            <a:pPr algn="ctr"/>
            <a:r>
              <a:rPr lang="en-US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speed tests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A876C59-ADB5-5A49-8FDA-EC0CA0AA4A52}"/>
              </a:ext>
            </a:extLst>
          </p:cNvPr>
          <p:cNvGrpSpPr/>
          <p:nvPr/>
        </p:nvGrpSpPr>
        <p:grpSpPr>
          <a:xfrm>
            <a:off x="1709844" y="1054312"/>
            <a:ext cx="2239962" cy="1290637"/>
            <a:chOff x="2249488" y="1179513"/>
            <a:chExt cx="2239962" cy="1290637"/>
          </a:xfrm>
        </p:grpSpPr>
        <p:pic>
          <p:nvPicPr>
            <p:cNvPr id="75" name="Graphic 8">
              <a:extLst>
                <a:ext uri="{FF2B5EF4-FFF2-40B4-BE49-F238E27FC236}">
                  <a16:creationId xmlns:a16="http://schemas.microsoft.com/office/drawing/2014/main" id="{06907252-4F5F-EB48-B68C-49AA2C5D8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7951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9">
              <a:extLst>
                <a:ext uri="{FF2B5EF4-FFF2-40B4-BE49-F238E27FC236}">
                  <a16:creationId xmlns:a16="http://schemas.microsoft.com/office/drawing/2014/main" id="{98698F24-5667-8940-B1B1-14049C5AE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399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bucket</a:t>
              </a:r>
              <a:b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B242815-1803-B349-ADFB-E163B5D5CF8A}"/>
              </a:ext>
            </a:extLst>
          </p:cNvPr>
          <p:cNvGrpSpPr/>
          <p:nvPr/>
        </p:nvGrpSpPr>
        <p:grpSpPr>
          <a:xfrm>
            <a:off x="2105170" y="3024192"/>
            <a:ext cx="1506537" cy="1049564"/>
            <a:chOff x="1845173" y="2379436"/>
            <a:chExt cx="1506537" cy="1049564"/>
          </a:xfrm>
        </p:grpSpPr>
        <p:pic>
          <p:nvPicPr>
            <p:cNvPr id="79" name="Graphic 7">
              <a:extLst>
                <a:ext uri="{FF2B5EF4-FFF2-40B4-BE49-F238E27FC236}">
                  <a16:creationId xmlns:a16="http://schemas.microsoft.com/office/drawing/2014/main" id="{67D4A335-752B-1C43-9A61-CD5A190A5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7574" y="2379436"/>
              <a:ext cx="769938" cy="76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11">
              <a:extLst>
                <a:ext uri="{FF2B5EF4-FFF2-40B4-BE49-F238E27FC236}">
                  <a16:creationId xmlns:a16="http://schemas.microsoft.com/office/drawing/2014/main" id="{DA4812F3-117D-4642-956B-3339495AC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173" y="3121025"/>
              <a:ext cx="15065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2B0E7D6-202C-BE4F-BE1A-DF9FBB7D9727}"/>
              </a:ext>
            </a:extLst>
          </p:cNvPr>
          <p:cNvCxnSpPr>
            <a:cxnSpLocks/>
            <a:stCxn id="79" idx="0"/>
            <a:endCxn id="76" idx="2"/>
          </p:cNvCxnSpPr>
          <p:nvPr/>
        </p:nvCxnSpPr>
        <p:spPr>
          <a:xfrm flipH="1" flipV="1">
            <a:off x="2829825" y="2344949"/>
            <a:ext cx="2715" cy="67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B38A61A-2583-A645-864A-D3850C160D1B}"/>
              </a:ext>
            </a:extLst>
          </p:cNvPr>
          <p:cNvGrpSpPr/>
          <p:nvPr/>
        </p:nvGrpSpPr>
        <p:grpSpPr>
          <a:xfrm>
            <a:off x="1709844" y="4752999"/>
            <a:ext cx="2279650" cy="1285220"/>
            <a:chOff x="58280" y="4587875"/>
            <a:chExt cx="2279650" cy="1285220"/>
          </a:xfrm>
        </p:grpSpPr>
        <p:pic>
          <p:nvPicPr>
            <p:cNvPr id="89" name="Graphic 24">
              <a:extLst>
                <a:ext uri="{FF2B5EF4-FFF2-40B4-BE49-F238E27FC236}">
                  <a16:creationId xmlns:a16="http://schemas.microsoft.com/office/drawing/2014/main" id="{124601A8-C7A1-5E43-BDBA-67EA57FB7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455" y="45878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19">
              <a:extLst>
                <a:ext uri="{FF2B5EF4-FFF2-40B4-BE49-F238E27FC236}">
                  <a16:creationId xmlns:a16="http://schemas.microsoft.com/office/drawing/2014/main" id="{CABDD7B1-97A4-4C4A-ABA8-686DE5AF9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80" y="5349875"/>
              <a:ext cx="22796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 </a:t>
              </a:r>
            </a:p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Streams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039743A-C9B2-494F-9D91-205BB37ABCC4}"/>
              </a:ext>
            </a:extLst>
          </p:cNvPr>
          <p:cNvCxnSpPr>
            <a:cxnSpLocks/>
            <a:stCxn id="47" idx="2"/>
            <a:endCxn id="43" idx="0"/>
          </p:cNvCxnSpPr>
          <p:nvPr/>
        </p:nvCxnSpPr>
        <p:spPr>
          <a:xfrm>
            <a:off x="4826346" y="4067175"/>
            <a:ext cx="1088" cy="68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D4D6DD-B240-1D43-9A8C-35770626D39B}"/>
              </a:ext>
            </a:extLst>
          </p:cNvPr>
          <p:cNvCxnSpPr>
            <a:cxnSpLocks/>
            <a:stCxn id="43" idx="1"/>
            <a:endCxn id="89" idx="3"/>
          </p:cNvCxnSpPr>
          <p:nvPr/>
        </p:nvCxnSpPr>
        <p:spPr>
          <a:xfrm flipH="1">
            <a:off x="3237019" y="5129901"/>
            <a:ext cx="1209415" cy="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9">
            <a:extLst>
              <a:ext uri="{FF2B5EF4-FFF2-40B4-BE49-F238E27FC236}">
                <a16:creationId xmlns:a16="http://schemas.microsoft.com/office/drawing/2014/main" id="{C4D8CF7D-2B2F-254E-89EF-3C621D452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040" y="3167888"/>
            <a:ext cx="19297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Submit results</a:t>
            </a:r>
          </a:p>
        </p:txBody>
      </p:sp>
      <p:sp>
        <p:nvSpPr>
          <p:cNvPr id="108" name="TextBox 9">
            <a:extLst>
              <a:ext uri="{FF2B5EF4-FFF2-40B4-BE49-F238E27FC236}">
                <a16:creationId xmlns:a16="http://schemas.microsoft.com/office/drawing/2014/main" id="{C8C0F429-929D-DA46-A9B0-09E8EC722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392" y="2495385"/>
            <a:ext cx="19297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Export CSV</a:t>
            </a:r>
          </a:p>
        </p:txBody>
      </p:sp>
    </p:spTree>
    <p:extLst>
      <p:ext uri="{BB962C8B-B14F-4D97-AF65-F5344CB8AC3E}">
        <p14:creationId xmlns:p14="http://schemas.microsoft.com/office/powerpoint/2010/main" val="219829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Passenger</dc:creator>
  <cp:lastModifiedBy>Josh Passenger</cp:lastModifiedBy>
  <cp:revision>4</cp:revision>
  <dcterms:created xsi:type="dcterms:W3CDTF">2021-02-24T05:56:31Z</dcterms:created>
  <dcterms:modified xsi:type="dcterms:W3CDTF">2021-02-24T06:12:42Z</dcterms:modified>
</cp:coreProperties>
</file>