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9"/>
  </p:normalViewPr>
  <p:slideViewPr>
    <p:cSldViewPr snapToGrid="0" snapToObjects="1">
      <p:cViewPr>
        <p:scale>
          <a:sx n="79" d="100"/>
          <a:sy n="79" d="100"/>
        </p:scale>
        <p:origin x="8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A5A9-10CF-BC46-B4C9-5BC47A96F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AC851-435C-5A40-9597-633368494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98747-3B72-6040-BA65-0928E117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B43D7-28DF-3749-8AC2-88FCD568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3079-E18D-5A45-90FF-DC549C74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7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D7B0-8058-4F47-AA1C-829F9BB0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360E1-B3FD-154A-B81C-A82DC9667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13798-A798-E340-A59D-E487CE89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B589F-8B28-7F44-ACF8-BF01528D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22B7-1070-4B4B-9F4B-344B5103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3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0567F-53A5-294E-896F-2EA19A3EE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E6C3E-15D5-1343-A362-117AF068E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CAC8-DA7C-6848-85B2-71BA9621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8E13-CCAF-304B-A428-5D8AD3AE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8A567-2AC8-4C4F-AEC5-D7EB9D80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5DEB-3836-6747-8D39-8C939A66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1555-F76E-5D48-8E21-8F37ACE7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51835-F270-4646-860C-74F114EC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A165-82D9-E34A-B4C5-A347BE37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D911B-CCF3-7541-A6D7-EB9071F8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7F62-F288-E847-AB83-F446084D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ED89-32D5-AE4E-8670-FB14C556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40D00-39E2-4A46-8204-C45E01EA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85BC-62D8-4546-8C5B-583B952B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56B6-9ABC-5B4D-B7B3-667F3B78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C1A2-380E-264B-89BF-C5A0EA3F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8D59-1DAB-BE49-99F9-659EE7749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88345-6787-4744-B215-39DB18075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2A336-401A-EB41-8305-B137D3EB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CAD25-0E6D-AC4C-9188-DF4C87E8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B6DB-F034-7F41-BA2E-82A6979C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9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7B01-EEA9-0E4D-BB58-D6640405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08CA9-99B5-A049-A0E6-90D3E2D8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3ABC5-5572-9A46-B4C4-7FA700C11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6825B-EBF8-6B46-BBF9-B3CE54173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306AE-5D84-3246-A1E7-595B28E7B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4321E-D560-474F-90B7-E2C219F9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0761D-E375-E94C-83C5-6EF4D2FE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BA761-F87C-C24F-AD59-D62551B0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DE03-0869-D74B-9D10-41117B19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CE402-6133-B145-8C24-54D03E83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57B2C-B3DB-8B4A-86D3-12F067E2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27F35-249A-CC4D-A275-CD68C85E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7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6F40-1597-0644-ABDD-00AE72DB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DA9E4-079D-8F46-976D-AC2E893E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57334-AE6B-2F4D-80EF-6227864E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FE5D-BABA-B547-BB62-B1B416F3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6BE0-CE67-1F44-8D66-1D8A3B8A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0DA57-AD1A-0243-A8D6-A9B44ACF2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FEF9B-0882-0447-86A9-30E29FE7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ACE0E-E3F0-4A45-909B-287E2D81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F1F03-A6C4-DE45-8503-395BC8EC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ABFF-9DBC-6344-BA4D-2115EE65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96122-B0EB-954D-8659-89AB0AA21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21F1A-5FA3-014A-B0C7-171CE34D1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5C17C-2A84-604B-9F6E-793BFA89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BDF2A-648D-C34D-8DFD-53AB0E11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C1075-F040-5746-8449-BFFF44C2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C6D43-C93B-9842-BB36-7FC9507C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B70A4-0D01-B146-B630-AB5BF759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565C-D529-EA43-8528-1B52ADA2D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16EB-E40D-174F-8CB1-222FBBD28AF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91F72-B9F9-2343-B6AE-2BBC7A0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D4CE-229B-C346-B64C-85CA77599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3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FB4A884-1DBD-604C-A041-3E3DBBF6D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7558" y="3176064"/>
            <a:ext cx="711200" cy="71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AD1E2B-D270-6448-9790-9F3E4B92CC85}"/>
              </a:ext>
            </a:extLst>
          </p:cNvPr>
          <p:cNvSpPr txBox="1"/>
          <p:nvPr/>
        </p:nvSpPr>
        <p:spPr>
          <a:xfrm>
            <a:off x="1559882" y="3887264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500112-8C73-174D-8320-1B8007193AEF}"/>
              </a:ext>
            </a:extLst>
          </p:cNvPr>
          <p:cNvGrpSpPr/>
          <p:nvPr/>
        </p:nvGrpSpPr>
        <p:grpSpPr>
          <a:xfrm>
            <a:off x="1873406" y="1129878"/>
            <a:ext cx="2301904" cy="1004040"/>
            <a:chOff x="1873406" y="1129878"/>
            <a:chExt cx="2301904" cy="10040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ADF2BA-5B79-F445-9B28-4B343BBBB2BB}"/>
                </a:ext>
              </a:extLst>
            </p:cNvPr>
            <p:cNvSpPr txBox="1"/>
            <p:nvPr/>
          </p:nvSpPr>
          <p:spPr>
            <a:xfrm>
              <a:off x="1873406" y="1826141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Connect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4A14D3F-87E8-DB4F-80D7-A7324E064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8758" y="1129878"/>
              <a:ext cx="711200" cy="7112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120BCA3-3A54-1445-B91E-1AB53BCE65C9}"/>
              </a:ext>
            </a:extLst>
          </p:cNvPr>
          <p:cNvSpPr txBox="1"/>
          <p:nvPr/>
        </p:nvSpPr>
        <p:spPr>
          <a:xfrm>
            <a:off x="6634978" y="179268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DynamoDB</a:t>
            </a:r>
          </a:p>
          <a:p>
            <a:pPr algn="ctr"/>
            <a:r>
              <a:rPr lang="en-US" sz="1400" dirty="0"/>
              <a:t>table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CF9B094-E4E3-7549-A18F-3FB1315DA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0330" y="1086275"/>
            <a:ext cx="711200" cy="71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06A5A4-DEDD-D843-8CEB-660119BA4211}"/>
              </a:ext>
            </a:extLst>
          </p:cNvPr>
          <p:cNvSpPr txBox="1"/>
          <p:nvPr/>
        </p:nvSpPr>
        <p:spPr>
          <a:xfrm>
            <a:off x="3838516" y="1836175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SQS queue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7A138CC-C3C3-F949-B7FF-9520B86DB0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91851" y="1141206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3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634C8E-BEA5-3445-9F99-BBCD1678F6D6}"/>
              </a:ext>
            </a:extLst>
          </p:cNvPr>
          <p:cNvGrpSpPr/>
          <p:nvPr/>
        </p:nvGrpSpPr>
        <p:grpSpPr>
          <a:xfrm>
            <a:off x="1182217" y="1422362"/>
            <a:ext cx="2301904" cy="1004040"/>
            <a:chOff x="1873406" y="1129878"/>
            <a:chExt cx="2301904" cy="10040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3B42E5-3F90-BB40-A245-EBF5FAEFE73D}"/>
                </a:ext>
              </a:extLst>
            </p:cNvPr>
            <p:cNvSpPr txBox="1"/>
            <p:nvPr/>
          </p:nvSpPr>
          <p:spPr>
            <a:xfrm>
              <a:off x="1873406" y="1826141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Connect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F954C71-B72B-6447-A7C4-6C2E75401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8758" y="1129878"/>
              <a:ext cx="711200" cy="7112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F85E9F-61F4-584F-AD5D-473B762C975A}"/>
              </a:ext>
            </a:extLst>
          </p:cNvPr>
          <p:cNvGrpSpPr/>
          <p:nvPr/>
        </p:nvGrpSpPr>
        <p:grpSpPr>
          <a:xfrm>
            <a:off x="3484121" y="2710000"/>
            <a:ext cx="1506552" cy="1018977"/>
            <a:chOff x="3347118" y="880496"/>
            <a:chExt cx="1506552" cy="101897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ADCD8F1-03C7-314E-BFD0-80F0960D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4794" y="880496"/>
              <a:ext cx="711200" cy="7112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DBEE0E-7CBC-D849-9AA7-20BF4778CB81}"/>
                </a:ext>
              </a:extLst>
            </p:cNvPr>
            <p:cNvSpPr txBox="1"/>
            <p:nvPr/>
          </p:nvSpPr>
          <p:spPr>
            <a:xfrm>
              <a:off x="3347118" y="1591696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Submit job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BDD53F-5680-8842-9E4E-F22ACB494203}"/>
              </a:ext>
            </a:extLst>
          </p:cNvPr>
          <p:cNvGrpSpPr/>
          <p:nvPr/>
        </p:nvGrpSpPr>
        <p:grpSpPr>
          <a:xfrm>
            <a:off x="5458297" y="1368629"/>
            <a:ext cx="2217871" cy="1002746"/>
            <a:chOff x="5046058" y="880496"/>
            <a:chExt cx="2217871" cy="10027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264D2C-4981-F343-9E86-D4B940B6AAA1}"/>
                </a:ext>
              </a:extLst>
            </p:cNvPr>
            <p:cNvSpPr txBox="1"/>
            <p:nvPr/>
          </p:nvSpPr>
          <p:spPr>
            <a:xfrm>
              <a:off x="5046058" y="1575465"/>
              <a:ext cx="2217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SQS queue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2749E30-87DC-5C4C-8E99-A385B93F9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9393" y="880496"/>
              <a:ext cx="711200" cy="7112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160FE2-17E2-FC47-BA36-47C6F5C63CC7}"/>
              </a:ext>
            </a:extLst>
          </p:cNvPr>
          <p:cNvGrpSpPr/>
          <p:nvPr/>
        </p:nvGrpSpPr>
        <p:grpSpPr>
          <a:xfrm>
            <a:off x="5416281" y="4252459"/>
            <a:ext cx="2301904" cy="1229633"/>
            <a:chOff x="5004041" y="2578211"/>
            <a:chExt cx="2301904" cy="12296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DC105E-C821-3044-93C9-B658A6D41667}"/>
                </a:ext>
              </a:extLst>
            </p:cNvPr>
            <p:cNvSpPr txBox="1"/>
            <p:nvPr/>
          </p:nvSpPr>
          <p:spPr>
            <a:xfrm>
              <a:off x="5004041" y="3284624"/>
              <a:ext cx="2301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DynamoDB</a:t>
              </a:r>
            </a:p>
            <a:p>
              <a:pPr algn="ctr"/>
              <a:r>
                <a:rPr lang="en-US" sz="1400" dirty="0"/>
                <a:t>Jobs table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7C0DED2-41C4-B14C-95D5-F5AE5D411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99393" y="2578211"/>
              <a:ext cx="711200" cy="7112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108BCA-90D9-7F4A-BD9B-DC970EC26FE3}"/>
              </a:ext>
            </a:extLst>
          </p:cNvPr>
          <p:cNvGrpSpPr/>
          <p:nvPr/>
        </p:nvGrpSpPr>
        <p:grpSpPr>
          <a:xfrm>
            <a:off x="3482661" y="4254606"/>
            <a:ext cx="1506552" cy="1018977"/>
            <a:chOff x="3341948" y="2573424"/>
            <a:chExt cx="1506552" cy="1018977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803F8042-FE48-D642-8C3D-FA5EFA624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39624" y="2573424"/>
              <a:ext cx="711200" cy="7112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E1B414-B421-584A-84AD-F62A58F64216}"/>
                </a:ext>
              </a:extLst>
            </p:cNvPr>
            <p:cNvSpPr txBox="1"/>
            <p:nvPr/>
          </p:nvSpPr>
          <p:spPr>
            <a:xfrm>
              <a:off x="3341948" y="3284624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Get status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699A0F-E7CD-2A44-B8E6-C6DD2394044F}"/>
              </a:ext>
            </a:extLst>
          </p:cNvPr>
          <p:cNvGrpSpPr/>
          <p:nvPr/>
        </p:nvGrpSpPr>
        <p:grpSpPr>
          <a:xfrm>
            <a:off x="7875729" y="2710000"/>
            <a:ext cx="1506552" cy="1018977"/>
            <a:chOff x="7263988" y="880496"/>
            <a:chExt cx="1506552" cy="1018977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01DE4E5-D7CC-C845-872E-066EB83F5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1664" y="880496"/>
              <a:ext cx="711200" cy="711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EFCAE5-F29B-7444-A0F1-DD4A6D2FB1E0}"/>
                </a:ext>
              </a:extLst>
            </p:cNvPr>
            <p:cNvSpPr txBox="1"/>
            <p:nvPr/>
          </p:nvSpPr>
          <p:spPr>
            <a:xfrm>
              <a:off x="7263988" y="1591696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Submit job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9B365D-7A92-024B-9473-B19ABA2DD0B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333169" y="2426402"/>
            <a:ext cx="9788" cy="305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CF5616-01C9-3741-ACD6-E946F5FC2FD8}"/>
              </a:ext>
            </a:extLst>
          </p:cNvPr>
          <p:cNvCxnSpPr>
            <a:cxnSpLocks/>
          </p:cNvCxnSpPr>
          <p:nvPr/>
        </p:nvCxnSpPr>
        <p:spPr>
          <a:xfrm>
            <a:off x="2333169" y="3084327"/>
            <a:ext cx="143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64A528-CC7E-6A4B-AA1A-520FF3682666}"/>
              </a:ext>
            </a:extLst>
          </p:cNvPr>
          <p:cNvCxnSpPr>
            <a:cxnSpLocks/>
          </p:cNvCxnSpPr>
          <p:nvPr/>
        </p:nvCxnSpPr>
        <p:spPr>
          <a:xfrm flipV="1">
            <a:off x="4684653" y="2073782"/>
            <a:ext cx="1421037" cy="61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71B2B2-A098-A240-BEE3-C6BB7EBAF79E}"/>
              </a:ext>
            </a:extLst>
          </p:cNvPr>
          <p:cNvCxnSpPr>
            <a:cxnSpLocks/>
          </p:cNvCxnSpPr>
          <p:nvPr/>
        </p:nvCxnSpPr>
        <p:spPr>
          <a:xfrm>
            <a:off x="2333169" y="4601431"/>
            <a:ext cx="143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14355-8C9D-7146-AE93-5516B075008B}"/>
              </a:ext>
            </a:extLst>
          </p:cNvPr>
          <p:cNvCxnSpPr>
            <a:cxnSpLocks/>
          </p:cNvCxnSpPr>
          <p:nvPr/>
        </p:nvCxnSpPr>
        <p:spPr>
          <a:xfrm>
            <a:off x="4817979" y="4601431"/>
            <a:ext cx="116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AEA53D-BFA4-264C-8DB9-7D83E14AD29E}"/>
              </a:ext>
            </a:extLst>
          </p:cNvPr>
          <p:cNvCxnSpPr>
            <a:cxnSpLocks/>
          </p:cNvCxnSpPr>
          <p:nvPr/>
        </p:nvCxnSpPr>
        <p:spPr>
          <a:xfrm>
            <a:off x="4666039" y="3421200"/>
            <a:ext cx="1485099" cy="7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FE03E6-50B8-864B-811E-05F7F6CAAAB1}"/>
              </a:ext>
            </a:extLst>
          </p:cNvPr>
          <p:cNvCxnSpPr>
            <a:cxnSpLocks/>
          </p:cNvCxnSpPr>
          <p:nvPr/>
        </p:nvCxnSpPr>
        <p:spPr>
          <a:xfrm>
            <a:off x="6995030" y="2116307"/>
            <a:ext cx="1177154" cy="56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82F3A3-977A-BF4F-A812-4309C8F78AAA}"/>
              </a:ext>
            </a:extLst>
          </p:cNvPr>
          <p:cNvCxnSpPr>
            <a:cxnSpLocks/>
          </p:cNvCxnSpPr>
          <p:nvPr/>
        </p:nvCxnSpPr>
        <p:spPr>
          <a:xfrm flipH="1">
            <a:off x="6956602" y="3429000"/>
            <a:ext cx="1185732" cy="7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336F325-3C38-7844-8C5E-3FBDE40CDF8A}"/>
              </a:ext>
            </a:extLst>
          </p:cNvPr>
          <p:cNvSpPr txBox="1"/>
          <p:nvPr/>
        </p:nvSpPr>
        <p:spPr>
          <a:xfrm rot="1575133">
            <a:off x="6587225" y="2141408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Receive message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8BB3D6-1B3A-F040-8AD1-B39C15B28812}"/>
              </a:ext>
            </a:extLst>
          </p:cNvPr>
          <p:cNvSpPr txBox="1"/>
          <p:nvPr/>
        </p:nvSpPr>
        <p:spPr>
          <a:xfrm rot="19619205">
            <a:off x="6374961" y="3513211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Put item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751562-ED15-2845-81C6-1A784800AD41}"/>
              </a:ext>
            </a:extLst>
          </p:cNvPr>
          <p:cNvSpPr txBox="1"/>
          <p:nvPr/>
        </p:nvSpPr>
        <p:spPr>
          <a:xfrm rot="20291462">
            <a:off x="4150525" y="2069076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Send message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DFAFF6-36E4-5A42-AD1C-7F767BDD476C}"/>
              </a:ext>
            </a:extLst>
          </p:cNvPr>
          <p:cNvSpPr txBox="1"/>
          <p:nvPr/>
        </p:nvSpPr>
        <p:spPr>
          <a:xfrm rot="1698130">
            <a:off x="4497852" y="3606891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Put item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DB3F6838-BF79-6A44-9E03-400688851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1330" y="2614009"/>
            <a:ext cx="903182" cy="90318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EB5F45E-C6A7-E649-A160-1282C9817EF2}"/>
              </a:ext>
            </a:extLst>
          </p:cNvPr>
          <p:cNvSpPr txBox="1"/>
          <p:nvPr/>
        </p:nvSpPr>
        <p:spPr>
          <a:xfrm>
            <a:off x="10276546" y="350619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Remote API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97E94ED-7D24-3F4F-85A1-E306944017AC}"/>
              </a:ext>
            </a:extLst>
          </p:cNvPr>
          <p:cNvCxnSpPr>
            <a:cxnSpLocks/>
          </p:cNvCxnSpPr>
          <p:nvPr/>
        </p:nvCxnSpPr>
        <p:spPr>
          <a:xfrm>
            <a:off x="9115806" y="3045725"/>
            <a:ext cx="1367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439600-BF50-7C4A-A599-F90D24CF7783}"/>
              </a:ext>
            </a:extLst>
          </p:cNvPr>
          <p:cNvSpPr txBox="1"/>
          <p:nvPr/>
        </p:nvSpPr>
        <p:spPr>
          <a:xfrm>
            <a:off x="8677162" y="2704832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Lodge job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C95550-5E07-384E-BCEE-68094765E8D2}"/>
              </a:ext>
            </a:extLst>
          </p:cNvPr>
          <p:cNvSpPr txBox="1"/>
          <p:nvPr/>
        </p:nvSpPr>
        <p:spPr>
          <a:xfrm>
            <a:off x="1983349" y="2813115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Submit job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04B74B8-FB2F-DE45-9680-A8BA7CE81A84}"/>
              </a:ext>
            </a:extLst>
          </p:cNvPr>
          <p:cNvSpPr txBox="1"/>
          <p:nvPr/>
        </p:nvSpPr>
        <p:spPr>
          <a:xfrm>
            <a:off x="2042787" y="4321157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Get status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4BDCCD-8535-844D-B430-048A2F6D9464}"/>
              </a:ext>
            </a:extLst>
          </p:cNvPr>
          <p:cNvSpPr txBox="1"/>
          <p:nvPr/>
        </p:nvSpPr>
        <p:spPr>
          <a:xfrm>
            <a:off x="4307345" y="4334910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Get Item</a:t>
            </a:r>
          </a:p>
        </p:txBody>
      </p:sp>
    </p:spTree>
    <p:extLst>
      <p:ext uri="{BB962C8B-B14F-4D97-AF65-F5344CB8AC3E}">
        <p14:creationId xmlns:p14="http://schemas.microsoft.com/office/powerpoint/2010/main" val="136414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39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Passenger</dc:creator>
  <cp:lastModifiedBy>Josh Passenger</cp:lastModifiedBy>
  <cp:revision>6</cp:revision>
  <dcterms:created xsi:type="dcterms:W3CDTF">2020-05-05T06:56:39Z</dcterms:created>
  <dcterms:modified xsi:type="dcterms:W3CDTF">2020-05-05T07:36:57Z</dcterms:modified>
</cp:coreProperties>
</file>