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9"/>
  </p:normalViewPr>
  <p:slideViewPr>
    <p:cSldViewPr snapToGrid="0" snapToObjects="1">
      <p:cViewPr>
        <p:scale>
          <a:sx n="75" d="100"/>
          <a:sy n="75" d="100"/>
        </p:scale>
        <p:origin x="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16EB-E40D-174F-8CB1-222FBBD28AF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8C87-F5D4-C447-AC70-3D7BB113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FB4A884-1DBD-604C-A041-3E3DBBF6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358" y="4547664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D1E2B-D270-6448-9790-9F3E4B92CC85}"/>
              </a:ext>
            </a:extLst>
          </p:cNvPr>
          <p:cNvSpPr txBox="1"/>
          <p:nvPr/>
        </p:nvSpPr>
        <p:spPr>
          <a:xfrm>
            <a:off x="1864682" y="525886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0BCA3-3A54-1445-B91E-1AB53BCE65C9}"/>
              </a:ext>
            </a:extLst>
          </p:cNvPr>
          <p:cNvSpPr txBox="1"/>
          <p:nvPr/>
        </p:nvSpPr>
        <p:spPr>
          <a:xfrm>
            <a:off x="6939778" y="316428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DynamoDB</a:t>
            </a:r>
          </a:p>
          <a:p>
            <a:pPr algn="ctr"/>
            <a:r>
              <a:rPr lang="en-US" sz="1400" dirty="0"/>
              <a:t>table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F9B094-E4E3-7549-A18F-3FB1315D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130" y="2457875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188CCD-033C-DA4A-8273-A5FCD70B2928}"/>
              </a:ext>
            </a:extLst>
          </p:cNvPr>
          <p:cNvSpPr txBox="1"/>
          <p:nvPr/>
        </p:nvSpPr>
        <p:spPr>
          <a:xfrm>
            <a:off x="4896651" y="59605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147487-5011-9A4D-A831-FAFE41C6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2003" y="5202493"/>
            <a:ext cx="711200" cy="711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F9310FC-6402-8240-8B77-37923613FED9}"/>
              </a:ext>
            </a:extLst>
          </p:cNvPr>
          <p:cNvGrpSpPr/>
          <p:nvPr/>
        </p:nvGrpSpPr>
        <p:grpSpPr>
          <a:xfrm>
            <a:off x="8293872" y="4964089"/>
            <a:ext cx="2301904" cy="1108362"/>
            <a:chOff x="8293872" y="4964089"/>
            <a:chExt cx="2301904" cy="11083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CF0899-FD91-364B-8560-1BECF8B80BB6}"/>
                </a:ext>
              </a:extLst>
            </p:cNvPr>
            <p:cNvSpPr txBox="1"/>
            <p:nvPr/>
          </p:nvSpPr>
          <p:spPr>
            <a:xfrm>
              <a:off x="8293872" y="576467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49802B3-D3C1-194A-A09F-C6912F254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6717" y="4964089"/>
              <a:ext cx="711200" cy="71120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9E0AF8BF-0EFB-6748-9A69-52884860C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9368" y="2580924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D377B8-61E6-7844-B74C-974AEB921E6F}"/>
              </a:ext>
            </a:extLst>
          </p:cNvPr>
          <p:cNvSpPr txBox="1"/>
          <p:nvPr/>
        </p:nvSpPr>
        <p:spPr>
          <a:xfrm>
            <a:off x="2973558" y="329212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Static website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A050F-1BA8-A944-B1A4-962B0EC365C1}"/>
              </a:ext>
            </a:extLst>
          </p:cNvPr>
          <p:cNvGrpSpPr/>
          <p:nvPr/>
        </p:nvGrpSpPr>
        <p:grpSpPr>
          <a:xfrm>
            <a:off x="9056717" y="2481308"/>
            <a:ext cx="1072750" cy="761215"/>
            <a:chOff x="8751917" y="1109707"/>
            <a:chExt cx="1072750" cy="761215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448282C0-5718-0140-AC06-58A36B55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53342" y="1109707"/>
              <a:ext cx="469900" cy="469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51E104-7553-AA44-AC29-DB2C630237C7}"/>
                </a:ext>
              </a:extLst>
            </p:cNvPr>
            <p:cNvSpPr txBox="1"/>
            <p:nvPr/>
          </p:nvSpPr>
          <p:spPr>
            <a:xfrm>
              <a:off x="8751917" y="1563145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FA0066-C9D6-EB4C-A9F2-E8C8D396736A}"/>
              </a:ext>
            </a:extLst>
          </p:cNvPr>
          <p:cNvGrpSpPr/>
          <p:nvPr/>
        </p:nvGrpSpPr>
        <p:grpSpPr>
          <a:xfrm>
            <a:off x="4751545" y="2573179"/>
            <a:ext cx="1162232" cy="1281315"/>
            <a:chOff x="4751545" y="2573179"/>
            <a:chExt cx="1162232" cy="1281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203674-4DD5-2E41-8396-21AB60A7080B}"/>
                </a:ext>
              </a:extLst>
            </p:cNvPr>
            <p:cNvSpPr txBox="1"/>
            <p:nvPr/>
          </p:nvSpPr>
          <p:spPr>
            <a:xfrm>
              <a:off x="4751545" y="3331274"/>
              <a:ext cx="1162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WorkSpaces </a:t>
              </a:r>
            </a:p>
            <a:p>
              <a:pPr algn="ctr"/>
              <a:r>
                <a:rPr lang="en-US" sz="1400" dirty="0"/>
                <a:t>Directory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1D6C985-D7EE-8C42-A5D5-EB1E2624E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77061" y="2573179"/>
              <a:ext cx="711200" cy="7112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E04BFC6-6C0C-EA41-87FB-B5150F20CC50}"/>
              </a:ext>
            </a:extLst>
          </p:cNvPr>
          <p:cNvSpPr txBox="1"/>
          <p:nvPr/>
        </p:nvSpPr>
        <p:spPr>
          <a:xfrm>
            <a:off x="1845132" y="18516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Elastic Beanstalk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7298A02-FA56-DA4F-B45F-32DD5EBB5E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14185" y="1140448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08BCA-90D9-7F4A-BD9B-DC970EC26FE3}"/>
              </a:ext>
            </a:extLst>
          </p:cNvPr>
          <p:cNvGrpSpPr/>
          <p:nvPr/>
        </p:nvGrpSpPr>
        <p:grpSpPr>
          <a:xfrm>
            <a:off x="5955532" y="3189353"/>
            <a:ext cx="2034334" cy="1066255"/>
            <a:chOff x="3078057" y="2573424"/>
            <a:chExt cx="2034334" cy="10662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03F8042-FE48-D642-8C3D-FA5EFA62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624" y="2573424"/>
              <a:ext cx="711200" cy="711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E1B414-B421-584A-84AD-F62A58F64216}"/>
                </a:ext>
              </a:extLst>
            </p:cNvPr>
            <p:cNvSpPr txBox="1"/>
            <p:nvPr/>
          </p:nvSpPr>
          <p:spPr>
            <a:xfrm>
              <a:off x="3078057" y="3331903"/>
              <a:ext cx="20343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WorkSpacesUsage</a:t>
              </a:r>
              <a:endParaRPr lang="en-US" sz="1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7C715C3-1746-9E47-82DA-85595D2B10DA}"/>
              </a:ext>
            </a:extLst>
          </p:cNvPr>
          <p:cNvSpPr txBox="1"/>
          <p:nvPr/>
        </p:nvSpPr>
        <p:spPr>
          <a:xfrm>
            <a:off x="12922809" y="3035465"/>
            <a:ext cx="114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595A6-BF9F-634F-8F9B-56AB39D2BEC8}"/>
              </a:ext>
            </a:extLst>
          </p:cNvPr>
          <p:cNvGrpSpPr/>
          <p:nvPr/>
        </p:nvGrpSpPr>
        <p:grpSpPr>
          <a:xfrm>
            <a:off x="3539033" y="7120456"/>
            <a:ext cx="1506552" cy="1018980"/>
            <a:chOff x="2973558" y="2580924"/>
            <a:chExt cx="1506552" cy="101898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4BCCA7B-8062-D940-B219-FD15FE9C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9368" y="2580924"/>
              <a:ext cx="711200" cy="711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60F615-EB34-DC4A-9BCB-FAF8C141BE4E}"/>
                </a:ext>
              </a:extLst>
            </p:cNvPr>
            <p:cNvSpPr txBox="1"/>
            <p:nvPr/>
          </p:nvSpPr>
          <p:spPr>
            <a:xfrm>
              <a:off x="2973558" y="3292127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Static website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906DEE-FD45-9149-B057-D84935068264}"/>
              </a:ext>
            </a:extLst>
          </p:cNvPr>
          <p:cNvGrpSpPr/>
          <p:nvPr/>
        </p:nvGrpSpPr>
        <p:grpSpPr>
          <a:xfrm>
            <a:off x="8572698" y="4974834"/>
            <a:ext cx="1506552" cy="1031956"/>
            <a:chOff x="1639249" y="4574729"/>
            <a:chExt cx="1506552" cy="103195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BC1AF58-7FCC-0E4F-BC9C-55473989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2382" y="4574729"/>
              <a:ext cx="711200" cy="7112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CC3FC3-4B0B-D54A-88FA-D8C6478A1782}"/>
                </a:ext>
              </a:extLst>
            </p:cNvPr>
            <p:cNvSpPr txBox="1"/>
            <p:nvPr/>
          </p:nvSpPr>
          <p:spPr>
            <a:xfrm>
              <a:off x="1639249" y="5298908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Usage 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901F87-2CFB-2744-A685-466796978FDC}"/>
              </a:ext>
            </a:extLst>
          </p:cNvPr>
          <p:cNvGrpSpPr/>
          <p:nvPr/>
        </p:nvGrpSpPr>
        <p:grpSpPr>
          <a:xfrm>
            <a:off x="1473793" y="7293164"/>
            <a:ext cx="1072750" cy="761215"/>
            <a:chOff x="8751917" y="1109707"/>
            <a:chExt cx="1072750" cy="76121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004DA50-FBBE-8545-813C-FA86DAC2E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53342" y="1109707"/>
              <a:ext cx="469900" cy="4699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98A10D-4729-F145-9898-0C88FE2260CA}"/>
                </a:ext>
              </a:extLst>
            </p:cNvPr>
            <p:cNvSpPr txBox="1"/>
            <p:nvPr/>
          </p:nvSpPr>
          <p:spPr>
            <a:xfrm>
              <a:off x="8751917" y="1563145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4D1D25-BFBC-A146-9274-512EB953F296}"/>
              </a:ext>
            </a:extLst>
          </p:cNvPr>
          <p:cNvGrpSpPr/>
          <p:nvPr/>
        </p:nvGrpSpPr>
        <p:grpSpPr>
          <a:xfrm>
            <a:off x="8570431" y="7120456"/>
            <a:ext cx="1506552" cy="1018977"/>
            <a:chOff x="3341948" y="2573424"/>
            <a:chExt cx="1506552" cy="10189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3472AB52-118D-8842-B672-1A54F310F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9624" y="2573424"/>
              <a:ext cx="711200" cy="7112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CFB5CF-663D-864D-9CC6-1212E04C2331}"/>
                </a:ext>
              </a:extLst>
            </p:cNvPr>
            <p:cNvSpPr txBox="1"/>
            <p:nvPr/>
          </p:nvSpPr>
          <p:spPr>
            <a:xfrm>
              <a:off x="3341948" y="3284624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GetAvailableData</a:t>
              </a:r>
              <a:endParaRPr lang="en-US" sz="14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FE9CA7-6E02-944E-A000-B94618331103}"/>
              </a:ext>
            </a:extLst>
          </p:cNvPr>
          <p:cNvCxnSpPr>
            <a:cxnSpLocks/>
          </p:cNvCxnSpPr>
          <p:nvPr/>
        </p:nvCxnSpPr>
        <p:spPr>
          <a:xfrm>
            <a:off x="2286682" y="7464249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F375A6-10B9-9E41-A51A-BABD7C3FF5DB}"/>
              </a:ext>
            </a:extLst>
          </p:cNvPr>
          <p:cNvCxnSpPr>
            <a:cxnSpLocks/>
          </p:cNvCxnSpPr>
          <p:nvPr/>
        </p:nvCxnSpPr>
        <p:spPr>
          <a:xfrm>
            <a:off x="4850538" y="7464249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CA2BCE-9365-164A-8E8C-0E4701C97F25}"/>
              </a:ext>
            </a:extLst>
          </p:cNvPr>
          <p:cNvGrpSpPr/>
          <p:nvPr/>
        </p:nvGrpSpPr>
        <p:grpSpPr>
          <a:xfrm>
            <a:off x="3203370" y="3166144"/>
            <a:ext cx="2301904" cy="1108362"/>
            <a:chOff x="8293872" y="4964089"/>
            <a:chExt cx="2301904" cy="11083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58C2B5-E8DE-374D-B0BA-781B805D6854}"/>
                </a:ext>
              </a:extLst>
            </p:cNvPr>
            <p:cNvSpPr txBox="1"/>
            <p:nvPr/>
          </p:nvSpPr>
          <p:spPr>
            <a:xfrm>
              <a:off x="8293872" y="576467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5950DF2-A32E-3C48-AE0F-93C3431C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6717" y="4964089"/>
              <a:ext cx="711200" cy="7112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90CE829-9633-0F4C-BBA3-8C0EC54EE399}"/>
              </a:ext>
            </a:extLst>
          </p:cNvPr>
          <p:cNvSpPr txBox="1"/>
          <p:nvPr/>
        </p:nvSpPr>
        <p:spPr>
          <a:xfrm>
            <a:off x="4875147" y="3265191"/>
            <a:ext cx="141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Hourly event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508335-C451-C841-A7B7-3D89D1AAE634}"/>
              </a:ext>
            </a:extLst>
          </p:cNvPr>
          <p:cNvCxnSpPr>
            <a:cxnSpLocks/>
          </p:cNvCxnSpPr>
          <p:nvPr/>
        </p:nvCxnSpPr>
        <p:spPr>
          <a:xfrm>
            <a:off x="4928162" y="3561581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992C13-BA80-BD48-9F42-B7D7B3D11C13}"/>
              </a:ext>
            </a:extLst>
          </p:cNvPr>
          <p:cNvGrpSpPr/>
          <p:nvPr/>
        </p:nvGrpSpPr>
        <p:grpSpPr>
          <a:xfrm>
            <a:off x="8710430" y="1095931"/>
            <a:ext cx="1162232" cy="1281315"/>
            <a:chOff x="4751545" y="2573179"/>
            <a:chExt cx="1162232" cy="128131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7B57B0-DBD4-9E41-8E89-5F8E5AFBF769}"/>
                </a:ext>
              </a:extLst>
            </p:cNvPr>
            <p:cNvSpPr txBox="1"/>
            <p:nvPr/>
          </p:nvSpPr>
          <p:spPr>
            <a:xfrm>
              <a:off x="4751545" y="3331274"/>
              <a:ext cx="1162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WorkSpaces </a:t>
              </a:r>
            </a:p>
            <a:p>
              <a:pPr algn="ctr"/>
              <a:r>
                <a:rPr lang="en-US" sz="1400" dirty="0"/>
                <a:t>Directory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FBDCE1E9-CF1E-DA42-B3EA-481EA14D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77061" y="2573179"/>
              <a:ext cx="711200" cy="7112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AC4772-191B-8044-8F4B-A25F225DC96B}"/>
              </a:ext>
            </a:extLst>
          </p:cNvPr>
          <p:cNvGrpSpPr/>
          <p:nvPr/>
        </p:nvGrpSpPr>
        <p:grpSpPr>
          <a:xfrm>
            <a:off x="8170479" y="3173024"/>
            <a:ext cx="2301904" cy="1108362"/>
            <a:chOff x="8293872" y="4964089"/>
            <a:chExt cx="2301904" cy="11083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ABA408-2A52-274E-94D2-72F81ACCC389}"/>
                </a:ext>
              </a:extLst>
            </p:cNvPr>
            <p:cNvSpPr txBox="1"/>
            <p:nvPr/>
          </p:nvSpPr>
          <p:spPr>
            <a:xfrm>
              <a:off x="8293872" y="576467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11F10FAA-7E7E-2D4B-953D-4B64FCFF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6717" y="4964089"/>
              <a:ext cx="711200" cy="711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C53579-F89D-D548-8FDB-54B9B1EB0BD1}"/>
              </a:ext>
            </a:extLst>
          </p:cNvPr>
          <p:cNvGrpSpPr/>
          <p:nvPr/>
        </p:nvGrpSpPr>
        <p:grpSpPr>
          <a:xfrm>
            <a:off x="5687962" y="7120456"/>
            <a:ext cx="2301904" cy="1065869"/>
            <a:chOff x="1206938" y="3943672"/>
            <a:chExt cx="2301904" cy="106586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EE4E5E-EA5E-F449-B904-5D4887D5F441}"/>
                </a:ext>
              </a:extLst>
            </p:cNvPr>
            <p:cNvSpPr txBox="1"/>
            <p:nvPr/>
          </p:nvSpPr>
          <p:spPr>
            <a:xfrm>
              <a:off x="1206938" y="470176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8947A92-89FE-714E-9B49-BEB3DE813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2290" y="3943672"/>
              <a:ext cx="711200" cy="711200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0BB292-4215-8E4F-BA13-34902559AD88}"/>
              </a:ext>
            </a:extLst>
          </p:cNvPr>
          <p:cNvCxnSpPr>
            <a:cxnSpLocks/>
          </p:cNvCxnSpPr>
          <p:nvPr/>
        </p:nvCxnSpPr>
        <p:spPr>
          <a:xfrm>
            <a:off x="7347619" y="7411699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2B36F47-7CB0-7A47-B657-0266636A2B7C}"/>
              </a:ext>
            </a:extLst>
          </p:cNvPr>
          <p:cNvCxnSpPr>
            <a:cxnSpLocks/>
            <a:stCxn id="45" idx="3"/>
            <a:endCxn id="32" idx="3"/>
          </p:cNvCxnSpPr>
          <p:nvPr/>
        </p:nvCxnSpPr>
        <p:spPr>
          <a:xfrm flipH="1" flipV="1">
            <a:off x="9677031" y="5330434"/>
            <a:ext cx="2276" cy="2145622"/>
          </a:xfrm>
          <a:prstGeom prst="bentConnector3">
            <a:avLst>
              <a:gd name="adj1" fmla="val -16739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16E81F-23EE-7045-9746-6063179DC874}"/>
              </a:ext>
            </a:extLst>
          </p:cNvPr>
          <p:cNvSpPr txBox="1"/>
          <p:nvPr/>
        </p:nvSpPr>
        <p:spPr>
          <a:xfrm rot="5400000">
            <a:off x="9545604" y="6303144"/>
            <a:ext cx="143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List bucket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BE13317-B0A5-2644-97D4-C022D861CBAE}"/>
              </a:ext>
            </a:extLst>
          </p:cNvPr>
          <p:cNvCxnSpPr>
            <a:cxnSpLocks/>
            <a:stCxn id="13" idx="0"/>
            <a:endCxn id="64" idx="1"/>
          </p:cNvCxnSpPr>
          <p:nvPr/>
        </p:nvCxnSpPr>
        <p:spPr>
          <a:xfrm rot="5400000" flipH="1" flipV="1">
            <a:off x="7085411" y="1338819"/>
            <a:ext cx="1737822" cy="1963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AF59CCA-AF7E-7647-B556-67BDF65B04FB}"/>
              </a:ext>
            </a:extLst>
          </p:cNvPr>
          <p:cNvCxnSpPr>
            <a:cxnSpLocks/>
            <a:stCxn id="14" idx="2"/>
            <a:endCxn id="32" idx="1"/>
          </p:cNvCxnSpPr>
          <p:nvPr/>
        </p:nvCxnSpPr>
        <p:spPr>
          <a:xfrm rot="16200000" flipH="1">
            <a:off x="7431852" y="3796455"/>
            <a:ext cx="1074826" cy="1993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AA410B3-62B4-2349-9383-6CCF7E4833FE}"/>
              </a:ext>
            </a:extLst>
          </p:cNvPr>
          <p:cNvSpPr txBox="1"/>
          <p:nvPr/>
        </p:nvSpPr>
        <p:spPr>
          <a:xfrm>
            <a:off x="7408768" y="3254160"/>
            <a:ext cx="141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Load usage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23688-70F2-7046-B250-99ED32DBDE9C}"/>
              </a:ext>
            </a:extLst>
          </p:cNvPr>
          <p:cNvCxnSpPr>
            <a:cxnSpLocks/>
          </p:cNvCxnSpPr>
          <p:nvPr/>
        </p:nvCxnSpPr>
        <p:spPr>
          <a:xfrm>
            <a:off x="7389675" y="3551474"/>
            <a:ext cx="14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0C79542-147F-034E-8305-A3073913FEB6}"/>
              </a:ext>
            </a:extLst>
          </p:cNvPr>
          <p:cNvSpPr txBox="1"/>
          <p:nvPr/>
        </p:nvSpPr>
        <p:spPr>
          <a:xfrm>
            <a:off x="7059815" y="1161643"/>
            <a:ext cx="18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Describe WorkSpaces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450F5D-2F94-DD46-87F1-BA7179DBAAB0}"/>
              </a:ext>
            </a:extLst>
          </p:cNvPr>
          <p:cNvSpPr txBox="1"/>
          <p:nvPr/>
        </p:nvSpPr>
        <p:spPr>
          <a:xfrm>
            <a:off x="6990636" y="4938249"/>
            <a:ext cx="1993132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Save monthly usage (.</a:t>
            </a:r>
            <a:r>
              <a:rPr lang="en-US" sz="1400" dirty="0" err="1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json.gz</a:t>
            </a: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15D2135-55F2-B54A-9BFA-1C94C284CC00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5400000" flipH="1" flipV="1">
            <a:off x="5024884" y="2992074"/>
            <a:ext cx="1286374" cy="7315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56D30-2A0E-E245-B6ED-DA3ED1D086C6}"/>
              </a:ext>
            </a:extLst>
          </p:cNvPr>
          <p:cNvSpPr txBox="1"/>
          <p:nvPr/>
        </p:nvSpPr>
        <p:spPr>
          <a:xfrm>
            <a:off x="2300879" y="7087295"/>
            <a:ext cx="150655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Discover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7C00DF-7D3C-0447-BF24-E3B894397ED3}"/>
              </a:ext>
            </a:extLst>
          </p:cNvPr>
          <p:cNvSpPr txBox="1"/>
          <p:nvPr/>
        </p:nvSpPr>
        <p:spPr>
          <a:xfrm>
            <a:off x="4449542" y="6265986"/>
            <a:ext cx="252315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Load data via signed URLs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169760-5CA4-E84C-955F-D80F2E4EF8AD}"/>
              </a:ext>
            </a:extLst>
          </p:cNvPr>
          <p:cNvCxnSpPr>
            <a:cxnSpLocks/>
          </p:cNvCxnSpPr>
          <p:nvPr/>
        </p:nvCxnSpPr>
        <p:spPr>
          <a:xfrm flipH="1">
            <a:off x="7365548" y="7516799"/>
            <a:ext cx="13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BAFE4B-1064-5642-A936-D16F1B93B48F}"/>
              </a:ext>
            </a:extLst>
          </p:cNvPr>
          <p:cNvSpPr txBox="1"/>
          <p:nvPr/>
        </p:nvSpPr>
        <p:spPr>
          <a:xfrm>
            <a:off x="7347619" y="7507248"/>
            <a:ext cx="143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Signed URLs</a:t>
            </a:r>
          </a:p>
        </p:txBody>
      </p:sp>
    </p:spTree>
    <p:extLst>
      <p:ext uri="{BB962C8B-B14F-4D97-AF65-F5344CB8AC3E}">
        <p14:creationId xmlns:p14="http://schemas.microsoft.com/office/powerpoint/2010/main" val="136414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59</Words>
  <Application>Microsoft Macintosh PowerPoint</Application>
  <PresentationFormat>A3 Paper (297x420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Passenger</dc:creator>
  <cp:lastModifiedBy>Josh Passenger</cp:lastModifiedBy>
  <cp:revision>19</cp:revision>
  <dcterms:created xsi:type="dcterms:W3CDTF">2020-05-05T06:56:39Z</dcterms:created>
  <dcterms:modified xsi:type="dcterms:W3CDTF">2020-05-20T03:25:08Z</dcterms:modified>
</cp:coreProperties>
</file>