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4BC87-22E1-46DB-A202-5030AECE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25B9A7-25B4-46BD-BEDA-547297F9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9E1C8-8389-4A28-A35A-6B0A658C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D86FC-1792-4DCF-874F-7FD726CF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5A7CC-C4D8-4326-B5F9-12623757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6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25827-7819-4E2E-AA9E-B7E6A68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4DAF9F-01C2-4D90-950D-D26E44857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B7043-21C3-4C27-94B9-A228FF3E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2B818-B5E6-41AE-B0F9-7130F9D7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FA6CB-0575-499D-B899-EF946846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4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9D5126-5EE6-42E7-BC12-47E33087A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20CDC3-3EA5-4756-B893-E9DB3B0AD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51A79-897C-43A4-AC5E-73266C79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887427-9C55-49A7-9767-10669F04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BF689-87B4-4259-938A-2FC619BA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5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7ECCE-F578-48F9-B8E7-ED94105C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F65E1D-B84B-41BA-8AD8-703A34BF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4B8C6-A99A-4B49-B411-55E5F586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4C6868-10C5-443A-A8B1-EFB18D1D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62008-6BCD-4206-B01B-20689502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2ED6A-6ADA-461D-A8A1-9D85FE46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0024FA-D68A-4A51-B33C-38D85863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414023-5766-416E-9B07-D00CCB40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BDD46-6215-441D-A8BF-79A509E9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DAA8C3-C823-455D-B023-AC087A2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1AFD7-E557-48BF-89B8-95DCFC77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56B23-459E-4122-B4D5-4615882AD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11C904-DFB5-449E-BA14-B0471C0C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568AAE-C0C8-4F82-9A54-EE597C7B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B9548-8685-47AF-991B-BAAAC54E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9F336F-43C8-489F-B11E-7FA8E58D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7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FD8EE-DB29-45F0-9189-2EC4CED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9E27A1-0120-4F20-95AE-85540E58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640D75-914B-453D-BE69-97DCB4C2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CD4AAF-10F1-46B4-9F5D-F24F0655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965F78-7C29-4CF4-8EFB-D97E1369C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74FFFE-E300-4A7F-A0E4-8AF51A8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553DB0-952C-4570-9E0D-75060E78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90D1FB-2F2C-41C8-9C9D-4EEB8DE1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D4777-A28C-4CDE-B49F-D7C69F27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C0F32A-8F6A-4A12-A55A-61D83AFB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4ABDA6-EF2F-4DC0-99D5-53D93914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861310-CDC7-439A-B411-042000DC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07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EA7051-531F-4843-A0F7-DBB0BEE1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9DB4D2-ACBD-426B-B0A6-BCEC3CB6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BA9C36-C862-4074-8F13-AA026CE2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7DFC5-5A10-41AB-A540-FC226F79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86293-C5F5-4493-854D-0E306FC38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673082-22F1-419E-A54D-3A6E56AC2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74A5B6-E671-42F3-8EAF-2CB04127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F57CA-B2F6-4C6C-9726-2F89D72E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2E34BA-0B0E-4F83-BFE6-E94458AA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1126D-8908-44B5-B18A-A0BF218C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664311-C4CA-49DA-801B-7E4B89A18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11D655-4FDB-4AE6-BA8A-76AE2FBB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FDE70F-6917-4BC8-A12F-8446AE96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B0C7A0-38F8-40B7-9749-FE4EFA6D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58644F-2563-433F-9E12-8591790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241627-EAED-490A-8273-8283A94A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4F111-29F6-4BAD-8A5E-13FB9724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E591D-E940-497C-8184-FEE93591D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BD6E-CF63-4BB9-8D47-7ADF6EE9A909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2339F-1DDC-4D95-85EB-E3AE00009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19A2D-5555-40BF-96F7-4BEFD6A19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F260-7540-42E5-8D6E-2E86A8B43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3570AD-1876-45D9-9781-B765D2B3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4" y="1150069"/>
            <a:ext cx="10945492" cy="53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2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E95EC8-A0C1-47C4-8035-AFD083A2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1" y="176212"/>
            <a:ext cx="42005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俊霖 陳</dc:creator>
  <cp:lastModifiedBy>俊霖 陳</cp:lastModifiedBy>
  <cp:revision>2</cp:revision>
  <dcterms:created xsi:type="dcterms:W3CDTF">2021-03-04T22:38:45Z</dcterms:created>
  <dcterms:modified xsi:type="dcterms:W3CDTF">2021-03-04T22:47:48Z</dcterms:modified>
</cp:coreProperties>
</file>