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97B50-1328-4FB0-BA38-F142E7919E42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CC8D1-B373-44A2-AEE7-CD3DCFA82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20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C8D1-B373-44A2-AEE7-CD3DCFA82A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96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2A937-FA4E-46C9-91BB-22C1FA75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9C2F5-32A3-4254-98B6-F92D69551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40BAA-330D-4A05-B808-9E6BC71C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BD3D0C-9B11-41AF-8E5F-E34FCB26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E5229F-1CD5-4B8C-B183-93EA65AE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EC4F1-2160-4A5A-BDFC-B06A00CD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13F11F-2A6B-456F-9021-E04CF2A0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46CC7-9F2E-4FFD-AAB8-50C4535C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F2062-BA0D-47FC-BDAC-348701AC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5BA220-3123-4402-B178-03F045A0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80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20D251-2354-434F-8D0D-E1DD711A4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C6B0E9-758D-4F41-B4A8-FE20AB0B2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EADD4-2021-4074-9E2A-DAA427AE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83D53E-53DD-4772-9480-F665FC6F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89643-917C-4C19-B388-F8D7C03D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4361E-5270-4EA2-90A7-3CD0B730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5C68B-1B80-4D85-B819-455606BB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E10C6E-9D48-40B6-AA59-914F5AB7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DEF9D-957F-47B3-894C-E31EFE98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EEC51-4360-4EDC-AC82-A1DB52FE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E7646-A31F-45F6-AED8-EBDB1D7C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80BDFB-465C-43B4-87B4-DB4864E2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111CBE-327F-4478-B869-C58D6A22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5B227-1593-4D54-BFAA-59E0B32B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360C99-8A1F-4DBD-B6E2-4E6A3F24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0F663-4A62-4428-B7BF-FDA6BFBF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113152-22E7-4CD1-B48D-05D3DB7E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975698-D16B-47B8-896F-48846FB4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30AB72-0D2B-4825-A7CE-1DABA80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2E61B3-7A1B-4771-9A28-5B207AC3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277E4F-F5FD-4727-BB30-124A8096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6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1BB03-FE28-40A9-A750-7AA31C1E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493A5C-CF19-4B47-8AC5-BC0FEACD7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77811C-C577-4E47-953F-13A857E90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3BF000-E984-47B4-863C-6295A3D6C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78807A-88AD-41D3-AADD-14E4F5A38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714DFB-3784-448A-ACCF-273544C9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6AC5BA-2DAD-4B9B-80B8-C3D4C475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DFBDE0-5D41-430E-B7FB-133C6DFE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28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66068-BCE1-4047-B66E-30CFBED9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1F232B-5504-4104-9837-CE5EC5E4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4DDE7A-D5FF-4A3C-ABA0-DF78371C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7FFCA8-83D9-40DB-8278-7AFE030C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36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7984A2-42C4-44B8-AA97-8A160524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97F7F0-A9C3-46E2-9ADA-9E13DF03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AC9371-7799-48A8-95B8-B3546A84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9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A29BC-B6D4-4CF5-95A8-B825CA0E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84E802-5809-4BF2-8656-956B1E23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9630B1-C135-45EA-AD72-9CA875C3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321598-68DB-4292-8EFC-C21AF9B3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ABB8DD-563D-4691-8231-12217FEB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AFAA2C-5175-4008-B30C-1A109E4E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02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B9DC0-5C30-4C0B-90F2-3C7CF2D3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54287C-7785-4275-B05B-4B7E77FDC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E11D51-9FFD-492C-9865-F04F040B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3A368B-2172-49FD-B745-4BA81A6B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F204E9-FF71-4D5E-BF62-8E254FC1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DC316-F24E-4F7D-8B4D-903BB97B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64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6EC579-B10D-4300-9B00-75E9DFEE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6FDB7A-E90A-4D64-9841-34CA780D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71D0D-41FB-41DA-9AEC-C6896B63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75F-B510-4B53-AB35-B7330687743E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DC8D60-A35B-4726-BFC7-1774E00ED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A26530-A76B-4FCF-B6E1-07795C24D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C8F3-73D8-49FF-B4A0-15C901E25D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5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seract-ocr/tessdata_best/blob/master/chi_tra.traineddata" TargetMode="External"/><Relationship Id="rId2" Type="http://schemas.openxmlformats.org/officeDocument/2006/relationships/hyperlink" Target="https://github.com/UB-Mannheim/tesseract/wiki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urceforge.net/projects/vietocr/files/jTessBoxEdito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87733DC-B958-4E12-B3F1-8213D9073D45}"/>
              </a:ext>
            </a:extLst>
          </p:cNvPr>
          <p:cNvSpPr txBox="1"/>
          <p:nvPr/>
        </p:nvSpPr>
        <p:spPr>
          <a:xfrm>
            <a:off x="546755" y="2318994"/>
            <a:ext cx="11437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智慧光學字元識別驅動程式 </a:t>
            </a:r>
            <a:r>
              <a:rPr lang="en-US" altLang="zh-TW" b="0" i="0" u="none" strike="noStrike" dirty="0">
                <a:solidFill>
                  <a:srgbClr val="37C0FF"/>
                </a:solidFill>
                <a:effectLst/>
                <a:latin typeface="Lato"/>
                <a:hlinkClick r:id="rId2"/>
              </a:rPr>
              <a:t>https://github.com/UB-Mannheim/tesseract/wiki</a:t>
            </a:r>
            <a:endParaRPr lang="en-US" altLang="zh-TW" b="0" i="0" u="none" strike="noStrike" dirty="0">
              <a:solidFill>
                <a:srgbClr val="37C0FF"/>
              </a:solidFill>
              <a:effectLst/>
              <a:latin typeface="Lato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字元識別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繁體中文訓練資料 </a:t>
            </a:r>
            <a:r>
              <a:rPr lang="en-US" altLang="zh-TW" b="0" i="0" u="none" strike="noStrike" dirty="0">
                <a:solidFill>
                  <a:srgbClr val="00A0E9"/>
                </a:solidFill>
                <a:effectLst/>
                <a:latin typeface="Lato"/>
                <a:hlinkClick r:id="rId3"/>
              </a:rPr>
              <a:t>https://github.com/tesseract-ocr/tessdata_best/blob/master/chi_tra.traineddata</a:t>
            </a:r>
            <a:endParaRPr lang="en-US" altLang="zh-TW" b="0" i="0" u="none" strike="noStrike" dirty="0">
              <a:solidFill>
                <a:srgbClr val="00A0E9"/>
              </a:solidFill>
              <a:effectLst/>
              <a:latin typeface="Lato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智慧光學字元識別字庫訓練工具 </a:t>
            </a:r>
            <a:r>
              <a:rPr lang="en-US" altLang="zh-TW" b="0" i="1" u="none" strike="noStrike" dirty="0">
                <a:effectLst/>
                <a:latin typeface="medium-content-serif-font"/>
                <a:hlinkClick r:id="rId4"/>
              </a:rPr>
              <a:t>https://sourceforge.net/projects/vietocr/files/jTessBoxEditor/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套件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pytesseract</a:t>
            </a:r>
            <a:r>
              <a:rPr lang="en-US" altLang="zh-TW" dirty="0"/>
              <a:t>, </a:t>
            </a:r>
            <a:r>
              <a:rPr lang="en-US" altLang="zh-TW" dirty="0" err="1"/>
              <a:t>opencv_python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904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E8E98982-F80A-4964-8916-E13C6B888E0F}"/>
              </a:ext>
            </a:extLst>
          </p:cNvPr>
          <p:cNvSpPr/>
          <p:nvPr/>
        </p:nvSpPr>
        <p:spPr>
          <a:xfrm>
            <a:off x="996170" y="952107"/>
            <a:ext cx="10638221" cy="673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ED2DE5BC-CD2D-465D-9481-FFF9D35E8BA0}"/>
              </a:ext>
            </a:extLst>
          </p:cNvPr>
          <p:cNvSpPr/>
          <p:nvPr/>
        </p:nvSpPr>
        <p:spPr>
          <a:xfrm>
            <a:off x="996170" y="5288437"/>
            <a:ext cx="7384968" cy="1286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3BEE5137-387C-4C52-9708-3120D5DF62E1}"/>
              </a:ext>
            </a:extLst>
          </p:cNvPr>
          <p:cNvSpPr/>
          <p:nvPr/>
        </p:nvSpPr>
        <p:spPr>
          <a:xfrm>
            <a:off x="1005601" y="1656031"/>
            <a:ext cx="7384968" cy="35192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6F370CF-BC3A-4AA1-9303-99A09E6A80D5}"/>
              </a:ext>
            </a:extLst>
          </p:cNvPr>
          <p:cNvSpPr/>
          <p:nvPr/>
        </p:nvSpPr>
        <p:spPr>
          <a:xfrm>
            <a:off x="197964" y="1524052"/>
            <a:ext cx="709426" cy="35270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DFF469-3E19-4FEE-AEFF-32CCCE0D5EDD}"/>
              </a:ext>
            </a:extLst>
          </p:cNvPr>
          <p:cNvSpPr txBox="1"/>
          <p:nvPr/>
        </p:nvSpPr>
        <p:spPr>
          <a:xfrm>
            <a:off x="244900" y="1933382"/>
            <a:ext cx="615553" cy="2708434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pPr algn="dist"/>
            <a:r>
              <a:rPr lang="zh-TW" altLang="en-US" sz="28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表單圖片檔案</a:t>
            </a:r>
          </a:p>
        </p:txBody>
      </p:sp>
      <p:sp>
        <p:nvSpPr>
          <p:cNvPr id="13" name="箭號: 五邊形 12">
            <a:extLst>
              <a:ext uri="{FF2B5EF4-FFF2-40B4-BE49-F238E27FC236}">
                <a16:creationId xmlns:a16="http://schemas.microsoft.com/office/drawing/2014/main" id="{ABA74174-71AB-47D3-BDF3-676AC21DC9D4}"/>
              </a:ext>
            </a:extLst>
          </p:cNvPr>
          <p:cNvSpPr/>
          <p:nvPr/>
        </p:nvSpPr>
        <p:spPr>
          <a:xfrm>
            <a:off x="1005601" y="160256"/>
            <a:ext cx="3925319" cy="6881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＞形 13">
            <a:extLst>
              <a:ext uri="{FF2B5EF4-FFF2-40B4-BE49-F238E27FC236}">
                <a16:creationId xmlns:a16="http://schemas.microsoft.com/office/drawing/2014/main" id="{D249D69D-D9F4-47B4-8A95-6959167FCA2A}"/>
              </a:ext>
            </a:extLst>
          </p:cNvPr>
          <p:cNvSpPr/>
          <p:nvPr/>
        </p:nvSpPr>
        <p:spPr>
          <a:xfrm>
            <a:off x="4696496" y="160257"/>
            <a:ext cx="3479192" cy="6881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＞形 17">
            <a:extLst>
              <a:ext uri="{FF2B5EF4-FFF2-40B4-BE49-F238E27FC236}">
                <a16:creationId xmlns:a16="http://schemas.microsoft.com/office/drawing/2014/main" id="{B413DF9C-5D7F-493E-92C2-A0E3E2060975}"/>
              </a:ext>
            </a:extLst>
          </p:cNvPr>
          <p:cNvSpPr/>
          <p:nvPr/>
        </p:nvSpPr>
        <p:spPr>
          <a:xfrm>
            <a:off x="7965649" y="160256"/>
            <a:ext cx="3770722" cy="6881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EA96905-8E7C-43B7-834F-EF36F7EE5444}"/>
              </a:ext>
            </a:extLst>
          </p:cNvPr>
          <p:cNvSpPr txBox="1"/>
          <p:nvPr/>
        </p:nvSpPr>
        <p:spPr>
          <a:xfrm>
            <a:off x="2310881" y="2828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標定欄位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E04A9E-6AD6-4C12-B927-C472151AAA17}"/>
              </a:ext>
            </a:extLst>
          </p:cNvPr>
          <p:cNvSpPr txBox="1"/>
          <p:nvPr/>
        </p:nvSpPr>
        <p:spPr>
          <a:xfrm>
            <a:off x="5681129" y="2735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辨識字元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A2DCDF9-96F6-41D7-91E8-49CA1781390F}"/>
              </a:ext>
            </a:extLst>
          </p:cNvPr>
          <p:cNvSpPr txBox="1"/>
          <p:nvPr/>
        </p:nvSpPr>
        <p:spPr>
          <a:xfrm>
            <a:off x="8989235" y="2735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輸入資料庫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A87AF90F-A718-4C38-BEA0-C06E52949294}"/>
              </a:ext>
            </a:extLst>
          </p:cNvPr>
          <p:cNvSpPr/>
          <p:nvPr/>
        </p:nvSpPr>
        <p:spPr>
          <a:xfrm>
            <a:off x="1762521" y="4277426"/>
            <a:ext cx="2423449" cy="615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labelimg</a:t>
            </a:r>
            <a:r>
              <a:rPr lang="en-US" altLang="zh-TW" dirty="0">
                <a:solidFill>
                  <a:sysClr val="windowText" lastClr="000000"/>
                </a:solidFill>
              </a:rPr>
              <a:t> </a:t>
            </a:r>
            <a:r>
              <a:rPr lang="zh-TW" altLang="en-US" dirty="0">
                <a:solidFill>
                  <a:sysClr val="windowText" lastClr="000000"/>
                </a:solidFill>
              </a:rPr>
              <a:t>標定位置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E858084-8A8B-4432-A451-E334865AD82A}"/>
              </a:ext>
            </a:extLst>
          </p:cNvPr>
          <p:cNvSpPr/>
          <p:nvPr/>
        </p:nvSpPr>
        <p:spPr>
          <a:xfrm>
            <a:off x="5400081" y="1844570"/>
            <a:ext cx="2288827" cy="30479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pytesseract</a:t>
            </a:r>
            <a:r>
              <a:rPr lang="en-US" altLang="zh-TW" dirty="0">
                <a:solidFill>
                  <a:sysClr val="windowText" lastClr="000000"/>
                </a:solidFill>
              </a:rPr>
              <a:t> </a:t>
            </a:r>
            <a:r>
              <a:rPr lang="zh-TW" altLang="en-US" dirty="0">
                <a:solidFill>
                  <a:sysClr val="windowText" lastClr="000000"/>
                </a:solidFill>
              </a:rPr>
              <a:t>辨識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E459314-9704-4575-8920-D7ADDA5F1B0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185970" y="4584976"/>
            <a:ext cx="12141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C775667-0E69-468A-BCAE-B710D756DFB4}"/>
              </a:ext>
            </a:extLst>
          </p:cNvPr>
          <p:cNvSpPr txBox="1"/>
          <p:nvPr/>
        </p:nvSpPr>
        <p:spPr>
          <a:xfrm>
            <a:off x="4331232" y="4246535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 loop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E9B2898-D436-4D4D-A437-E2FCC4C686ED}"/>
              </a:ext>
            </a:extLst>
          </p:cNvPr>
          <p:cNvCxnSpPr>
            <a:cxnSpLocks/>
          </p:cNvCxnSpPr>
          <p:nvPr/>
        </p:nvCxnSpPr>
        <p:spPr>
          <a:xfrm flipV="1">
            <a:off x="916817" y="4579087"/>
            <a:ext cx="8367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A086860-BFC1-4F3A-AB11-AC1DAE949F2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16817" y="3327754"/>
            <a:ext cx="5822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15420883-F29E-4B39-8CA2-4B4837A87057}"/>
              </a:ext>
            </a:extLst>
          </p:cNvPr>
          <p:cNvSpPr/>
          <p:nvPr/>
        </p:nvSpPr>
        <p:spPr>
          <a:xfrm>
            <a:off x="1499034" y="2815540"/>
            <a:ext cx="1413552" cy="10244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numpy</a:t>
            </a:r>
            <a:r>
              <a:rPr lang="zh-TW" altLang="en-US" dirty="0">
                <a:solidFill>
                  <a:sysClr val="windowText" lastClr="000000"/>
                </a:solidFill>
              </a:rPr>
              <a:t>格式</a:t>
            </a:r>
            <a:endParaRPr lang="en-US" altLang="zh-TW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dirty="0">
                <a:solidFill>
                  <a:sysClr val="windowText" lastClr="000000"/>
                </a:solidFill>
              </a:rPr>
              <a:t>標定位置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F3260B2-FA4D-481F-B6F0-8D863B489A95}"/>
              </a:ext>
            </a:extLst>
          </p:cNvPr>
          <p:cNvSpPr txBox="1"/>
          <p:nvPr/>
        </p:nvSpPr>
        <p:spPr>
          <a:xfrm>
            <a:off x="924585" y="2997571"/>
            <a:ext cx="60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cv2</a:t>
            </a:r>
            <a:endParaRPr lang="zh-TW" altLang="en-US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C8B414A-9369-4EB3-84C3-D4262B4F8926}"/>
              </a:ext>
            </a:extLst>
          </p:cNvPr>
          <p:cNvSpPr/>
          <p:nvPr/>
        </p:nvSpPr>
        <p:spPr>
          <a:xfrm>
            <a:off x="3143802" y="2815541"/>
            <a:ext cx="1413552" cy="10244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</a:rPr>
              <a:t>轉回圖檔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4E2DA1-F16B-4338-8D48-91A4B613605A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2912586" y="3327755"/>
            <a:ext cx="231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57914FE-82DA-4041-9407-06A925DF16F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557354" y="3327755"/>
            <a:ext cx="8332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38A6F2B8-2406-44D6-9029-7C68E0528303}"/>
              </a:ext>
            </a:extLst>
          </p:cNvPr>
          <p:cNvSpPr/>
          <p:nvPr/>
        </p:nvSpPr>
        <p:spPr>
          <a:xfrm>
            <a:off x="5390653" y="5701990"/>
            <a:ext cx="2288827" cy="615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jTessBoxEditor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1EA71003-3BDB-4DFF-9FCB-A01C73C1B1B5}"/>
              </a:ext>
            </a:extLst>
          </p:cNvPr>
          <p:cNvSpPr/>
          <p:nvPr/>
        </p:nvSpPr>
        <p:spPr>
          <a:xfrm>
            <a:off x="1357465" y="5701991"/>
            <a:ext cx="1177527" cy="615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</a:rPr>
              <a:t>轉</a:t>
            </a:r>
            <a:r>
              <a:rPr lang="en-US" altLang="zh-TW" dirty="0">
                <a:solidFill>
                  <a:sysClr val="windowText" lastClr="000000"/>
                </a:solidFill>
              </a:rPr>
              <a:t>tiff</a:t>
            </a:r>
            <a:r>
              <a:rPr lang="zh-TW" altLang="en-US" dirty="0">
                <a:solidFill>
                  <a:sysClr val="windowText" lastClr="000000"/>
                </a:solidFill>
              </a:rPr>
              <a:t>檔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9F182FB7-72CB-4A65-ACE6-B97CF611C6AE}"/>
              </a:ext>
            </a:extLst>
          </p:cNvPr>
          <p:cNvSpPr/>
          <p:nvPr/>
        </p:nvSpPr>
        <p:spPr>
          <a:xfrm>
            <a:off x="3058866" y="5701991"/>
            <a:ext cx="1498488" cy="615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</a:rPr>
              <a:t>生成</a:t>
            </a:r>
            <a:r>
              <a:rPr lang="en-US" altLang="zh-TW" dirty="0">
                <a:solidFill>
                  <a:sysClr val="windowText" lastClr="000000"/>
                </a:solidFill>
              </a:rPr>
              <a:t>box</a:t>
            </a:r>
            <a:r>
              <a:rPr lang="zh-TW" altLang="en-US" dirty="0">
                <a:solidFill>
                  <a:sysClr val="windowText" lastClr="000000"/>
                </a:solidFill>
              </a:rPr>
              <a:t>文件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5611014-836B-4F8D-B6E2-3A264DDECC20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52676" y="6009539"/>
            <a:ext cx="8047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879B3B6-61B1-4F9D-AFD5-9B01C0A67B71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>
            <a:off x="2534992" y="6009541"/>
            <a:ext cx="5238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1CE6EC1E-5B26-41E4-AA49-E3F986036DA7}"/>
              </a:ext>
            </a:extLst>
          </p:cNvPr>
          <p:cNvCxnSpPr>
            <a:cxnSpLocks/>
            <a:stCxn id="63" idx="3"/>
            <a:endCxn id="57" idx="1"/>
          </p:cNvCxnSpPr>
          <p:nvPr/>
        </p:nvCxnSpPr>
        <p:spPr>
          <a:xfrm flipV="1">
            <a:off x="4557354" y="6009540"/>
            <a:ext cx="833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B833FC4-456A-4BD2-958D-7E4A1219D04E}"/>
              </a:ext>
            </a:extLst>
          </p:cNvPr>
          <p:cNvSpPr txBox="1"/>
          <p:nvPr/>
        </p:nvSpPr>
        <p:spPr>
          <a:xfrm>
            <a:off x="6535066" y="522282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.train</a:t>
            </a:r>
            <a:endParaRPr lang="zh-TW" altLang="en-US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91E2E5F5-E21A-462D-AA21-FD5FE9926889}"/>
              </a:ext>
            </a:extLst>
          </p:cNvPr>
          <p:cNvCxnSpPr>
            <a:stCxn id="4" idx="2"/>
          </p:cNvCxnSpPr>
          <p:nvPr/>
        </p:nvCxnSpPr>
        <p:spPr>
          <a:xfrm flipH="1">
            <a:off x="552676" y="5051147"/>
            <a:ext cx="1" cy="958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D1D88B5A-2829-4552-9871-ED92843DC5A8}"/>
              </a:ext>
            </a:extLst>
          </p:cNvPr>
          <p:cNvCxnSpPr>
            <a:cxnSpLocks/>
            <a:stCxn id="57" idx="0"/>
            <a:endCxn id="26" idx="2"/>
          </p:cNvCxnSpPr>
          <p:nvPr/>
        </p:nvCxnSpPr>
        <p:spPr>
          <a:xfrm flipV="1">
            <a:off x="6535067" y="4892527"/>
            <a:ext cx="9428" cy="80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E16F8134-4736-4EC3-B3BD-27AFE713E56F}"/>
              </a:ext>
            </a:extLst>
          </p:cNvPr>
          <p:cNvSpPr/>
          <p:nvPr/>
        </p:nvSpPr>
        <p:spPr>
          <a:xfrm>
            <a:off x="9853979" y="1844569"/>
            <a:ext cx="1780415" cy="30479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DB</a:t>
            </a:r>
            <a:r>
              <a:rPr lang="zh-TW" altLang="en-US" dirty="0">
                <a:solidFill>
                  <a:sysClr val="windowText" lastClr="000000"/>
                </a:solidFill>
              </a:rPr>
              <a:t> 資料庫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DCE2FF8-7222-4C75-B133-AFED3CFA9C48}"/>
              </a:ext>
            </a:extLst>
          </p:cNvPr>
          <p:cNvCxnSpPr/>
          <p:nvPr/>
        </p:nvCxnSpPr>
        <p:spPr>
          <a:xfrm>
            <a:off x="916817" y="2403842"/>
            <a:ext cx="4483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0C3ACA9-3EAE-493C-B327-835BC87848C5}"/>
              </a:ext>
            </a:extLst>
          </p:cNvPr>
          <p:cNvCxnSpPr/>
          <p:nvPr/>
        </p:nvCxnSpPr>
        <p:spPr>
          <a:xfrm>
            <a:off x="7688907" y="2403842"/>
            <a:ext cx="2165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210C3F50-B3A2-4D8D-98CE-3E3E847A0DE8}"/>
              </a:ext>
            </a:extLst>
          </p:cNvPr>
          <p:cNvSpPr txBox="1"/>
          <p:nvPr/>
        </p:nvSpPr>
        <p:spPr>
          <a:xfrm>
            <a:off x="8390570" y="209231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關聯字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4CE99DE2-0314-4091-97F5-6162A3C106D2}"/>
              </a:ext>
            </a:extLst>
          </p:cNvPr>
          <p:cNvCxnSpPr>
            <a:cxnSpLocks/>
          </p:cNvCxnSpPr>
          <p:nvPr/>
        </p:nvCxnSpPr>
        <p:spPr>
          <a:xfrm>
            <a:off x="8248453" y="3960942"/>
            <a:ext cx="1605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281B4E13-264F-4258-BC8A-F1ABF4AA6983}"/>
              </a:ext>
            </a:extLst>
          </p:cNvPr>
          <p:cNvCxnSpPr/>
          <p:nvPr/>
        </p:nvCxnSpPr>
        <p:spPr>
          <a:xfrm>
            <a:off x="7695303" y="3362437"/>
            <a:ext cx="559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FE9BA2F5-5332-49DD-9174-805383716D02}"/>
              </a:ext>
            </a:extLst>
          </p:cNvPr>
          <p:cNvCxnSpPr/>
          <p:nvPr/>
        </p:nvCxnSpPr>
        <p:spPr>
          <a:xfrm>
            <a:off x="7695303" y="4559448"/>
            <a:ext cx="559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6C2F55D-ACAE-4F9C-8EA5-CC37E4135EA0}"/>
              </a:ext>
            </a:extLst>
          </p:cNvPr>
          <p:cNvCxnSpPr/>
          <p:nvPr/>
        </p:nvCxnSpPr>
        <p:spPr>
          <a:xfrm>
            <a:off x="8248453" y="3362437"/>
            <a:ext cx="0" cy="1197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8A240403-8CFA-46EB-806D-9F2908FE4FF2}"/>
              </a:ext>
            </a:extLst>
          </p:cNvPr>
          <p:cNvSpPr txBox="1"/>
          <p:nvPr/>
        </p:nvSpPr>
        <p:spPr>
          <a:xfrm>
            <a:off x="1391968" y="1724755"/>
            <a:ext cx="158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單一場景分開</a:t>
            </a:r>
          </a:p>
        </p:txBody>
      </p:sp>
      <p:sp>
        <p:nvSpPr>
          <p:cNvPr id="125" name="矩形: 圓角 124">
            <a:extLst>
              <a:ext uri="{FF2B5EF4-FFF2-40B4-BE49-F238E27FC236}">
                <a16:creationId xmlns:a16="http://schemas.microsoft.com/office/drawing/2014/main" id="{73D290B6-935B-4591-AA39-5C954E1FB00F}"/>
              </a:ext>
            </a:extLst>
          </p:cNvPr>
          <p:cNvSpPr/>
          <p:nvPr/>
        </p:nvSpPr>
        <p:spPr>
          <a:xfrm>
            <a:off x="1585204" y="1046444"/>
            <a:ext cx="2423449" cy="4762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CTPN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</a:rPr>
              <a:t>model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72C12685-A3E2-4961-8730-1D3397E1199D}"/>
              </a:ext>
            </a:extLst>
          </p:cNvPr>
          <p:cNvSpPr/>
          <p:nvPr/>
        </p:nvSpPr>
        <p:spPr>
          <a:xfrm>
            <a:off x="5177290" y="1046444"/>
            <a:ext cx="2423449" cy="4762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CRNN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</a:rPr>
              <a:t>model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4B062435-31E6-4169-948B-B65CDEF5C260}"/>
              </a:ext>
            </a:extLst>
          </p:cNvPr>
          <p:cNvSpPr/>
          <p:nvPr/>
        </p:nvSpPr>
        <p:spPr>
          <a:xfrm>
            <a:off x="8511241" y="1046444"/>
            <a:ext cx="3008314" cy="4762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BERT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</a:rPr>
              <a:t>model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F75D19FD-608B-477E-8E14-A815B95FA58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52676" y="1284578"/>
            <a:ext cx="1" cy="239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6B1E1736-9C69-4606-8244-327DC8079982}"/>
              </a:ext>
            </a:extLst>
          </p:cNvPr>
          <p:cNvCxnSpPr>
            <a:endCxn id="125" idx="1"/>
          </p:cNvCxnSpPr>
          <p:nvPr/>
        </p:nvCxnSpPr>
        <p:spPr>
          <a:xfrm>
            <a:off x="552676" y="1284578"/>
            <a:ext cx="10325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C7A4A619-A566-4DE0-ACC1-AA58548512CB}"/>
              </a:ext>
            </a:extLst>
          </p:cNvPr>
          <p:cNvCxnSpPr>
            <a:stCxn id="125" idx="3"/>
            <a:endCxn id="127" idx="1"/>
          </p:cNvCxnSpPr>
          <p:nvPr/>
        </p:nvCxnSpPr>
        <p:spPr>
          <a:xfrm>
            <a:off x="4008653" y="1284579"/>
            <a:ext cx="1168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090B2098-CB62-423F-A9D4-44E774D23D9E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>
            <a:off x="7600739" y="1284579"/>
            <a:ext cx="91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5B740729-273A-429B-9386-978BBBAB201F}"/>
              </a:ext>
            </a:extLst>
          </p:cNvPr>
          <p:cNvCxnSpPr>
            <a:cxnSpLocks/>
            <a:stCxn id="129" idx="2"/>
            <a:endCxn id="93" idx="0"/>
          </p:cNvCxnSpPr>
          <p:nvPr/>
        </p:nvCxnSpPr>
        <p:spPr>
          <a:xfrm>
            <a:off x="10015398" y="1522713"/>
            <a:ext cx="728789" cy="32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7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7CF81D0-D4BA-4689-9FFC-4895E96B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3" y="650449"/>
            <a:ext cx="4147594" cy="55571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7A08F05-EA24-4AC7-90E2-8CF1128C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548" y="1008667"/>
            <a:ext cx="5896401" cy="48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3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5BF10B1-CAE8-4223-BD5B-E0369008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675" y="0"/>
            <a:ext cx="3871732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451E8B-F3E0-4A59-AC3A-E2270557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93" y="433634"/>
            <a:ext cx="4633063" cy="62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0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123</Words>
  <Application>Microsoft Office PowerPoint</Application>
  <PresentationFormat>寬螢幕</PresentationFormat>
  <Paragraphs>27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Lato</vt:lpstr>
      <vt:lpstr>medium-content-serif-font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俊霖 陳</dc:creator>
  <cp:lastModifiedBy>俊霖 陳</cp:lastModifiedBy>
  <cp:revision>10</cp:revision>
  <dcterms:created xsi:type="dcterms:W3CDTF">2020-08-30T18:01:12Z</dcterms:created>
  <dcterms:modified xsi:type="dcterms:W3CDTF">2020-08-30T19:26:46Z</dcterms:modified>
</cp:coreProperties>
</file>