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7" d="100"/>
          <a:sy n="37" d="100"/>
        </p:scale>
        <p:origin x="72" y="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7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7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4812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5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273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5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48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0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8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0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2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1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4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4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7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5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r>
              <a:t>Redskies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r>
              <a:t>Effortless Shopping. Powerful Platform.</a:t>
            </a:r>
          </a:p>
          <a:p>
            <a:r>
              <a:t>Presented by: Josphat Ndungu, Founder &amp; CEO</a:t>
            </a:r>
          </a:p>
        </p:txBody>
      </p:sp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F22E4F86-D5B4-7AA9-771B-AFBCADB7F3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53" r="36264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2882531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Project Traction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063" y="609601"/>
            <a:ext cx="4133472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Month 1–2: MVP development and pilot onboarding</a:t>
            </a:r>
          </a:p>
          <a:p>
            <a:r>
              <a:rPr lang="en-US">
                <a:solidFill>
                  <a:srgbClr val="FFFFFF"/>
                </a:solidFill>
              </a:rPr>
              <a:t>Month 3: Launch with 50+ merchants</a:t>
            </a:r>
          </a:p>
          <a:p>
            <a:r>
              <a:rPr lang="en-US">
                <a:solidFill>
                  <a:srgbClr val="FFFFFF"/>
                </a:solidFill>
              </a:rPr>
              <a:t>Month 4: Begin regional marketing campaigns</a:t>
            </a:r>
          </a:p>
          <a:p>
            <a:r>
              <a:rPr lang="en-US">
                <a:solidFill>
                  <a:srgbClr val="FFFFFF"/>
                </a:solidFill>
              </a:rPr>
              <a:t>Month 5: Reach 10,000+ customers</a:t>
            </a:r>
          </a:p>
          <a:p>
            <a:r>
              <a:rPr lang="en-US">
                <a:solidFill>
                  <a:srgbClr val="FFFFFF"/>
                </a:solidFill>
              </a:rPr>
              <a:t>Month 6: Expand to neighboring countries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r>
              <a:t>Revenue Streams:</a:t>
            </a:r>
          </a:p>
          <a:p>
            <a:r>
              <a:t>- Product Sales Commission</a:t>
            </a:r>
          </a:p>
          <a:p>
            <a:r>
              <a:t>- Subscription-Based Vendor Plans</a:t>
            </a:r>
          </a:p>
          <a:p>
            <a:r>
              <a:t>- Sponsored Listings &amp; Ads</a:t>
            </a:r>
          </a:p>
          <a:p>
            <a:endParaRPr/>
          </a:p>
          <a:p>
            <a:r>
              <a:t>Margins: High scalability with 60–70% gross margin potential on platform services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r>
              <a:rPr lang="en-US" sz="3300"/>
              <a:t>Go-To-Market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Target Market: East Africa, starting in Kenya</a:t>
            </a:r>
          </a:p>
          <a:p>
            <a:pPr>
              <a:lnSpc>
                <a:spcPct val="90000"/>
              </a:lnSpc>
            </a:pPr>
            <a:r>
              <a:rPr lang="en-US" sz="1700"/>
              <a:t>Positioning: Affordable, mobile-first eCommerce platform for underserved regions</a:t>
            </a:r>
          </a:p>
          <a:p>
            <a:pPr>
              <a:lnSpc>
                <a:spcPct val="90000"/>
              </a:lnSpc>
            </a:pPr>
            <a:r>
              <a:rPr lang="en-US" sz="1700"/>
              <a:t>Marketing Channels:</a:t>
            </a:r>
          </a:p>
          <a:p>
            <a:pPr>
              <a:lnSpc>
                <a:spcPct val="90000"/>
              </a:lnSpc>
            </a:pPr>
            <a:r>
              <a:rPr lang="en-US" sz="1700"/>
              <a:t>- Social media &amp; influencer marketing</a:t>
            </a:r>
          </a:p>
          <a:p>
            <a:pPr>
              <a:lnSpc>
                <a:spcPct val="90000"/>
              </a:lnSpc>
            </a:pPr>
            <a:r>
              <a:rPr lang="en-US" sz="1700"/>
              <a:t>- SEO and content marketing</a:t>
            </a:r>
          </a:p>
          <a:p>
            <a:pPr>
              <a:lnSpc>
                <a:spcPct val="90000"/>
              </a:lnSpc>
            </a:pPr>
            <a:r>
              <a:rPr lang="en-US" sz="1700"/>
              <a:t>- Vendor referrals and promotions</a:t>
            </a:r>
          </a:p>
        </p:txBody>
      </p:sp>
      <p:pic>
        <p:nvPicPr>
          <p:cNvPr id="5" name="Picture 4" descr="hand holding ball">
            <a:extLst>
              <a:ext uri="{FF2B5EF4-FFF2-40B4-BE49-F238E27FC236}">
                <a16:creationId xmlns:a16="http://schemas.microsoft.com/office/drawing/2014/main" id="{77243246-B47E-1B9B-F9CC-5D54A0E131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259" r="28506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r>
              <a:t>Social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r>
              <a:t>- SDG 8: Creating jobs and empowering SMEs</a:t>
            </a:r>
          </a:p>
          <a:p>
            <a:r>
              <a:t>- SDG 12: Promoting responsible consumption and local products</a:t>
            </a:r>
          </a:p>
          <a:p>
            <a:r>
              <a:t>- SDG 13: Eco-friendly logistics and packaging initiatives</a:t>
            </a:r>
          </a:p>
        </p:txBody>
      </p:sp>
      <p:pic>
        <p:nvPicPr>
          <p:cNvPr id="5" name="Picture 4" descr="Cardboard boxes">
            <a:extLst>
              <a:ext uri="{FF2B5EF4-FFF2-40B4-BE49-F238E27FC236}">
                <a16:creationId xmlns:a16="http://schemas.microsoft.com/office/drawing/2014/main" id="{8E8C6F4B-9AEF-EBD9-55A0-80940F20BC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248" r="28223" b="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Funding Request: $250,000</a:t>
            </a:r>
          </a:p>
          <a:p>
            <a:r>
              <a:t>Use of Funds:</a:t>
            </a:r>
          </a:p>
          <a:p>
            <a:r>
              <a:t>- 40% – Platform Development</a:t>
            </a:r>
          </a:p>
          <a:p>
            <a:r>
              <a:t>- 35% – Marketing &amp; User Growth</a:t>
            </a:r>
          </a:p>
          <a:p>
            <a:r>
              <a:t>- 15% – Logistics &amp; Operations</a:t>
            </a:r>
          </a:p>
          <a:p>
            <a:r>
              <a:t>- 10% – Hiring and Admin Costs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2882531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Team Members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063" y="609601"/>
            <a:ext cx="4133472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Josphat Ndungu – Founder &amp; CEO</a:t>
            </a:r>
          </a:p>
          <a:p>
            <a:r>
              <a:rPr lang="en-US">
                <a:solidFill>
                  <a:srgbClr val="FFFFFF"/>
                </a:solidFill>
              </a:rPr>
              <a:t>- Wanganga – Chief Technology Officer (CTO)</a:t>
            </a:r>
          </a:p>
          <a:p>
            <a:r>
              <a:rPr lang="en-US">
                <a:solidFill>
                  <a:srgbClr val="FFFFFF"/>
                </a:solidFill>
              </a:rPr>
              <a:t>- Omondi K. – Chief Marketing Officer (CMO)</a:t>
            </a:r>
          </a:p>
          <a:p>
            <a:r>
              <a:rPr lang="en-US">
                <a:solidFill>
                  <a:srgbClr val="FFFFFF"/>
                </a:solidFill>
              </a:rPr>
              <a:t>- Jane Kimani – Chief Financial Officer (CFO)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anchor="ctr">
            <a:normAutofit/>
          </a:bodyPr>
          <a:lstStyle/>
          <a:p>
            <a:r>
              <a:t>Thank You /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anchor="ctr">
            <a:normAutofit/>
          </a:bodyPr>
          <a:lstStyle/>
          <a:p>
            <a:r>
              <a:t>Josphat Ndungu</a:t>
            </a:r>
          </a:p>
          <a:p>
            <a:r>
              <a:t>Founder &amp; CEO, Redskies Online</a:t>
            </a:r>
          </a:p>
          <a:p>
            <a:r>
              <a:t>📧 josphatmukuha24@gmail.com</a:t>
            </a:r>
          </a:p>
          <a:p>
            <a:r>
              <a:t>📞 +123 456 7890</a:t>
            </a:r>
          </a:p>
          <a:p>
            <a:r>
              <a:t>🔗 linkedin.com/in/josphatndungu</a:t>
            </a:r>
          </a:p>
          <a:p>
            <a:r>
              <a:t>🌐 www.yourcompany.com</a:t>
            </a:r>
          </a:p>
          <a:p>
            <a:r>
              <a:t>📷 @yourcompanyhandle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r>
              <a:t>Problem or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Problem:</a:t>
            </a:r>
          </a:p>
          <a:p>
            <a:pPr>
              <a:lnSpc>
                <a:spcPct val="90000"/>
              </a:lnSpc>
            </a:pPr>
            <a:r>
              <a:rPr lang="en-US" sz="1400"/>
              <a:t>- Many small businesses struggle to sell online due to lack of technical skills and logistics challenges.</a:t>
            </a:r>
          </a:p>
          <a:p>
            <a:pPr>
              <a:lnSpc>
                <a:spcPct val="90000"/>
              </a:lnSpc>
            </a:pPr>
            <a:r>
              <a:rPr lang="en-US" sz="1400"/>
              <a:t>- Customers often face poor service, limited selection, and slow delivery.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r>
              <a:rPr lang="en-US" sz="1400"/>
              <a:t>Idea:</a:t>
            </a:r>
          </a:p>
          <a:p>
            <a:pPr>
              <a:lnSpc>
                <a:spcPct val="90000"/>
              </a:lnSpc>
            </a:pPr>
            <a:r>
              <a:rPr lang="en-US" sz="1400"/>
              <a:t>- Redskies Online solves these issues by building online stores, managing logistics, handling inventory, providing customer service, and implementing marketing strategies.</a:t>
            </a:r>
          </a:p>
        </p:txBody>
      </p:sp>
      <p:pic>
        <p:nvPicPr>
          <p:cNvPr id="5" name="Picture 4" descr="Boxes On Rack In Warehouse">
            <a:extLst>
              <a:ext uri="{FF2B5EF4-FFF2-40B4-BE49-F238E27FC236}">
                <a16:creationId xmlns:a16="http://schemas.microsoft.com/office/drawing/2014/main" id="{B2D61342-EF78-7BF6-4CE6-01B41BCF68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005" r="25612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All-in-one platform for online store creation</a:t>
            </a:r>
          </a:p>
          <a:p>
            <a:r>
              <a:t>- Integrated logistics and inventory management</a:t>
            </a:r>
          </a:p>
          <a:p>
            <a:r>
              <a:t>- Secure and fast checkout process</a:t>
            </a:r>
          </a:p>
          <a:p>
            <a:r>
              <a:t>- Excellent customer support</a:t>
            </a:r>
          </a:p>
          <a:p>
            <a:r>
              <a:t>- Effective marketing tools for seller growth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Redskies Online Platform</a:t>
            </a:r>
          </a:p>
          <a:p>
            <a:r>
              <a:t>Discover, shop, and save like never before with Redskies Online — the ultimate eCommerce solution for modern shoppers.</a:t>
            </a:r>
          </a:p>
          <a:p>
            <a:r>
              <a:t>Browse fashion, electronics, groceries, and more. Enjoy seamless shopping with secure payments and lightning-fast delivery.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 out of 5 – eCommerce users churn due to poor service</a:t>
            </a:r>
          </a:p>
          <a:p>
            <a:r>
              <a:t>95% – Of online shoppers prioritize platforms with faster delivery and better UX</a:t>
            </a:r>
          </a:p>
          <a:p>
            <a:r>
              <a:t>123 million – Active monthly online shoppers across our regions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t>Target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r>
              <a:t>Item 1: Age 18–45 (20%)</a:t>
            </a:r>
          </a:p>
          <a:p>
            <a:r>
              <a:t>Item 2: Both genders (20%)</a:t>
            </a:r>
          </a:p>
          <a:p>
            <a:r>
              <a:t>Item 3: Middle to high income (20%)</a:t>
            </a:r>
          </a:p>
          <a:p>
            <a:r>
              <a:t>Item 4: Urban tech-savvy individuals (20%)</a:t>
            </a:r>
          </a:p>
          <a:p>
            <a:r>
              <a:t>Item 5: Frequent online buyers (20%)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53067"/>
            <a:ext cx="4616450" cy="4351866"/>
          </a:xfrm>
        </p:spPr>
        <p:txBody>
          <a:bodyPr anchor="ctr">
            <a:normAutofit/>
          </a:bodyPr>
          <a:lstStyle/>
          <a:p>
            <a:r>
              <a:t>Global Market: $6.3 trillion eCommerce revenue by 2024</a:t>
            </a:r>
          </a:p>
          <a:p>
            <a:r>
              <a:t>Africa: $75B eCommerce opportunity by 2025</a:t>
            </a:r>
          </a:p>
          <a:p>
            <a:r>
              <a:t>Kenya: Rapid smartphone &amp; internet penetration, rising demand for localized solutions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92" y="0"/>
            <a:ext cx="349300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942659" y="0"/>
            <a:ext cx="794940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91200" y="3721395"/>
            <a:ext cx="325917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243" y="1253067"/>
            <a:ext cx="2528807" cy="435186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Market Size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r>
              <a:t>Competitors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Direct Competitors:</a:t>
            </a:r>
          </a:p>
          <a:p>
            <a:pPr>
              <a:lnSpc>
                <a:spcPct val="90000"/>
              </a:lnSpc>
            </a:pPr>
            <a:r>
              <a:rPr lang="en-US" sz="1700"/>
              <a:t>- Amazon, Shopify, eBay, Walmart.com, Temu</a:t>
            </a:r>
          </a:p>
          <a:p>
            <a:pPr>
              <a:lnSpc>
                <a:spcPct val="90000"/>
              </a:lnSpc>
            </a:pPr>
            <a:endParaRPr lang="en-US" sz="1700"/>
          </a:p>
          <a:p>
            <a:pPr>
              <a:lnSpc>
                <a:spcPct val="90000"/>
              </a:lnSpc>
            </a:pPr>
            <a:r>
              <a:rPr lang="en-US" sz="1700"/>
              <a:t>Why We're Different:</a:t>
            </a:r>
          </a:p>
          <a:p>
            <a:pPr>
              <a:lnSpc>
                <a:spcPct val="90000"/>
              </a:lnSpc>
            </a:pPr>
            <a:r>
              <a:rPr lang="en-US" sz="1700"/>
              <a:t>- Africa-first focus</a:t>
            </a:r>
          </a:p>
          <a:p>
            <a:pPr>
              <a:lnSpc>
                <a:spcPct val="90000"/>
              </a:lnSpc>
            </a:pPr>
            <a:r>
              <a:rPr lang="en-US" sz="1700"/>
              <a:t>- Affordable, localized logistics</a:t>
            </a:r>
          </a:p>
          <a:p>
            <a:pPr>
              <a:lnSpc>
                <a:spcPct val="90000"/>
              </a:lnSpc>
            </a:pPr>
            <a:r>
              <a:rPr lang="en-US" sz="1700"/>
              <a:t>- Vendor growth tools built in</a:t>
            </a:r>
          </a:p>
          <a:p>
            <a:pPr>
              <a:lnSpc>
                <a:spcPct val="90000"/>
              </a:lnSpc>
            </a:pPr>
            <a:r>
              <a:rPr lang="en-US" sz="1700"/>
              <a:t>- Real-time customer service</a:t>
            </a:r>
          </a:p>
        </p:txBody>
      </p:sp>
      <p:pic>
        <p:nvPicPr>
          <p:cNvPr id="5" name="Picture 4" descr="Boxes On Rack In Warehouse">
            <a:extLst>
              <a:ext uri="{FF2B5EF4-FFF2-40B4-BE49-F238E27FC236}">
                <a16:creationId xmlns:a16="http://schemas.microsoft.com/office/drawing/2014/main" id="{887CA7CD-789D-6A77-2519-2002D3FCD5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005" r="25612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r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r>
              <a:t>- End-to-end support for sellers</a:t>
            </a:r>
          </a:p>
          <a:p>
            <a:r>
              <a:t>- Custom storefronts with ease</a:t>
            </a:r>
          </a:p>
          <a:p>
            <a:r>
              <a:t>- Fast delivery using local logistics</a:t>
            </a:r>
          </a:p>
          <a:p>
            <a:r>
              <a:t>- Data-driven marketing and analytics</a:t>
            </a:r>
          </a:p>
          <a:p>
            <a:r>
              <a:t>- Scalable architecture for multi-region expansion</a:t>
            </a:r>
          </a:p>
        </p:txBody>
      </p:sp>
      <p:pic>
        <p:nvPicPr>
          <p:cNvPr id="11" name="Picture 10" descr="Boxes and roller conveyor">
            <a:extLst>
              <a:ext uri="{FF2B5EF4-FFF2-40B4-BE49-F238E27FC236}">
                <a16:creationId xmlns:a16="http://schemas.microsoft.com/office/drawing/2014/main" id="{44756595-3A15-BE19-2C88-77F7F670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48" r="3160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601</Words>
  <Application>Microsoft Office PowerPoint</Application>
  <PresentationFormat>On-screen Show (4:3)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Redskies Online</vt:lpstr>
      <vt:lpstr>Problem or Idea</vt:lpstr>
      <vt:lpstr>Solution</vt:lpstr>
      <vt:lpstr>Product</vt:lpstr>
      <vt:lpstr>Key Statistics</vt:lpstr>
      <vt:lpstr>Target Market</vt:lpstr>
      <vt:lpstr>Market Size</vt:lpstr>
      <vt:lpstr>Competitors</vt:lpstr>
      <vt:lpstr>Competitive Advantage</vt:lpstr>
      <vt:lpstr>Project Traction</vt:lpstr>
      <vt:lpstr>Business Model</vt:lpstr>
      <vt:lpstr>Go-To-Market Strategy</vt:lpstr>
      <vt:lpstr>Social Impact</vt:lpstr>
      <vt:lpstr>Our Ask</vt:lpstr>
      <vt:lpstr>Team Members</vt:lpstr>
      <vt:lpstr>Thank You / 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john temba</cp:lastModifiedBy>
  <cp:revision>2</cp:revision>
  <dcterms:created xsi:type="dcterms:W3CDTF">2013-01-27T09:14:16Z</dcterms:created>
  <dcterms:modified xsi:type="dcterms:W3CDTF">2025-05-04T14:46:48Z</dcterms:modified>
  <cp:category/>
</cp:coreProperties>
</file>