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7D091-B62F-41D9-BDDC-82860313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88D19-7065-45EC-A626-F2C25C7A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B6B25-BAF0-4818-8B9A-4605E80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3B12D-6402-4470-8415-CDDB3841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35486-244F-4189-ABFC-89A0DA35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54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754A-437C-49E0-9D60-F56494CA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CDE2A9-80DC-4E5D-8FEE-C084119A5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C8BEF-1DBD-4C01-BEFD-4C26FDDF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903BD-401E-41C4-AB91-4B46BB61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00B8A-1DBA-424C-AF95-8E944A45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80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87904E-FE88-47A2-A837-5CFE24C8F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9C566F-53DD-4983-B438-962CB98C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0B2E1-2BF0-4FD9-BBD9-F90B85AF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A8AE3-67E0-47FE-8E9F-5A32D03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A0ECC-5011-47AD-A87E-8E1EF972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5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07E00-8D8F-4647-8B04-A440B406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181DC-CFC3-4E94-9112-7F9AD23F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9B4B7-F0DE-4863-B89C-B7C57A23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BC247-3614-4027-8EF5-8B9FF730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42AF2-FB94-42F0-B161-63C965C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9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8AADA-B692-4C45-8DB9-F6BAF00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65DD9-9F9D-46DB-8C02-EF61C925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2AE37-27F8-485A-BFD0-CA896A4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F78C0-A55D-4AC2-921D-0C067A86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8ADB9-7356-4A25-B9FE-5B818C88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61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6A724-7FC9-4B08-9710-5024464F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C79A4-C676-44F2-83AD-730C55E9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FAC76-3D53-48E8-8DD7-7452B37B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E8516C-1E99-45D1-BAEA-54138AA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36657-9F31-40E2-93F0-CC3C6193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EB115-6D84-4437-9D0A-2FFC0AA8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0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C79E4-58AC-4954-84A6-54D1453D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A361D-86E5-43CE-A271-5FA9F6A61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1DAAA-79DA-4539-B1F6-63239D1C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B8FEE-3C74-47AE-877B-D167F38EA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89F4AD-825E-4E36-A8CC-8DE12156D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271FC-11D5-4F3C-8504-48A55900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440A0B-66CB-4EFA-9B69-403C10D2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032739-072C-4E19-95FC-D2A9D31E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7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B86FB-7B03-412A-A605-01100CB8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E4407C-0DDE-438D-8063-2539D32D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7A6182-63E7-4EB1-9DB8-A613DAA4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46B970-778F-40C8-AD9C-17A4722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C80143-BF19-4922-A59B-DB686022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1420B7-C5EA-46ED-A38A-DFE8792B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AB3A00-A8A4-4E7E-83B4-19BCB0E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80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DD37-6213-4171-A55B-0191B620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E9F7F-00F9-45B1-ABD3-19D0BCDF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FE015F-C91B-4E3A-B2F9-2B867068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200302-524D-48EC-B2A3-DEE45200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C7998-C7CC-4DC9-B8D5-C875AC29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9233A-FA6B-41F3-8D66-8B250511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16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CB076-A8F3-4C20-981E-482F5368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63D26E-2DF8-4519-8930-86CE8E55F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0CD7C-F449-4F21-B467-04181C48C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797D6-E5AA-4CFC-9B8E-E4A8D123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C0937B-13DF-4D93-8568-E7D486AE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6349E7-FC70-421C-BFE4-F0170FFF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13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D3BF56-8239-4EE6-BCBF-353ED2AE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C8239-CDA0-4293-84C8-72BA162E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52B81-1936-40C2-9912-89CDEAA4C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A7652-ADE1-44F0-8291-1455088AA241}" type="datetimeFigureOut">
              <a:rPr lang="es-MX" smtClean="0"/>
              <a:t>24/09/2020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9A2F0-9F16-4D08-BB4D-6D0575A1E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BD123-C91B-4265-9F9F-38038AEA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AF61-C8DE-4FB8-8782-281DDA5ECC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9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92E07-7745-4281-AACC-14C79CD6C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77" b="223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E1CFEA-D70D-4347-A2E1-F09292D9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Servicios</a:t>
            </a:r>
            <a:r>
              <a:rPr lang="en-US" dirty="0">
                <a:solidFill>
                  <a:srgbClr val="FFFFFF"/>
                </a:solidFill>
              </a:rPr>
              <a:t> Web para Android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E0CF7-2AFA-4C89-AE70-FA535CDA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JAX RS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3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electrónica, computadora&#10;&#10;Descripción generada automáticamente">
            <a:extLst>
              <a:ext uri="{FF2B5EF4-FFF2-40B4-BE49-F238E27FC236}">
                <a16:creationId xmlns:a16="http://schemas.microsoft.com/office/drawing/2014/main" id="{E970FEB1-CB0E-4300-B13F-20B9D1E7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2" t="-10383" r="-18329" b="-11403"/>
          <a:stretch/>
        </p:blipFill>
        <p:spPr>
          <a:xfrm>
            <a:off x="120760" y="689317"/>
            <a:ext cx="13876593" cy="59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B529187-EA0A-4AC5-9D15-35116491E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4" t="-945" r="1" b="2"/>
          <a:stretch/>
        </p:blipFill>
        <p:spPr>
          <a:xfrm>
            <a:off x="542478" y="899420"/>
            <a:ext cx="10819528" cy="50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medidor, reloj&#10;&#10;Descripción generada automáticamente">
            <a:extLst>
              <a:ext uri="{FF2B5EF4-FFF2-40B4-BE49-F238E27FC236}">
                <a16:creationId xmlns:a16="http://schemas.microsoft.com/office/drawing/2014/main" id="{E273FE33-2597-471C-9D85-CE8C81F9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0" t="-9543" r="-3557" b="-10221"/>
          <a:stretch/>
        </p:blipFill>
        <p:spPr>
          <a:xfrm>
            <a:off x="597877" y="1917059"/>
            <a:ext cx="10996246" cy="30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1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Servicios Web para Android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Web para Android</dc:title>
  <dc:creator>Jorge Sierra</dc:creator>
  <cp:lastModifiedBy>Jorge Sierra</cp:lastModifiedBy>
  <cp:revision>3</cp:revision>
  <dcterms:created xsi:type="dcterms:W3CDTF">2020-09-23T19:43:16Z</dcterms:created>
  <dcterms:modified xsi:type="dcterms:W3CDTF">2020-09-24T05:25:14Z</dcterms:modified>
</cp:coreProperties>
</file>