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92" r:id="rId7"/>
    <p:sldId id="293" r:id="rId8"/>
    <p:sldId id="273" r:id="rId9"/>
    <p:sldId id="289" r:id="rId10"/>
    <p:sldId id="260" r:id="rId11"/>
    <p:sldId id="262" r:id="rId12"/>
    <p:sldId id="261" r:id="rId13"/>
    <p:sldId id="283" r:id="rId14"/>
    <p:sldId id="277" r:id="rId15"/>
    <p:sldId id="294" r:id="rId16"/>
    <p:sldId id="284" r:id="rId17"/>
    <p:sldId id="263" r:id="rId18"/>
    <p:sldId id="264" r:id="rId19"/>
    <p:sldId id="285" r:id="rId20"/>
    <p:sldId id="287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EBE03-25ED-4735-BB25-71BDAB606A75}" v="14" dt="2020-09-21T06:03:43.346"/>
    <p1510:client id="{B5E569D8-EA29-4226-93FB-ACABE27C0189}" v="13" dt="2020-09-21T20:01:04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070E6-7F7C-4491-A11B-5B46FDEDB4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13FF8D-08E4-4E3B-BBAF-26DF88014F28}">
      <dgm:prSet/>
      <dgm:spPr/>
      <dgm:t>
        <a:bodyPr/>
        <a:lstStyle/>
        <a:p>
          <a:r>
            <a:rPr lang="en-US"/>
            <a:t>Sistema de Software diseñado para soportar interaccion maquina a maquina sobre la red.</a:t>
          </a:r>
        </a:p>
      </dgm:t>
    </dgm:pt>
    <dgm:pt modelId="{6B300925-E595-49DF-9099-D20D3C256C6A}" type="parTrans" cxnId="{2702A057-8C20-416A-B252-7D86803AB2A3}">
      <dgm:prSet/>
      <dgm:spPr/>
      <dgm:t>
        <a:bodyPr/>
        <a:lstStyle/>
        <a:p>
          <a:endParaRPr lang="en-US"/>
        </a:p>
      </dgm:t>
    </dgm:pt>
    <dgm:pt modelId="{516B640C-F7FC-4F38-A550-31152C995C56}" type="sibTrans" cxnId="{2702A057-8C20-416A-B252-7D86803AB2A3}">
      <dgm:prSet/>
      <dgm:spPr/>
      <dgm:t>
        <a:bodyPr/>
        <a:lstStyle/>
        <a:p>
          <a:endParaRPr lang="en-US"/>
        </a:p>
      </dgm:t>
    </dgm:pt>
    <dgm:pt modelId="{B26B8B53-8A0F-468F-A0DD-7F62120D0464}">
      <dgm:prSet/>
      <dgm:spPr/>
      <dgm:t>
        <a:bodyPr/>
        <a:lstStyle/>
        <a:p>
          <a:r>
            <a:rPr lang="en-US"/>
            <a:t>Tiene una interfaz definida (WSL / Open api)</a:t>
          </a:r>
        </a:p>
      </dgm:t>
    </dgm:pt>
    <dgm:pt modelId="{150D578F-A306-40C8-96D3-F979ECC1437B}" type="parTrans" cxnId="{61EE62D7-66C4-43C3-BAC0-8395E48EFBE1}">
      <dgm:prSet/>
      <dgm:spPr/>
      <dgm:t>
        <a:bodyPr/>
        <a:lstStyle/>
        <a:p>
          <a:endParaRPr lang="en-US"/>
        </a:p>
      </dgm:t>
    </dgm:pt>
    <dgm:pt modelId="{7E3CE4B4-2115-4CFA-8134-15FA96709C71}" type="sibTrans" cxnId="{61EE62D7-66C4-43C3-BAC0-8395E48EFBE1}">
      <dgm:prSet/>
      <dgm:spPr/>
      <dgm:t>
        <a:bodyPr/>
        <a:lstStyle/>
        <a:p>
          <a:endParaRPr lang="en-US"/>
        </a:p>
      </dgm:t>
    </dgm:pt>
    <dgm:pt modelId="{48D306FF-D637-4734-8C55-CAAA4ED6B4A4}">
      <dgm:prSet/>
      <dgm:spPr/>
      <dgm:t>
        <a:bodyPr/>
        <a:lstStyle/>
        <a:p>
          <a:r>
            <a:rPr lang="en-US"/>
            <a:t>Se comunica usando un formato de serializacion acordado (XML/JSON/texto plano)</a:t>
          </a:r>
        </a:p>
      </dgm:t>
    </dgm:pt>
    <dgm:pt modelId="{0D148233-1BA8-4569-BFDA-EBDC1796C860}" type="parTrans" cxnId="{349D6430-3E4C-49A1-94DE-F986FB6CE8DF}">
      <dgm:prSet/>
      <dgm:spPr/>
      <dgm:t>
        <a:bodyPr/>
        <a:lstStyle/>
        <a:p>
          <a:endParaRPr lang="en-US"/>
        </a:p>
      </dgm:t>
    </dgm:pt>
    <dgm:pt modelId="{F5C9479D-A5FD-4B05-9ADA-038B844B4E57}" type="sibTrans" cxnId="{349D6430-3E4C-49A1-94DE-F986FB6CE8DF}">
      <dgm:prSet/>
      <dgm:spPr/>
      <dgm:t>
        <a:bodyPr/>
        <a:lstStyle/>
        <a:p>
          <a:endParaRPr lang="en-US"/>
        </a:p>
      </dgm:t>
    </dgm:pt>
    <dgm:pt modelId="{A0907A96-3E24-40A1-ACFC-D4D111F37143}" type="pres">
      <dgm:prSet presAssocID="{4D0070E6-7F7C-4491-A11B-5B46FDEDB490}" presName="root" presStyleCnt="0">
        <dgm:presLayoutVars>
          <dgm:dir/>
          <dgm:resizeHandles val="exact"/>
        </dgm:presLayoutVars>
      </dgm:prSet>
      <dgm:spPr/>
    </dgm:pt>
    <dgm:pt modelId="{E710C172-A2FA-45B4-9AE6-DFECFF5A5050}" type="pres">
      <dgm:prSet presAssocID="{B713FF8D-08E4-4E3B-BBAF-26DF88014F28}" presName="compNode" presStyleCnt="0"/>
      <dgm:spPr/>
    </dgm:pt>
    <dgm:pt modelId="{0D5D4294-4E74-4422-B24F-79FC146E3EE1}" type="pres">
      <dgm:prSet presAssocID="{B713FF8D-08E4-4E3B-BBAF-26DF88014F28}" presName="bgRect" presStyleLbl="bgShp" presStyleIdx="0" presStyleCnt="3"/>
      <dgm:spPr/>
    </dgm:pt>
    <dgm:pt modelId="{31C04605-29ED-439F-B838-D57AF6C41774}" type="pres">
      <dgm:prSet presAssocID="{B713FF8D-08E4-4E3B-BBAF-26DF88014F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B7004AC-83B4-4BFE-99A6-31C29A2730A1}" type="pres">
      <dgm:prSet presAssocID="{B713FF8D-08E4-4E3B-BBAF-26DF88014F28}" presName="spaceRect" presStyleCnt="0"/>
      <dgm:spPr/>
    </dgm:pt>
    <dgm:pt modelId="{03CF2721-E84B-4B8D-A49F-463090FC2019}" type="pres">
      <dgm:prSet presAssocID="{B713FF8D-08E4-4E3B-BBAF-26DF88014F28}" presName="parTx" presStyleLbl="revTx" presStyleIdx="0" presStyleCnt="3">
        <dgm:presLayoutVars>
          <dgm:chMax val="0"/>
          <dgm:chPref val="0"/>
        </dgm:presLayoutVars>
      </dgm:prSet>
      <dgm:spPr/>
    </dgm:pt>
    <dgm:pt modelId="{F8911423-E2CF-4BD9-BB8E-0A2F1318CA3C}" type="pres">
      <dgm:prSet presAssocID="{516B640C-F7FC-4F38-A550-31152C995C56}" presName="sibTrans" presStyleCnt="0"/>
      <dgm:spPr/>
    </dgm:pt>
    <dgm:pt modelId="{DB5614E4-BEC1-45DE-BC84-141C74B4FA12}" type="pres">
      <dgm:prSet presAssocID="{B26B8B53-8A0F-468F-A0DD-7F62120D0464}" presName="compNode" presStyleCnt="0"/>
      <dgm:spPr/>
    </dgm:pt>
    <dgm:pt modelId="{64FE6A44-4242-4233-8093-B88886EC00C8}" type="pres">
      <dgm:prSet presAssocID="{B26B8B53-8A0F-468F-A0DD-7F62120D0464}" presName="bgRect" presStyleLbl="bgShp" presStyleIdx="1" presStyleCnt="3"/>
      <dgm:spPr/>
    </dgm:pt>
    <dgm:pt modelId="{472329A4-2EB8-4EC3-B2E5-7B04B704A295}" type="pres">
      <dgm:prSet presAssocID="{B26B8B53-8A0F-468F-A0DD-7F62120D04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F1E2F09-B569-42F6-88BE-5B3ECB72815D}" type="pres">
      <dgm:prSet presAssocID="{B26B8B53-8A0F-468F-A0DD-7F62120D0464}" presName="spaceRect" presStyleCnt="0"/>
      <dgm:spPr/>
    </dgm:pt>
    <dgm:pt modelId="{31D85E1D-7A56-4EEB-9379-89EF44021635}" type="pres">
      <dgm:prSet presAssocID="{B26B8B53-8A0F-468F-A0DD-7F62120D0464}" presName="parTx" presStyleLbl="revTx" presStyleIdx="1" presStyleCnt="3">
        <dgm:presLayoutVars>
          <dgm:chMax val="0"/>
          <dgm:chPref val="0"/>
        </dgm:presLayoutVars>
      </dgm:prSet>
      <dgm:spPr/>
    </dgm:pt>
    <dgm:pt modelId="{27041D9C-904B-41E4-8DF8-7CEC6AE17247}" type="pres">
      <dgm:prSet presAssocID="{7E3CE4B4-2115-4CFA-8134-15FA96709C71}" presName="sibTrans" presStyleCnt="0"/>
      <dgm:spPr/>
    </dgm:pt>
    <dgm:pt modelId="{81B05475-BF73-4920-97A8-BF3689149FBB}" type="pres">
      <dgm:prSet presAssocID="{48D306FF-D637-4734-8C55-CAAA4ED6B4A4}" presName="compNode" presStyleCnt="0"/>
      <dgm:spPr/>
    </dgm:pt>
    <dgm:pt modelId="{554CBD71-C520-4659-A940-4AE72AA2E84A}" type="pres">
      <dgm:prSet presAssocID="{48D306FF-D637-4734-8C55-CAAA4ED6B4A4}" presName="bgRect" presStyleLbl="bgShp" presStyleIdx="2" presStyleCnt="3"/>
      <dgm:spPr/>
    </dgm:pt>
    <dgm:pt modelId="{D8773BCE-87B1-40D3-9092-35932E2F03B5}" type="pres">
      <dgm:prSet presAssocID="{48D306FF-D637-4734-8C55-CAAA4ED6B4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4967832-D299-4B8D-9ACF-A5F8D48251DE}" type="pres">
      <dgm:prSet presAssocID="{48D306FF-D637-4734-8C55-CAAA4ED6B4A4}" presName="spaceRect" presStyleCnt="0"/>
      <dgm:spPr/>
    </dgm:pt>
    <dgm:pt modelId="{82840ECE-2556-4F10-8F3D-D67E24C46A1E}" type="pres">
      <dgm:prSet presAssocID="{48D306FF-D637-4734-8C55-CAAA4ED6B4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1C2A09-2EFD-4E31-92AF-91836E174D34}" type="presOf" srcId="{48D306FF-D637-4734-8C55-CAAA4ED6B4A4}" destId="{82840ECE-2556-4F10-8F3D-D67E24C46A1E}" srcOrd="0" destOrd="0" presId="urn:microsoft.com/office/officeart/2018/2/layout/IconVerticalSolidList"/>
    <dgm:cxn modelId="{349D6430-3E4C-49A1-94DE-F986FB6CE8DF}" srcId="{4D0070E6-7F7C-4491-A11B-5B46FDEDB490}" destId="{48D306FF-D637-4734-8C55-CAAA4ED6B4A4}" srcOrd="2" destOrd="0" parTransId="{0D148233-1BA8-4569-BFDA-EBDC1796C860}" sibTransId="{F5C9479D-A5FD-4B05-9ADA-038B844B4E57}"/>
    <dgm:cxn modelId="{38EACA60-C8D0-422A-992C-621E345498C4}" type="presOf" srcId="{B26B8B53-8A0F-468F-A0DD-7F62120D0464}" destId="{31D85E1D-7A56-4EEB-9379-89EF44021635}" srcOrd="0" destOrd="0" presId="urn:microsoft.com/office/officeart/2018/2/layout/IconVerticalSolidList"/>
    <dgm:cxn modelId="{2702A057-8C20-416A-B252-7D86803AB2A3}" srcId="{4D0070E6-7F7C-4491-A11B-5B46FDEDB490}" destId="{B713FF8D-08E4-4E3B-BBAF-26DF88014F28}" srcOrd="0" destOrd="0" parTransId="{6B300925-E595-49DF-9099-D20D3C256C6A}" sibTransId="{516B640C-F7FC-4F38-A550-31152C995C56}"/>
    <dgm:cxn modelId="{61EE62D7-66C4-43C3-BAC0-8395E48EFBE1}" srcId="{4D0070E6-7F7C-4491-A11B-5B46FDEDB490}" destId="{B26B8B53-8A0F-468F-A0DD-7F62120D0464}" srcOrd="1" destOrd="0" parTransId="{150D578F-A306-40C8-96D3-F979ECC1437B}" sibTransId="{7E3CE4B4-2115-4CFA-8134-15FA96709C71}"/>
    <dgm:cxn modelId="{6FC2E7D8-838D-4AE4-A264-458A2CCCB073}" type="presOf" srcId="{B713FF8D-08E4-4E3B-BBAF-26DF88014F28}" destId="{03CF2721-E84B-4B8D-A49F-463090FC2019}" srcOrd="0" destOrd="0" presId="urn:microsoft.com/office/officeart/2018/2/layout/IconVerticalSolidList"/>
    <dgm:cxn modelId="{00BB9BFE-F42B-4526-9E6F-D7A2F5EFEF57}" type="presOf" srcId="{4D0070E6-7F7C-4491-A11B-5B46FDEDB490}" destId="{A0907A96-3E24-40A1-ACFC-D4D111F37143}" srcOrd="0" destOrd="0" presId="urn:microsoft.com/office/officeart/2018/2/layout/IconVerticalSolidList"/>
    <dgm:cxn modelId="{FB31DE66-AE9D-49C2-85D3-32EE1ACCA36B}" type="presParOf" srcId="{A0907A96-3E24-40A1-ACFC-D4D111F37143}" destId="{E710C172-A2FA-45B4-9AE6-DFECFF5A5050}" srcOrd="0" destOrd="0" presId="urn:microsoft.com/office/officeart/2018/2/layout/IconVerticalSolidList"/>
    <dgm:cxn modelId="{042A4362-F9F6-4AF2-8AB8-F6C0FD1CAFB5}" type="presParOf" srcId="{E710C172-A2FA-45B4-9AE6-DFECFF5A5050}" destId="{0D5D4294-4E74-4422-B24F-79FC146E3EE1}" srcOrd="0" destOrd="0" presId="urn:microsoft.com/office/officeart/2018/2/layout/IconVerticalSolidList"/>
    <dgm:cxn modelId="{9BB7B902-4FC8-4CC1-94BD-1631E9614172}" type="presParOf" srcId="{E710C172-A2FA-45B4-9AE6-DFECFF5A5050}" destId="{31C04605-29ED-439F-B838-D57AF6C41774}" srcOrd="1" destOrd="0" presId="urn:microsoft.com/office/officeart/2018/2/layout/IconVerticalSolidList"/>
    <dgm:cxn modelId="{70732CF9-0F1A-48CF-BC36-AE5668E5223C}" type="presParOf" srcId="{E710C172-A2FA-45B4-9AE6-DFECFF5A5050}" destId="{3B7004AC-83B4-4BFE-99A6-31C29A2730A1}" srcOrd="2" destOrd="0" presId="urn:microsoft.com/office/officeart/2018/2/layout/IconVerticalSolidList"/>
    <dgm:cxn modelId="{433A71A7-EC2A-4E3F-8B69-1D1852CCB360}" type="presParOf" srcId="{E710C172-A2FA-45B4-9AE6-DFECFF5A5050}" destId="{03CF2721-E84B-4B8D-A49F-463090FC2019}" srcOrd="3" destOrd="0" presId="urn:microsoft.com/office/officeart/2018/2/layout/IconVerticalSolidList"/>
    <dgm:cxn modelId="{8330169B-121F-4101-B5C3-2B24801EAED5}" type="presParOf" srcId="{A0907A96-3E24-40A1-ACFC-D4D111F37143}" destId="{F8911423-E2CF-4BD9-BB8E-0A2F1318CA3C}" srcOrd="1" destOrd="0" presId="urn:microsoft.com/office/officeart/2018/2/layout/IconVerticalSolidList"/>
    <dgm:cxn modelId="{F797179A-1330-4E2E-98BE-D40069C3991A}" type="presParOf" srcId="{A0907A96-3E24-40A1-ACFC-D4D111F37143}" destId="{DB5614E4-BEC1-45DE-BC84-141C74B4FA12}" srcOrd="2" destOrd="0" presId="urn:microsoft.com/office/officeart/2018/2/layout/IconVerticalSolidList"/>
    <dgm:cxn modelId="{5AB7DD6B-FF1B-4DCD-8A0F-36186A9F0B3F}" type="presParOf" srcId="{DB5614E4-BEC1-45DE-BC84-141C74B4FA12}" destId="{64FE6A44-4242-4233-8093-B88886EC00C8}" srcOrd="0" destOrd="0" presId="urn:microsoft.com/office/officeart/2018/2/layout/IconVerticalSolidList"/>
    <dgm:cxn modelId="{98D0ED74-A699-41A6-9FCE-0D88264C0A2D}" type="presParOf" srcId="{DB5614E4-BEC1-45DE-BC84-141C74B4FA12}" destId="{472329A4-2EB8-4EC3-B2E5-7B04B704A295}" srcOrd="1" destOrd="0" presId="urn:microsoft.com/office/officeart/2018/2/layout/IconVerticalSolidList"/>
    <dgm:cxn modelId="{5372C7F4-F19E-4197-AF5B-8A8AB35412AD}" type="presParOf" srcId="{DB5614E4-BEC1-45DE-BC84-141C74B4FA12}" destId="{7F1E2F09-B569-42F6-88BE-5B3ECB72815D}" srcOrd="2" destOrd="0" presId="urn:microsoft.com/office/officeart/2018/2/layout/IconVerticalSolidList"/>
    <dgm:cxn modelId="{EE407650-2302-4186-AD3E-1B9C42D49D94}" type="presParOf" srcId="{DB5614E4-BEC1-45DE-BC84-141C74B4FA12}" destId="{31D85E1D-7A56-4EEB-9379-89EF44021635}" srcOrd="3" destOrd="0" presId="urn:microsoft.com/office/officeart/2018/2/layout/IconVerticalSolidList"/>
    <dgm:cxn modelId="{50BE9FBB-95AE-41D6-A6A4-063FAC1EAFE9}" type="presParOf" srcId="{A0907A96-3E24-40A1-ACFC-D4D111F37143}" destId="{27041D9C-904B-41E4-8DF8-7CEC6AE17247}" srcOrd="3" destOrd="0" presId="urn:microsoft.com/office/officeart/2018/2/layout/IconVerticalSolidList"/>
    <dgm:cxn modelId="{E38FAF20-D2BE-4560-8813-86B7E7BD0026}" type="presParOf" srcId="{A0907A96-3E24-40A1-ACFC-D4D111F37143}" destId="{81B05475-BF73-4920-97A8-BF3689149FBB}" srcOrd="4" destOrd="0" presId="urn:microsoft.com/office/officeart/2018/2/layout/IconVerticalSolidList"/>
    <dgm:cxn modelId="{C197CD4E-2C50-4A1B-A855-CB407EDFF34A}" type="presParOf" srcId="{81B05475-BF73-4920-97A8-BF3689149FBB}" destId="{554CBD71-C520-4659-A940-4AE72AA2E84A}" srcOrd="0" destOrd="0" presId="urn:microsoft.com/office/officeart/2018/2/layout/IconVerticalSolidList"/>
    <dgm:cxn modelId="{6ADFEA9F-0626-4F7D-82EA-4B8815BD9DBC}" type="presParOf" srcId="{81B05475-BF73-4920-97A8-BF3689149FBB}" destId="{D8773BCE-87B1-40D3-9092-35932E2F03B5}" srcOrd="1" destOrd="0" presId="urn:microsoft.com/office/officeart/2018/2/layout/IconVerticalSolidList"/>
    <dgm:cxn modelId="{984D0094-D90E-479E-8BE5-3EC1749F69EB}" type="presParOf" srcId="{81B05475-BF73-4920-97A8-BF3689149FBB}" destId="{E4967832-D299-4B8D-9ACF-A5F8D48251DE}" srcOrd="2" destOrd="0" presId="urn:microsoft.com/office/officeart/2018/2/layout/IconVerticalSolidList"/>
    <dgm:cxn modelId="{A89AB373-DC22-49DD-8893-8C03D0E9E94B}" type="presParOf" srcId="{81B05475-BF73-4920-97A8-BF3689149FBB}" destId="{82840ECE-2556-4F10-8F3D-D67E24C46A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DB226-7F53-44EA-8C0E-3D8FB69A3C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C7DEB0-1B93-4A2E-B5F1-80DB0EBEA5F2}">
      <dgm:prSet/>
      <dgm:spPr/>
      <dgm:t>
        <a:bodyPr/>
        <a:lstStyle/>
        <a:p>
          <a:r>
            <a:rPr lang="en-US"/>
            <a:t>Representational Stateless Transfer</a:t>
          </a:r>
          <a:r>
            <a:rPr lang="es-MX"/>
            <a:t> (Transferencia de Estado Representacional)</a:t>
          </a:r>
          <a:endParaRPr lang="en-US"/>
        </a:p>
      </dgm:t>
    </dgm:pt>
    <dgm:pt modelId="{27FD0C51-56AE-4528-82D7-78EFDAC7208D}" type="parTrans" cxnId="{8B98DE61-9412-412D-898D-97187436B730}">
      <dgm:prSet/>
      <dgm:spPr/>
      <dgm:t>
        <a:bodyPr/>
        <a:lstStyle/>
        <a:p>
          <a:endParaRPr lang="en-US"/>
        </a:p>
      </dgm:t>
    </dgm:pt>
    <dgm:pt modelId="{53C01036-1373-445E-8F3D-53AC2AC3ECC6}" type="sibTrans" cxnId="{8B98DE61-9412-412D-898D-97187436B730}">
      <dgm:prSet/>
      <dgm:spPr/>
      <dgm:t>
        <a:bodyPr/>
        <a:lstStyle/>
        <a:p>
          <a:endParaRPr lang="en-US"/>
        </a:p>
      </dgm:t>
    </dgm:pt>
    <dgm:pt modelId="{7553C7A1-7E31-4E47-AE4B-E5AD3C0C1F19}">
      <dgm:prSet/>
      <dgm:spPr/>
      <dgm:t>
        <a:bodyPr/>
        <a:lstStyle/>
        <a:p>
          <a:r>
            <a:rPr lang="es-MX"/>
            <a:t>Tesis Doctoral de Roy Fielding , en el 2000</a:t>
          </a:r>
          <a:endParaRPr lang="en-US"/>
        </a:p>
      </dgm:t>
    </dgm:pt>
    <dgm:pt modelId="{00B4972C-50C4-41FD-8BE1-DB9E23F2E349}" type="parTrans" cxnId="{14B9DDA8-574C-458E-AEDB-A791D2EFA385}">
      <dgm:prSet/>
      <dgm:spPr/>
      <dgm:t>
        <a:bodyPr/>
        <a:lstStyle/>
        <a:p>
          <a:endParaRPr lang="en-US"/>
        </a:p>
      </dgm:t>
    </dgm:pt>
    <dgm:pt modelId="{94E06754-C094-4C2F-906C-E6E11F97627F}" type="sibTrans" cxnId="{14B9DDA8-574C-458E-AEDB-A791D2EFA385}">
      <dgm:prSet/>
      <dgm:spPr/>
      <dgm:t>
        <a:bodyPr/>
        <a:lstStyle/>
        <a:p>
          <a:endParaRPr lang="en-US"/>
        </a:p>
      </dgm:t>
    </dgm:pt>
    <dgm:pt modelId="{0B667A73-8FE9-4F16-A166-AB3B365B5F43}">
      <dgm:prSet/>
      <dgm:spPr/>
      <dgm:t>
        <a:bodyPr/>
        <a:lstStyle/>
        <a:p>
          <a:r>
            <a:rPr lang="es-MX"/>
            <a:t>Cliente servidor sin estado</a:t>
          </a:r>
          <a:endParaRPr lang="en-US"/>
        </a:p>
      </dgm:t>
    </dgm:pt>
    <dgm:pt modelId="{7B6CB901-661B-48FD-B643-6C18F36C766E}" type="parTrans" cxnId="{76043071-9E05-4285-912E-490A00E9582E}">
      <dgm:prSet/>
      <dgm:spPr/>
      <dgm:t>
        <a:bodyPr/>
        <a:lstStyle/>
        <a:p>
          <a:endParaRPr lang="en-US"/>
        </a:p>
      </dgm:t>
    </dgm:pt>
    <dgm:pt modelId="{546CD2FB-8836-4ADB-93A8-48D81AC43A85}" type="sibTrans" cxnId="{76043071-9E05-4285-912E-490A00E9582E}">
      <dgm:prSet/>
      <dgm:spPr/>
      <dgm:t>
        <a:bodyPr/>
        <a:lstStyle/>
        <a:p>
          <a:endParaRPr lang="en-US"/>
        </a:p>
      </dgm:t>
    </dgm:pt>
    <dgm:pt modelId="{D6D18F12-C2DC-4549-86C5-E50A34731606}">
      <dgm:prSet/>
      <dgm:spPr/>
      <dgm:t>
        <a:bodyPr/>
        <a:lstStyle/>
        <a:p>
          <a:r>
            <a:rPr lang="es-MX"/>
            <a:t>Interface limitada</a:t>
          </a:r>
          <a:endParaRPr lang="en-US"/>
        </a:p>
      </dgm:t>
    </dgm:pt>
    <dgm:pt modelId="{11881300-CF36-427F-B284-AEA52C085A1F}" type="parTrans" cxnId="{49442F2B-AF86-49DF-A583-2CB212903414}">
      <dgm:prSet/>
      <dgm:spPr/>
      <dgm:t>
        <a:bodyPr/>
        <a:lstStyle/>
        <a:p>
          <a:endParaRPr lang="en-US"/>
        </a:p>
      </dgm:t>
    </dgm:pt>
    <dgm:pt modelId="{C2C9778E-47D1-4DF1-940D-55DBD740758F}" type="sibTrans" cxnId="{49442F2B-AF86-49DF-A583-2CB212903414}">
      <dgm:prSet/>
      <dgm:spPr/>
      <dgm:t>
        <a:bodyPr/>
        <a:lstStyle/>
        <a:p>
          <a:endParaRPr lang="en-US"/>
        </a:p>
      </dgm:t>
    </dgm:pt>
    <dgm:pt modelId="{EDEA6147-67A5-4116-BC70-CB99AAB16D0A}">
      <dgm:prSet/>
      <dgm:spPr/>
      <dgm:t>
        <a:bodyPr/>
        <a:lstStyle/>
        <a:p>
          <a:r>
            <a:rPr lang="es-MX"/>
            <a:t>Uso de Hipermedios</a:t>
          </a:r>
          <a:endParaRPr lang="en-US"/>
        </a:p>
      </dgm:t>
    </dgm:pt>
    <dgm:pt modelId="{CF76E57D-25F0-4F89-8EEF-932CBF025894}" type="parTrans" cxnId="{749FE348-DE61-4F6C-8703-7BE141A1158C}">
      <dgm:prSet/>
      <dgm:spPr/>
      <dgm:t>
        <a:bodyPr/>
        <a:lstStyle/>
        <a:p>
          <a:endParaRPr lang="en-US"/>
        </a:p>
      </dgm:t>
    </dgm:pt>
    <dgm:pt modelId="{6E4C7EC5-64BB-4CB1-95A4-54D90E8F1D69}" type="sibTrans" cxnId="{749FE348-DE61-4F6C-8703-7BE141A1158C}">
      <dgm:prSet/>
      <dgm:spPr/>
      <dgm:t>
        <a:bodyPr/>
        <a:lstStyle/>
        <a:p>
          <a:endParaRPr lang="en-US"/>
        </a:p>
      </dgm:t>
    </dgm:pt>
    <dgm:pt modelId="{B6796A6C-9AA2-4924-BA25-57C21D00D580}" type="pres">
      <dgm:prSet presAssocID="{0AEDB226-7F53-44EA-8C0E-3D8FB69A3C6B}" presName="linear" presStyleCnt="0">
        <dgm:presLayoutVars>
          <dgm:animLvl val="lvl"/>
          <dgm:resizeHandles val="exact"/>
        </dgm:presLayoutVars>
      </dgm:prSet>
      <dgm:spPr/>
    </dgm:pt>
    <dgm:pt modelId="{A4A3E905-B8D5-4CC2-85F8-BE3C970E3C4D}" type="pres">
      <dgm:prSet presAssocID="{31C7DEB0-1B93-4A2E-B5F1-80DB0EBEA5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60174C-3797-4D51-8C5D-3663F7048BCA}" type="pres">
      <dgm:prSet presAssocID="{53C01036-1373-445E-8F3D-53AC2AC3ECC6}" presName="spacer" presStyleCnt="0"/>
      <dgm:spPr/>
    </dgm:pt>
    <dgm:pt modelId="{51E6B9C2-D625-42DC-8CA8-16F31C22E233}" type="pres">
      <dgm:prSet presAssocID="{7553C7A1-7E31-4E47-AE4B-E5AD3C0C1F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F9B2DE-C9F1-4DA2-8331-6F0E431875F1}" type="pres">
      <dgm:prSet presAssocID="{94E06754-C094-4C2F-906C-E6E11F97627F}" presName="spacer" presStyleCnt="0"/>
      <dgm:spPr/>
    </dgm:pt>
    <dgm:pt modelId="{E2864D57-BBFF-45DC-A95B-022AD0DA455B}" type="pres">
      <dgm:prSet presAssocID="{0B667A73-8FE9-4F16-A166-AB3B365B5F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152D06-F3F6-4FC9-995C-E1A6E47F2B52}" type="pres">
      <dgm:prSet presAssocID="{546CD2FB-8836-4ADB-93A8-48D81AC43A85}" presName="spacer" presStyleCnt="0"/>
      <dgm:spPr/>
    </dgm:pt>
    <dgm:pt modelId="{C614EB88-AD56-4EC1-AEEE-69DE93CC084E}" type="pres">
      <dgm:prSet presAssocID="{D6D18F12-C2DC-4549-86C5-E50A347316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F5BC81-CD0B-4082-9BF8-4A9A7A46457E}" type="pres">
      <dgm:prSet presAssocID="{C2C9778E-47D1-4DF1-940D-55DBD740758F}" presName="spacer" presStyleCnt="0"/>
      <dgm:spPr/>
    </dgm:pt>
    <dgm:pt modelId="{8FA75497-FE79-4EA8-9E61-B03101175C81}" type="pres">
      <dgm:prSet presAssocID="{EDEA6147-67A5-4116-BC70-CB99AAB16D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9442F2B-AF86-49DF-A583-2CB212903414}" srcId="{0AEDB226-7F53-44EA-8C0E-3D8FB69A3C6B}" destId="{D6D18F12-C2DC-4549-86C5-E50A34731606}" srcOrd="3" destOrd="0" parTransId="{11881300-CF36-427F-B284-AEA52C085A1F}" sibTransId="{C2C9778E-47D1-4DF1-940D-55DBD740758F}"/>
    <dgm:cxn modelId="{D7A9362C-560B-48ED-8F60-202C505D3543}" type="presOf" srcId="{D6D18F12-C2DC-4549-86C5-E50A34731606}" destId="{C614EB88-AD56-4EC1-AEEE-69DE93CC084E}" srcOrd="0" destOrd="0" presId="urn:microsoft.com/office/officeart/2005/8/layout/vList2"/>
    <dgm:cxn modelId="{8B98DE61-9412-412D-898D-97187436B730}" srcId="{0AEDB226-7F53-44EA-8C0E-3D8FB69A3C6B}" destId="{31C7DEB0-1B93-4A2E-B5F1-80DB0EBEA5F2}" srcOrd="0" destOrd="0" parTransId="{27FD0C51-56AE-4528-82D7-78EFDAC7208D}" sibTransId="{53C01036-1373-445E-8F3D-53AC2AC3ECC6}"/>
    <dgm:cxn modelId="{749FE348-DE61-4F6C-8703-7BE141A1158C}" srcId="{0AEDB226-7F53-44EA-8C0E-3D8FB69A3C6B}" destId="{EDEA6147-67A5-4116-BC70-CB99AAB16D0A}" srcOrd="4" destOrd="0" parTransId="{CF76E57D-25F0-4F89-8EEF-932CBF025894}" sibTransId="{6E4C7EC5-64BB-4CB1-95A4-54D90E8F1D69}"/>
    <dgm:cxn modelId="{7255526D-CFF0-499A-AC41-719C0EDE7022}" type="presOf" srcId="{0AEDB226-7F53-44EA-8C0E-3D8FB69A3C6B}" destId="{B6796A6C-9AA2-4924-BA25-57C21D00D580}" srcOrd="0" destOrd="0" presId="urn:microsoft.com/office/officeart/2005/8/layout/vList2"/>
    <dgm:cxn modelId="{76043071-9E05-4285-912E-490A00E9582E}" srcId="{0AEDB226-7F53-44EA-8C0E-3D8FB69A3C6B}" destId="{0B667A73-8FE9-4F16-A166-AB3B365B5F43}" srcOrd="2" destOrd="0" parTransId="{7B6CB901-661B-48FD-B643-6C18F36C766E}" sibTransId="{546CD2FB-8836-4ADB-93A8-48D81AC43A85}"/>
    <dgm:cxn modelId="{685A04A8-CF1E-43E8-97EE-9F0A8D56D9BD}" type="presOf" srcId="{31C7DEB0-1B93-4A2E-B5F1-80DB0EBEA5F2}" destId="{A4A3E905-B8D5-4CC2-85F8-BE3C970E3C4D}" srcOrd="0" destOrd="0" presId="urn:microsoft.com/office/officeart/2005/8/layout/vList2"/>
    <dgm:cxn modelId="{14B9DDA8-574C-458E-AEDB-A791D2EFA385}" srcId="{0AEDB226-7F53-44EA-8C0E-3D8FB69A3C6B}" destId="{7553C7A1-7E31-4E47-AE4B-E5AD3C0C1F19}" srcOrd="1" destOrd="0" parTransId="{00B4972C-50C4-41FD-8BE1-DB9E23F2E349}" sibTransId="{94E06754-C094-4C2F-906C-E6E11F97627F}"/>
    <dgm:cxn modelId="{4E7DE1BF-08C8-4677-9823-B0B0181FA121}" type="presOf" srcId="{0B667A73-8FE9-4F16-A166-AB3B365B5F43}" destId="{E2864D57-BBFF-45DC-A95B-022AD0DA455B}" srcOrd="0" destOrd="0" presId="urn:microsoft.com/office/officeart/2005/8/layout/vList2"/>
    <dgm:cxn modelId="{1A4116E3-2570-44F7-AA31-8ACC2893B30D}" type="presOf" srcId="{7553C7A1-7E31-4E47-AE4B-E5AD3C0C1F19}" destId="{51E6B9C2-D625-42DC-8CA8-16F31C22E233}" srcOrd="0" destOrd="0" presId="urn:microsoft.com/office/officeart/2005/8/layout/vList2"/>
    <dgm:cxn modelId="{90B8C7E7-58B6-46BC-B305-A49B00ACEE0F}" type="presOf" srcId="{EDEA6147-67A5-4116-BC70-CB99AAB16D0A}" destId="{8FA75497-FE79-4EA8-9E61-B03101175C81}" srcOrd="0" destOrd="0" presId="urn:microsoft.com/office/officeart/2005/8/layout/vList2"/>
    <dgm:cxn modelId="{BB5A5C25-11BF-4551-9B25-B7349DF9A2A6}" type="presParOf" srcId="{B6796A6C-9AA2-4924-BA25-57C21D00D580}" destId="{A4A3E905-B8D5-4CC2-85F8-BE3C970E3C4D}" srcOrd="0" destOrd="0" presId="urn:microsoft.com/office/officeart/2005/8/layout/vList2"/>
    <dgm:cxn modelId="{95CFEAA4-155E-4D4C-9652-F0F4F0FFE4FB}" type="presParOf" srcId="{B6796A6C-9AA2-4924-BA25-57C21D00D580}" destId="{8460174C-3797-4D51-8C5D-3663F7048BCA}" srcOrd="1" destOrd="0" presId="urn:microsoft.com/office/officeart/2005/8/layout/vList2"/>
    <dgm:cxn modelId="{4F0688A5-F2FB-42B7-9A73-1A2B5DAC47DD}" type="presParOf" srcId="{B6796A6C-9AA2-4924-BA25-57C21D00D580}" destId="{51E6B9C2-D625-42DC-8CA8-16F31C22E233}" srcOrd="2" destOrd="0" presId="urn:microsoft.com/office/officeart/2005/8/layout/vList2"/>
    <dgm:cxn modelId="{E45E86E4-14C5-4A9B-B800-D93D3506F5AD}" type="presParOf" srcId="{B6796A6C-9AA2-4924-BA25-57C21D00D580}" destId="{D4F9B2DE-C9F1-4DA2-8331-6F0E431875F1}" srcOrd="3" destOrd="0" presId="urn:microsoft.com/office/officeart/2005/8/layout/vList2"/>
    <dgm:cxn modelId="{0D1CA41F-3803-4C20-916B-3DE1908A8F6C}" type="presParOf" srcId="{B6796A6C-9AA2-4924-BA25-57C21D00D580}" destId="{E2864D57-BBFF-45DC-A95B-022AD0DA455B}" srcOrd="4" destOrd="0" presId="urn:microsoft.com/office/officeart/2005/8/layout/vList2"/>
    <dgm:cxn modelId="{08AC2515-6638-4E48-9AFA-8D00FE1689BC}" type="presParOf" srcId="{B6796A6C-9AA2-4924-BA25-57C21D00D580}" destId="{D5152D06-F3F6-4FC9-995C-E1A6E47F2B52}" srcOrd="5" destOrd="0" presId="urn:microsoft.com/office/officeart/2005/8/layout/vList2"/>
    <dgm:cxn modelId="{A4A32E20-D62C-43A4-93DF-B0C517D74E10}" type="presParOf" srcId="{B6796A6C-9AA2-4924-BA25-57C21D00D580}" destId="{C614EB88-AD56-4EC1-AEEE-69DE93CC084E}" srcOrd="6" destOrd="0" presId="urn:microsoft.com/office/officeart/2005/8/layout/vList2"/>
    <dgm:cxn modelId="{3C569CC1-B676-426C-80DE-FCEF9C57DC2F}" type="presParOf" srcId="{B6796A6C-9AA2-4924-BA25-57C21D00D580}" destId="{62F5BC81-CD0B-4082-9BF8-4A9A7A46457E}" srcOrd="7" destOrd="0" presId="urn:microsoft.com/office/officeart/2005/8/layout/vList2"/>
    <dgm:cxn modelId="{2E668F52-B2A7-4489-987B-E8C430016BAA}" type="presParOf" srcId="{B6796A6C-9AA2-4924-BA25-57C21D00D580}" destId="{8FA75497-FE79-4EA8-9E61-B03101175C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D4294-4E74-4422-B24F-79FC146E3EE1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04605-29ED-439F-B838-D57AF6C41774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F2721-E84B-4B8D-A49F-463090FC2019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Sistema de Software diseñado para soportar interaccion maquina a maquina sobre la red.</a:t>
          </a:r>
        </a:p>
      </dsp:txBody>
      <dsp:txXfrm>
        <a:off x="1866111" y="690"/>
        <a:ext cx="4382288" cy="1615680"/>
      </dsp:txXfrm>
    </dsp:sp>
    <dsp:sp modelId="{64FE6A44-4242-4233-8093-B88886EC00C8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329A4-2EB8-4EC3-B2E5-7B04B704A29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85E1D-7A56-4EEB-9379-89EF44021635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Tiene una interfaz definida (WSL / Open api)</a:t>
          </a:r>
        </a:p>
      </dsp:txBody>
      <dsp:txXfrm>
        <a:off x="1866111" y="2020291"/>
        <a:ext cx="4382288" cy="1615680"/>
      </dsp:txXfrm>
    </dsp:sp>
    <dsp:sp modelId="{554CBD71-C520-4659-A940-4AE72AA2E84A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73BCE-87B1-40D3-9092-35932E2F03B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40ECE-2556-4F10-8F3D-D67E24C46A1E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 comunica usando un formato de serializacion acordado (XML/JSON/texto plano)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E905-B8D5-4CC2-85F8-BE3C970E3C4D}">
      <dsp:nvSpPr>
        <dsp:cNvPr id="0" name=""/>
        <dsp:cNvSpPr/>
      </dsp:nvSpPr>
      <dsp:spPr>
        <a:xfrm>
          <a:off x="0" y="92671"/>
          <a:ext cx="624840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Representational Stateless Transfer</a:t>
          </a:r>
          <a:r>
            <a:rPr lang="es-MX" sz="2600" kern="1200"/>
            <a:t> (Transferencia de Estado Representacional)</a:t>
          </a:r>
          <a:endParaRPr lang="en-US" sz="2600" kern="1200"/>
        </a:p>
      </dsp:txBody>
      <dsp:txXfrm>
        <a:off x="50489" y="143160"/>
        <a:ext cx="6147422" cy="933302"/>
      </dsp:txXfrm>
    </dsp:sp>
    <dsp:sp modelId="{51E6B9C2-D625-42DC-8CA8-16F31C22E233}">
      <dsp:nvSpPr>
        <dsp:cNvPr id="0" name=""/>
        <dsp:cNvSpPr/>
      </dsp:nvSpPr>
      <dsp:spPr>
        <a:xfrm>
          <a:off x="0" y="1201831"/>
          <a:ext cx="6248400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Tesis Doctoral de Roy Fielding , en el 2000</a:t>
          </a:r>
          <a:endParaRPr lang="en-US" sz="2600" kern="1200"/>
        </a:p>
      </dsp:txBody>
      <dsp:txXfrm>
        <a:off x="50489" y="1252320"/>
        <a:ext cx="6147422" cy="933302"/>
      </dsp:txXfrm>
    </dsp:sp>
    <dsp:sp modelId="{E2864D57-BBFF-45DC-A95B-022AD0DA455B}">
      <dsp:nvSpPr>
        <dsp:cNvPr id="0" name=""/>
        <dsp:cNvSpPr/>
      </dsp:nvSpPr>
      <dsp:spPr>
        <a:xfrm>
          <a:off x="0" y="2310991"/>
          <a:ext cx="6248400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Cliente servidor sin estado</a:t>
          </a:r>
          <a:endParaRPr lang="en-US" sz="2600" kern="1200"/>
        </a:p>
      </dsp:txBody>
      <dsp:txXfrm>
        <a:off x="50489" y="2361480"/>
        <a:ext cx="6147422" cy="933302"/>
      </dsp:txXfrm>
    </dsp:sp>
    <dsp:sp modelId="{C614EB88-AD56-4EC1-AEEE-69DE93CC084E}">
      <dsp:nvSpPr>
        <dsp:cNvPr id="0" name=""/>
        <dsp:cNvSpPr/>
      </dsp:nvSpPr>
      <dsp:spPr>
        <a:xfrm>
          <a:off x="0" y="3420151"/>
          <a:ext cx="6248400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Interface limitada</a:t>
          </a:r>
          <a:endParaRPr lang="en-US" sz="2600" kern="1200"/>
        </a:p>
      </dsp:txBody>
      <dsp:txXfrm>
        <a:off x="50489" y="3470640"/>
        <a:ext cx="6147422" cy="933302"/>
      </dsp:txXfrm>
    </dsp:sp>
    <dsp:sp modelId="{8FA75497-FE79-4EA8-9E61-B03101175C81}">
      <dsp:nvSpPr>
        <dsp:cNvPr id="0" name=""/>
        <dsp:cNvSpPr/>
      </dsp:nvSpPr>
      <dsp:spPr>
        <a:xfrm>
          <a:off x="0" y="4529311"/>
          <a:ext cx="6248400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Uso de Hipermedios</a:t>
          </a:r>
          <a:endParaRPr lang="en-US" sz="2600" kern="1200"/>
        </a:p>
      </dsp:txBody>
      <dsp:txXfrm>
        <a:off x="50489" y="4579800"/>
        <a:ext cx="614742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6B48-0789-4726-901E-41D38F8EE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6E1B3-8472-4503-A4B6-61A41BD16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162C2-C2AB-4120-827A-EEBE1B82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1DA40-0BA3-4207-A56C-77502D2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E3C28-627F-4ADD-801E-5F542709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99611-0CB4-4EA8-BFDD-BF24251E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28E68C-30BE-4095-96B5-9FDDE4C40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4342F-98F5-47BF-9941-F3B12E14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FECCB-9F6A-4E30-9924-24C031A8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2873B-977F-4EDD-836E-89BF1C6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60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8C2C06-B6B2-4FD7-ACFD-2F6DB172F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5DA189-80DF-4AF6-B26B-7DBDDAF5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08304-0CBC-46E0-ADF3-5EB043F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D7398-1066-44E6-81FE-225C62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E43CF-020A-46C6-80C9-3EB41A89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C97E1-6A7F-405A-89D4-09775FA3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6A33-D4CB-4C63-9CBC-6BA111F4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1688D-5B2C-41E1-8240-7C98DE9C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37B6E-19BB-433F-A753-C176E82A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F2972-4521-438A-8049-D0CB8A7B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64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A706A-4F6A-445F-B30D-57E15FEC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96722-03C8-4733-A335-67649B99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18465-210D-4F2C-BEA0-30B2DEDA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0E574-F874-4DA7-B1F9-F0DC211D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42253-7721-4595-BAC1-B4CC26C7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43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A9CB1-1D70-4DD4-BC7B-7CA7F4B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011C5-2548-4322-B97C-20C3274C1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9433E9-8CC9-444D-B398-31633E02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C68BB-BC55-47CA-A4AF-575BB721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25F50-B8BC-4D0A-9BCD-CB967B8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99E0E-32E7-4773-AF37-BE332213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92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9C8A6-7921-4F2B-BE9C-ECCD0D82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54EB7-788E-4E47-8586-53A20C00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E06F7F-B6EB-4F04-BC8F-78C5A2F7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266B0D-8F61-41AA-A247-4077D4642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5F27D7-62EA-4496-A712-385FED2E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1F2801-BBF1-4C6D-B115-8A677C88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C4722B-FCBD-4447-8CA6-B3C6B928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5EC981-00F5-4CF6-8C19-E2D2F77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25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2E210-ACAC-47BB-8ECC-4FC1FB19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D28020-C712-4F8A-83C7-7165EFC7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2CB6CF-BD5C-402C-B6E5-03022F5F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F09386-5888-453D-91B6-CDB8DBD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5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0FDB3D-3B47-41C6-83DA-24026AE1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83807-385D-4242-8067-CF2F5AFD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B7DD29-22CB-4365-9AC1-99C9D186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6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5C9C8-6843-447A-9FDE-626D9633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35F28-C6E2-4A12-A8F6-F43BC297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356F2D-4A44-4314-B7F6-B98AA520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426D8-BF1C-4F32-A0A9-75E92609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58587-ED0D-4BA4-B398-68F2FED2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4050ED-376B-45CC-A9C7-0A50A07A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2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6035-CD79-4E06-917D-A566E808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92179D-3597-4E0B-8B3D-F759A9F9D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31111-00BD-4907-B986-D64263491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B71EA9-7832-4F35-A049-4C7F48F7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A688ED-ED9D-4CD1-9CE1-FA999F6C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47D5A-E0CE-47B1-8C9E-B84A33E1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03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4B2790-F421-49BB-8D9D-64F431E0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F2C6F-4480-496A-8180-D185DBAB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C9758-82FA-4529-9496-15DC44EAE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D68-DDFC-4494-9C9B-77AAA7F51208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C5AE1-F634-44EA-8536-9D3F0BF8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0E71E-2703-4ABE-B1E5-980228505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BFD7-ACEA-467B-8D66-A162EA598B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0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19CFA-CBE6-43EF-ACAE-7501E1D5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s-MX" sz="8800">
                <a:solidFill>
                  <a:schemeClr val="bg1"/>
                </a:solidFill>
              </a:rPr>
              <a:t>JAX 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8B5164-A32E-4E11-AC98-11B6AA4D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Una introduccion a servicios WEB con java para Android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1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7A611C-1B10-4F56-9A8F-14096183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Iniciemos un Proyecto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50BF1D-9294-48DB-A936-2F2D99A67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r="18323" b="-2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792CB-2499-4814-85FE-2DCABBF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Tipo de proyecto</a:t>
            </a:r>
          </a:p>
        </p:txBody>
      </p:sp>
      <p:pic>
        <p:nvPicPr>
          <p:cNvPr id="9" name="Marcador de contenido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B194ED00-7A9B-4A25-AB85-CE06424DC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18018" b="2"/>
          <a:stretch/>
        </p:blipFill>
        <p:spPr>
          <a:xfrm>
            <a:off x="20" y="10"/>
            <a:ext cx="6443642" cy="68579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B380E2-D7AD-4639-8A24-AB2F9B54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Que JDK usar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B81A27F-A767-4293-AF2A-5957C44A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r="26820" b="2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9B17B-B91D-46CB-BDC4-315AA99F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Especificaciones</a:t>
            </a:r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E287B10-0F12-4F18-9E88-F2921F796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4" t="1137" r="31433" b="-2962"/>
          <a:stretch/>
        </p:blipFill>
        <p:spPr>
          <a:xfrm>
            <a:off x="4557932" y="970671"/>
            <a:ext cx="7160203" cy="48300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5548F5-E19D-4020-AAAE-5DF1DF0C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Artifact config</a:t>
            </a:r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F819E2F-FC3D-4C31-9D50-B757C0AE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138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DABA-080F-4DD6-8C24-04CB0DF1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 dirty="0"/>
              <a:t>Que version de JDK usar?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F393-5EAB-4FBD-AC63-D23810D03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30" r="2" b="2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35273-B6B7-4031-8D02-E83FEFAF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US" sz="2400" dirty="0"/>
              <a:t>Para el </a:t>
            </a:r>
            <a:r>
              <a:rPr lang="en-US" sz="2400" dirty="0" err="1"/>
              <a:t>curso</a:t>
            </a:r>
            <a:r>
              <a:rPr lang="en-US" sz="2400" dirty="0"/>
              <a:t>, </a:t>
            </a:r>
            <a:r>
              <a:rPr lang="en-US" sz="2400" dirty="0" err="1"/>
              <a:t>estaremos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JEE 8, </a:t>
            </a:r>
            <a:r>
              <a:rPr lang="en-US" sz="2400" dirty="0" err="1"/>
              <a:t>esto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genera que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compilar</a:t>
            </a:r>
            <a:r>
              <a:rPr lang="en-US" sz="2400" dirty="0"/>
              <a:t> </a:t>
            </a:r>
            <a:r>
              <a:rPr lang="en-US" sz="2400" dirty="0" err="1"/>
              <a:t>nuestros</a:t>
            </a:r>
            <a:r>
              <a:rPr lang="en-US" sz="2400" dirty="0"/>
              <a:t> </a:t>
            </a:r>
            <a:r>
              <a:rPr lang="en-US" sz="2400" dirty="0" err="1"/>
              <a:t>proyectos</a:t>
            </a:r>
            <a:r>
              <a:rPr lang="en-US" sz="2400" dirty="0"/>
              <a:t>, se </a:t>
            </a:r>
            <a:r>
              <a:rPr lang="en-US" sz="2400" dirty="0" err="1"/>
              <a:t>requiera</a:t>
            </a:r>
            <a:r>
              <a:rPr lang="en-US" sz="2400" dirty="0"/>
              <a:t> usar JDK9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trabajando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JEE9, el </a:t>
            </a:r>
            <a:r>
              <a:rPr lang="en-US" sz="2400" dirty="0" err="1"/>
              <a:t>cual</a:t>
            </a:r>
            <a:r>
              <a:rPr lang="en-US" sz="2400" dirty="0"/>
              <a:t> </a:t>
            </a:r>
            <a:r>
              <a:rPr lang="en-US" sz="2400" dirty="0" err="1"/>
              <a:t>aun</a:t>
            </a:r>
            <a:r>
              <a:rPr lang="en-US" sz="2400" dirty="0"/>
              <a:t>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discusion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sera compatible con JDK 11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095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5878DD-EF91-4BAE-9EFB-C0F73783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Estructura base del proyecto</a:t>
            </a:r>
          </a:p>
        </p:txBody>
      </p:sp>
      <p:pic>
        <p:nvPicPr>
          <p:cNvPr id="5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C4BFA7-19DE-4840-92FF-FF5DD04D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r="16339" b="-1"/>
          <a:stretch/>
        </p:blipFill>
        <p:spPr>
          <a:xfrm>
            <a:off x="7115176" y="115194"/>
            <a:ext cx="4948226" cy="6627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CEC490B-C5E7-4973-9140-3A9258B9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0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A7A03-6424-4B8D-9581-7ECFD25C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s-MX" sz="3600"/>
              <a:t>Maven? POM?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6847E0-155F-4580-A570-1A2CF3C2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184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963D1-3250-4357-9334-8FF35990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539"/>
            <a:ext cx="4707671" cy="1225650"/>
          </a:xfrm>
        </p:spPr>
        <p:txBody>
          <a:bodyPr anchor="b">
            <a:normAutofit/>
          </a:bodyPr>
          <a:lstStyle/>
          <a:p>
            <a:r>
              <a:rPr lang="es-MX" sz="3500" dirty="0">
                <a:solidFill>
                  <a:schemeClr val="bg1"/>
                </a:solidFill>
              </a:rPr>
              <a:t>Como agregamos JAX RS</a:t>
            </a:r>
            <a:br>
              <a:rPr lang="es-MX" sz="3500" dirty="0">
                <a:solidFill>
                  <a:schemeClr val="bg1"/>
                </a:solidFill>
              </a:rPr>
            </a:br>
            <a:endParaRPr lang="es-MX" sz="35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01C32A20-22FE-4905-88A8-E06E0B1B5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3277" b="-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B29073C-22B2-4129-9D2B-21FC74CA2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" r="52829" b="1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0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509C27-B518-4608-B652-A136D3BE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Configurando Glassfish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D837D4-68DB-46C5-821F-30539844D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17552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E965C8-ADF4-4500-9A96-67B72D9A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" y="4477869"/>
            <a:ext cx="422969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3E80A0-9334-49CB-945D-11319254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Que es un Web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00FD75-AB61-4907-87C3-20E8CEF8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74244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63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A66670-4039-4A84-B7F3-E81FFF42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Run Config</a:t>
            </a:r>
            <a:endParaRPr lang="es-MX" sz="38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DB4EF-9F0D-47E0-877C-80348693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endParaRPr lang="es-MX" sz="2000">
              <a:solidFill>
                <a:schemeClr val="bg1"/>
              </a:solidFill>
            </a:endParaRP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5C48A26-0B97-481B-A16E-6F5A6F32A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31873" y="1831796"/>
            <a:ext cx="2286319" cy="494416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06C20D9-9D74-40C6-A916-D05076856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47" b="3"/>
          <a:stretch/>
        </p:blipFill>
        <p:spPr>
          <a:xfrm>
            <a:off x="3614822" y="956918"/>
            <a:ext cx="8080548" cy="49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F2913-7CBD-4CB3-A7BB-DE89F9A2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Que es REST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ADF70B-DD13-4192-A367-05F826A0B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20869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24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5EFA4-3952-495F-8415-1EB81AD9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MX" sz="8000">
                <a:solidFill>
                  <a:schemeClr val="bg1"/>
                </a:solidFill>
              </a:rPr>
              <a:t>Que es JAX 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10E74-5CD1-4ECD-B699-36A74065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Java 	Api for RESTful web Services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Usa anotaciones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@Aplication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@Path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@GET , etc..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Implementaciones 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Jersey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Apache CXF</a:t>
            </a:r>
          </a:p>
        </p:txBody>
      </p:sp>
    </p:spTree>
    <p:extLst>
      <p:ext uri="{BB962C8B-B14F-4D97-AF65-F5344CB8AC3E}">
        <p14:creationId xmlns:p14="http://schemas.microsoft.com/office/powerpoint/2010/main" val="45602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4AD27-BA54-4A18-B7FF-0E58A00A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Que es un recurso</a:t>
            </a:r>
            <a:endParaRPr lang="es-MX" sz="72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20A2E-D8C3-454C-941B-8C544AD8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Representa</a:t>
            </a:r>
            <a:r>
              <a:rPr lang="en-US" sz="2000" dirty="0">
                <a:solidFill>
                  <a:schemeClr val="bg1"/>
                </a:solidFill>
              </a:rPr>
              <a:t> a una </a:t>
            </a:r>
            <a:r>
              <a:rPr lang="en-US" sz="2000" dirty="0" err="1">
                <a:solidFill>
                  <a:schemeClr val="bg1"/>
                </a:solidFill>
              </a:rPr>
              <a:t>entidad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nuestro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sistema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estado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interno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Solo </a:t>
            </a:r>
            <a:r>
              <a:rPr lang="en-US" sz="2000" dirty="0" err="1">
                <a:solidFill>
                  <a:schemeClr val="bg1"/>
                </a:solidFill>
              </a:rPr>
              <a:t>tiene</a:t>
            </a:r>
            <a:r>
              <a:rPr lang="en-US" sz="2000" dirty="0">
                <a:solidFill>
                  <a:schemeClr val="bg1"/>
                </a:solidFill>
              </a:rPr>
              <a:t> una </a:t>
            </a:r>
            <a:r>
              <a:rPr lang="en-US" sz="2000" dirty="0" err="1">
                <a:solidFill>
                  <a:schemeClr val="bg1"/>
                </a:solidFill>
              </a:rPr>
              <a:t>cantidad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servicios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limitadas</a:t>
            </a:r>
            <a:r>
              <a:rPr lang="en-US" sz="2000" dirty="0">
                <a:solidFill>
                  <a:schemeClr val="bg1"/>
                </a:solidFill>
              </a:rPr>
              <a:t> por los </a:t>
            </a:r>
            <a:r>
              <a:rPr lang="en-US" sz="2000" dirty="0" err="1">
                <a:solidFill>
                  <a:schemeClr val="bg1"/>
                </a:solidFill>
              </a:rPr>
              <a:t>verbos</a:t>
            </a:r>
            <a:r>
              <a:rPr lang="en-US" sz="2000" dirty="0">
                <a:solidFill>
                  <a:schemeClr val="bg1"/>
                </a:solidFill>
              </a:rPr>
              <a:t> HTTP/S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Debe </a:t>
            </a:r>
            <a:r>
              <a:rPr lang="en-US" sz="2000" dirty="0" err="1">
                <a:solidFill>
                  <a:schemeClr val="bg1"/>
                </a:solidFill>
              </a:rPr>
              <a:t>tener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identificador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unico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La </a:t>
            </a:r>
            <a:r>
              <a:rPr lang="en-US" sz="2000" dirty="0" err="1">
                <a:solidFill>
                  <a:schemeClr val="bg1"/>
                </a:solidFill>
              </a:rPr>
              <a:t>representacion</a:t>
            </a:r>
            <a:r>
              <a:rPr lang="en-US" sz="2000" dirty="0">
                <a:solidFill>
                  <a:schemeClr val="bg1"/>
                </a:solidFill>
              </a:rPr>
              <a:t> debe ser </a:t>
            </a:r>
            <a:r>
              <a:rPr lang="en-US" sz="2000" dirty="0" err="1">
                <a:solidFill>
                  <a:schemeClr val="bg1"/>
                </a:solidFill>
              </a:rPr>
              <a:t>negociada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tipo</a:t>
            </a:r>
            <a:endParaRPr lang="es-MX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7FC857-00E6-47E9-B6F3-E3D787F9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Verbos HTTP y su </a:t>
            </a:r>
            <a:r>
              <a:rPr lang="es-MX" sz="7200">
                <a:solidFill>
                  <a:schemeClr val="bg1"/>
                </a:solidFill>
              </a:rPr>
              <a:t>relacion</a:t>
            </a:r>
            <a:r>
              <a:rPr lang="en-US" sz="7200">
                <a:solidFill>
                  <a:schemeClr val="bg1"/>
                </a:solidFill>
              </a:rPr>
              <a:t> al CRUD</a:t>
            </a:r>
            <a:endParaRPr lang="es-MX" sz="7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12C32-95EE-42AB-92EE-EF9B480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GET -&gt; READ</a:t>
            </a:r>
          </a:p>
          <a:p>
            <a:r>
              <a:rPr lang="en-US" sz="2000">
                <a:solidFill>
                  <a:schemeClr val="bg1"/>
                </a:solidFill>
              </a:rPr>
              <a:t>POST -&gt; CREATE</a:t>
            </a:r>
          </a:p>
          <a:p>
            <a:r>
              <a:rPr lang="en-US" sz="2000">
                <a:solidFill>
                  <a:schemeClr val="bg1"/>
                </a:solidFill>
              </a:rPr>
              <a:t>PUT -&gt; UPDATE</a:t>
            </a:r>
          </a:p>
          <a:p>
            <a:r>
              <a:rPr lang="en-US" sz="2000">
                <a:solidFill>
                  <a:schemeClr val="bg1"/>
                </a:solidFill>
              </a:rPr>
              <a:t>DELETE -&gt; Delete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Otros verbos,no son usualmente usados</a:t>
            </a:r>
            <a:endParaRPr lang="es-MX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660F49-2BF4-44EC-9901-43AEC3A8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Respuestas de estados</a:t>
            </a:r>
            <a:endParaRPr lang="es-MX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009F3-70A9-4510-ADB8-99BC8378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200 Todo OK</a:t>
            </a:r>
          </a:p>
          <a:p>
            <a:r>
              <a:rPr lang="en-US" sz="2000">
                <a:solidFill>
                  <a:schemeClr val="bg1"/>
                </a:solidFill>
              </a:rPr>
              <a:t>201 Objeto Creado</a:t>
            </a:r>
          </a:p>
          <a:p>
            <a:r>
              <a:rPr lang="en-US" sz="2000">
                <a:solidFill>
                  <a:schemeClr val="bg1"/>
                </a:solidFill>
              </a:rPr>
              <a:t>3XX Redireccion</a:t>
            </a:r>
          </a:p>
          <a:p>
            <a:r>
              <a:rPr lang="en-US" sz="2000">
                <a:solidFill>
                  <a:schemeClr val="bg1"/>
                </a:solidFill>
              </a:rPr>
              <a:t>4XX Errores del cliente</a:t>
            </a:r>
          </a:p>
          <a:p>
            <a:r>
              <a:rPr lang="en-US" sz="2000">
                <a:solidFill>
                  <a:schemeClr val="bg1"/>
                </a:solidFill>
              </a:rPr>
              <a:t>404 No encontrado</a:t>
            </a:r>
          </a:p>
          <a:p>
            <a:r>
              <a:rPr lang="en-US" sz="2000">
                <a:solidFill>
                  <a:schemeClr val="bg1"/>
                </a:solidFill>
              </a:rPr>
              <a:t>5XX Errores del servidor</a:t>
            </a:r>
            <a:endParaRPr lang="es-MX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4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227F58-06D6-4A95-AD29-A720FB64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46" y="669925"/>
            <a:ext cx="4650862" cy="4812755"/>
          </a:xfrm>
        </p:spPr>
        <p:txBody>
          <a:bodyPr anchor="b">
            <a:normAutofit/>
          </a:bodyPr>
          <a:lstStyle/>
          <a:p>
            <a:r>
              <a:rPr lang="es-MX" sz="7200">
                <a:solidFill>
                  <a:schemeClr val="bg1"/>
                </a:solidFill>
              </a:rPr>
              <a:t>Practica del día de hoy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EA61B-C39A-4BF4-944E-D8992B56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0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Haremos un servicio simple que almacene una lista de canciones</a:t>
            </a:r>
          </a:p>
          <a:p>
            <a:r>
              <a:rPr lang="es-MX" sz="2000" dirty="0">
                <a:solidFill>
                  <a:schemeClr val="bg1"/>
                </a:solidFill>
              </a:rPr>
              <a:t>Debe poder almacenar una canción
Poder consultar una canción</a:t>
            </a:r>
          </a:p>
          <a:p>
            <a:r>
              <a:rPr lang="es-MX" sz="2000" dirty="0">
                <a:solidFill>
                  <a:schemeClr val="bg1"/>
                </a:solidFill>
              </a:rPr>
              <a:t>Ver una lista de canciones</a:t>
            </a:r>
          </a:p>
          <a:p>
            <a:r>
              <a:rPr lang="es-MX" sz="2000" dirty="0">
                <a:solidFill>
                  <a:schemeClr val="bg1"/>
                </a:solidFill>
              </a:rPr>
              <a:t>Eliminar una canción</a:t>
            </a:r>
          </a:p>
          <a:p>
            <a:r>
              <a:rPr lang="es-MX" sz="2000" dirty="0">
                <a:solidFill>
                  <a:schemeClr val="bg1"/>
                </a:solidFill>
              </a:rPr>
              <a:t>Actualizar una canción</a:t>
            </a:r>
          </a:p>
          <a:p>
            <a:r>
              <a:rPr lang="es-MX" sz="2000" dirty="0">
                <a:solidFill>
                  <a:schemeClr val="bg1"/>
                </a:solidFill>
              </a:rPr>
              <a:t>Buscar canción por palabra en el titulo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7454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B27CD-6B96-447C-99AE-DB113ABF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707132"/>
            <a:ext cx="36671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Diseñaremos la arquitectura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28875" y="3209925"/>
            <a:ext cx="97631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39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</TotalTime>
  <Words>323</Words>
  <Application>Microsoft Office PowerPoint</Application>
  <PresentationFormat>Panorámica</PresentationFormat>
  <Paragraphs>63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JAX RS</vt:lpstr>
      <vt:lpstr>Que es un Web service</vt:lpstr>
      <vt:lpstr>Que es REST</vt:lpstr>
      <vt:lpstr>Que es JAX RS</vt:lpstr>
      <vt:lpstr>Que es un recurso</vt:lpstr>
      <vt:lpstr>Verbos HTTP y su relacion al CRUD</vt:lpstr>
      <vt:lpstr>Respuestas de estados</vt:lpstr>
      <vt:lpstr>Practica del día de hoy</vt:lpstr>
      <vt:lpstr>Diseñaremos la arquitectura</vt:lpstr>
      <vt:lpstr>Iniciemos un Proyecto</vt:lpstr>
      <vt:lpstr>Tipo de proyecto</vt:lpstr>
      <vt:lpstr>Que JDK usar</vt:lpstr>
      <vt:lpstr>Especificaciones</vt:lpstr>
      <vt:lpstr>Artifact config</vt:lpstr>
      <vt:lpstr>Que version de JDK usar?</vt:lpstr>
      <vt:lpstr>Estructura base del proyecto</vt:lpstr>
      <vt:lpstr>Maven? POM?</vt:lpstr>
      <vt:lpstr>Como agregamos JAX RS </vt:lpstr>
      <vt:lpstr>Configurando Glassfish</vt:lpstr>
      <vt:lpstr>Run 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 RS</dc:title>
  <dc:creator>Jorge Sierra</dc:creator>
  <cp:lastModifiedBy>Jorge Sierra</cp:lastModifiedBy>
  <cp:revision>2</cp:revision>
  <dcterms:created xsi:type="dcterms:W3CDTF">2020-09-20T18:18:02Z</dcterms:created>
  <dcterms:modified xsi:type="dcterms:W3CDTF">2020-09-22T17:47:25Z</dcterms:modified>
</cp:coreProperties>
</file>