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8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9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7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5561-C4E3-4C9E-9BAC-D873E84F8BF5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2CEFFD-F4F4-4F27-9DA3-5079620066B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9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8121-1FCA-442A-B67F-F54542E5D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Usando </a:t>
            </a:r>
            <a:r>
              <a:rPr lang="es-MX" dirty="0" err="1"/>
              <a:t>css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D6F1C-60B5-4370-8845-A585212AB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Validando conocimientos de diseño web</a:t>
            </a:r>
          </a:p>
        </p:txBody>
      </p:sp>
    </p:spTree>
    <p:extLst>
      <p:ext uri="{BB962C8B-B14F-4D97-AF65-F5344CB8AC3E}">
        <p14:creationId xmlns:p14="http://schemas.microsoft.com/office/powerpoint/2010/main" val="26947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86D2E-D764-4F90-8A87-D00C61CF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crear una página </a:t>
            </a:r>
            <a:r>
              <a:rPr lang="es-MX" dirty="0" err="1"/>
              <a:t>html</a:t>
            </a:r>
            <a:r>
              <a:rPr lang="es-MX" dirty="0"/>
              <a:t> con las siguientes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F63BC-1406-4ADF-8B8F-AB601F46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Página HTML que tenga como fondo una imagen</a:t>
            </a:r>
          </a:p>
          <a:p>
            <a:r>
              <a:rPr lang="es-MX" dirty="0" err="1"/>
              <a:t>Div</a:t>
            </a:r>
            <a:r>
              <a:rPr lang="es-MX" dirty="0"/>
              <a:t> con Encabezado que se mantenga fijo en la parte superior de la página.</a:t>
            </a:r>
          </a:p>
          <a:p>
            <a:r>
              <a:rPr lang="es-MX" dirty="0" err="1"/>
              <a:t>Div</a:t>
            </a:r>
            <a:r>
              <a:rPr lang="es-MX" dirty="0"/>
              <a:t> con Pie de página fijo en la parte inferior de la página.</a:t>
            </a:r>
          </a:p>
          <a:p>
            <a:r>
              <a:rPr lang="es-MX" dirty="0"/>
              <a:t>Como contenido de la página 20 líneas de texto con 5 tipos diferentes de letra. Incluir 2 imágenes en el contenido y e incluir un video de </a:t>
            </a:r>
            <a:r>
              <a:rPr lang="es-MX" dirty="0" err="1"/>
              <a:t>youtube</a:t>
            </a:r>
            <a:r>
              <a:rPr lang="es-MX" dirty="0"/>
              <a:t> (</a:t>
            </a:r>
            <a:r>
              <a:rPr lang="es-MX" dirty="0" err="1"/>
              <a:t>embed</a:t>
            </a:r>
            <a:r>
              <a:rPr lang="es-MX" dirty="0"/>
              <a:t>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7ED49B-46CC-4D8F-99D6-A4A248F6D7C3}"/>
              </a:ext>
            </a:extLst>
          </p:cNvPr>
          <p:cNvSpPr/>
          <p:nvPr/>
        </p:nvSpPr>
        <p:spPr>
          <a:xfrm>
            <a:off x="530049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b="0" dirty="0">
              <a:solidFill>
                <a:srgbClr val="000000"/>
              </a:solidFill>
              <a:effectLst/>
              <a:latin typeface="SourceCodePro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89457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98C50AC-1A12-41B6-8129-EBD8278AE241}"/>
              </a:ext>
            </a:extLst>
          </p:cNvPr>
          <p:cNvSpPr/>
          <p:nvPr/>
        </p:nvSpPr>
        <p:spPr>
          <a:xfrm>
            <a:off x="9387840" y="4170192"/>
            <a:ext cx="1927274" cy="12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7E5666-89A2-46CE-A180-731FBD189251}"/>
              </a:ext>
            </a:extLst>
          </p:cNvPr>
          <p:cNvSpPr/>
          <p:nvPr/>
        </p:nvSpPr>
        <p:spPr>
          <a:xfrm>
            <a:off x="1167618" y="2546252"/>
            <a:ext cx="1927274" cy="12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CB7C86-AD8A-4460-A246-988CC56B32B6}"/>
              </a:ext>
            </a:extLst>
          </p:cNvPr>
          <p:cNvSpPr/>
          <p:nvPr/>
        </p:nvSpPr>
        <p:spPr>
          <a:xfrm>
            <a:off x="633046" y="154745"/>
            <a:ext cx="11197883" cy="184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0C320A-7FDA-4E3A-8088-F4B17CBB4D7E}"/>
              </a:ext>
            </a:extLst>
          </p:cNvPr>
          <p:cNvSpPr/>
          <p:nvPr/>
        </p:nvSpPr>
        <p:spPr>
          <a:xfrm>
            <a:off x="436098" y="5711483"/>
            <a:ext cx="11394831" cy="9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F69C390B-653C-4F76-896E-746B614E1CF9}"/>
              </a:ext>
            </a:extLst>
          </p:cNvPr>
          <p:cNvSpPr/>
          <p:nvPr/>
        </p:nvSpPr>
        <p:spPr>
          <a:xfrm>
            <a:off x="1322363" y="548640"/>
            <a:ext cx="1041009" cy="991772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ra sonriente 8">
            <a:extLst>
              <a:ext uri="{FF2B5EF4-FFF2-40B4-BE49-F238E27FC236}">
                <a16:creationId xmlns:a16="http://schemas.microsoft.com/office/drawing/2014/main" id="{778261A0-CA2E-4828-9D2C-4C58D93DF62A}"/>
              </a:ext>
            </a:extLst>
          </p:cNvPr>
          <p:cNvSpPr/>
          <p:nvPr/>
        </p:nvSpPr>
        <p:spPr>
          <a:xfrm>
            <a:off x="1744394" y="2785403"/>
            <a:ext cx="618978" cy="6435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CC8D150C-1390-4D6B-BE2B-FAB83E64676C}"/>
              </a:ext>
            </a:extLst>
          </p:cNvPr>
          <p:cNvSpPr/>
          <p:nvPr/>
        </p:nvSpPr>
        <p:spPr>
          <a:xfrm>
            <a:off x="10041988" y="4538590"/>
            <a:ext cx="618978" cy="6435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2829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86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SourceCodePro, monospace</vt:lpstr>
      <vt:lpstr>Galería</vt:lpstr>
      <vt:lpstr>Usando css</vt:lpstr>
      <vt:lpstr>Vamos a crear una página html con las siguientes características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css</dc:title>
  <dc:creator>Cesar ORG</dc:creator>
  <cp:lastModifiedBy>Cesar ORG</cp:lastModifiedBy>
  <cp:revision>2</cp:revision>
  <dcterms:created xsi:type="dcterms:W3CDTF">2020-05-07T21:02:54Z</dcterms:created>
  <dcterms:modified xsi:type="dcterms:W3CDTF">2020-05-07T21:22:29Z</dcterms:modified>
</cp:coreProperties>
</file>