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67" r:id="rId4"/>
    <p:sldId id="260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bList2" loCatId="list" qsTypeId="urn:microsoft.com/office/officeart/2005/8/quickstyle/simple4" qsCatId="simple" csTypeId="urn:microsoft.com/office/officeart/2005/8/colors/accent0_3" csCatId="mainScheme" phldr="1"/>
      <dgm:spPr/>
    </dgm:pt>
    <dgm:pt modelId="{A6D2D1C2-4CFF-428C-948B-6EBC8156A58E}">
      <dgm:prSet phldrT="[Texto]" custT="1"/>
      <dgm:spPr/>
      <dgm:t>
        <a:bodyPr/>
        <a:lstStyle/>
        <a:p>
          <a:r>
            <a:rPr lang="en-US" sz="1400" dirty="0" err="1"/>
            <a:t>Restaurantes</a:t>
          </a:r>
          <a:endParaRPr lang="en-US" sz="1400" dirty="0"/>
        </a:p>
      </dgm:t>
    </dgm:pt>
    <dgm:pt modelId="{8EF731F9-0DDB-4DF5-AC60-AC26B5E792FD}" type="parTrans" cxnId="{AE50A783-ABB9-4DB9-AC4D-0FCFE5CBB7DC}">
      <dgm:prSet/>
      <dgm:spPr/>
      <dgm:t>
        <a:bodyPr/>
        <a:lstStyle/>
        <a:p>
          <a:endParaRPr lang="en-US" sz="1400"/>
        </a:p>
      </dgm:t>
    </dgm:pt>
    <dgm:pt modelId="{CA32CF99-5162-42BC-8A97-4CC53DE85DEF}" type="sibTrans" cxnId="{AE50A783-ABB9-4DB9-AC4D-0FCFE5CBB7DC}">
      <dgm:prSet/>
      <dgm:spPr/>
      <dgm:t>
        <a:bodyPr/>
        <a:lstStyle/>
        <a:p>
          <a:endParaRPr lang="en-US" sz="1400"/>
        </a:p>
      </dgm:t>
    </dgm:pt>
    <dgm:pt modelId="{5DB9EA9F-9E90-483B-B508-4958E18BEA1D}">
      <dgm:prSet phldrT="[Texto]" custT="1"/>
      <dgm:spPr/>
      <dgm:t>
        <a:bodyPr/>
        <a:lstStyle/>
        <a:p>
          <a:r>
            <a:rPr lang="en-US" sz="1400" dirty="0"/>
            <a:t>Del hotel</a:t>
          </a:r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0D6AF661-788C-4167-BE3E-B22061E745A0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restaurantes</a:t>
          </a:r>
          <a:r>
            <a:rPr lang="en-US" sz="1400" dirty="0"/>
            <a:t> me </a:t>
          </a:r>
          <a:r>
            <a:rPr lang="en-US" sz="1400" dirty="0" err="1"/>
            <a:t>recomiendas</a:t>
          </a:r>
          <a:endParaRPr lang="en-US" sz="1400" dirty="0"/>
        </a:p>
      </dgm:t>
    </dgm:pt>
    <dgm:pt modelId="{74099422-38D0-4C52-BA44-BCEC65DC8589}" type="parTrans" cxnId="{7FE0BF7E-3B36-4A39-AC9A-28073020E8E9}">
      <dgm:prSet/>
      <dgm:spPr/>
      <dgm:t>
        <a:bodyPr/>
        <a:lstStyle/>
        <a:p>
          <a:endParaRPr lang="en-US" sz="1400"/>
        </a:p>
      </dgm:t>
    </dgm:pt>
    <dgm:pt modelId="{1A0E9338-72CB-4658-AD5C-E53066C70E9B}" type="sibTrans" cxnId="{7FE0BF7E-3B36-4A39-AC9A-28073020E8E9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Cuales</a:t>
          </a:r>
          <a:r>
            <a:rPr lang="en-US" sz="1400" dirty="0"/>
            <a:t> son los </a:t>
          </a:r>
          <a:r>
            <a:rPr lang="en-US" sz="1400" dirty="0" err="1"/>
            <a:t>horarios</a:t>
          </a:r>
          <a:r>
            <a:rPr lang="en-US" sz="1400" dirty="0"/>
            <a:t> de </a:t>
          </a:r>
          <a:r>
            <a:rPr lang="en-US" sz="1400" dirty="0" err="1"/>
            <a:t>comidas</a:t>
          </a:r>
          <a:r>
            <a:rPr lang="en-US" sz="1400" dirty="0"/>
            <a:t>?</a:t>
          </a:r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1FED11F2-300C-4C5C-93EB-B1BF9D6E9828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lugares</a:t>
          </a:r>
          <a:r>
            <a:rPr lang="en-US" sz="1400" dirty="0"/>
            <a:t> de </a:t>
          </a:r>
          <a:r>
            <a:rPr lang="en-US" sz="1400" dirty="0" err="1"/>
            <a:t>interes</a:t>
          </a:r>
          <a:r>
            <a:rPr lang="en-US" sz="1400" dirty="0"/>
            <a:t> hay en </a:t>
          </a:r>
          <a:r>
            <a:rPr lang="en-US" sz="1400" dirty="0" err="1"/>
            <a:t>valladolid</a:t>
          </a:r>
          <a:r>
            <a:rPr lang="en-US" sz="1400" dirty="0"/>
            <a:t>?</a:t>
          </a:r>
        </a:p>
      </dgm:t>
    </dgm:pt>
    <dgm:pt modelId="{8562DC68-77A0-4808-8987-62C97C812C47}">
      <dgm:prSet phldrT="[Texto]" custT="1"/>
      <dgm:spPr/>
      <dgm:t>
        <a:bodyPr/>
        <a:lstStyle/>
        <a:p>
          <a:r>
            <a:rPr lang="en-US" sz="1400" dirty="0"/>
            <a:t>BIC</a:t>
          </a:r>
        </a:p>
      </dgm:t>
    </dgm:pt>
    <dgm:pt modelId="{F9EDA024-9D8E-4BB7-A212-2310E1A69775}" type="sibTrans" cxnId="{419ED93E-0B8B-4C6C-B51F-FB86C7D19FB0}">
      <dgm:prSet/>
      <dgm:spPr/>
      <dgm:t>
        <a:bodyPr/>
        <a:lstStyle/>
        <a:p>
          <a:endParaRPr lang="en-US" sz="1400"/>
        </a:p>
      </dgm:t>
    </dgm:pt>
    <dgm:pt modelId="{8F8917C4-2086-4856-954B-50529AC93C95}" type="parTrans" cxnId="{419ED93E-0B8B-4C6C-B51F-FB86C7D19FB0}">
      <dgm:prSet/>
      <dgm:spPr/>
      <dgm:t>
        <a:bodyPr/>
        <a:lstStyle/>
        <a:p>
          <a:endParaRPr lang="en-US" sz="1400"/>
        </a:p>
      </dgm:t>
    </dgm:pt>
    <dgm:pt modelId="{F78BCC03-6A80-4ED7-AF51-4424347A4AE9}" type="sibTrans" cxnId="{CB73D148-9097-4AE7-8C89-BA5D132B9DA7}">
      <dgm:prSet/>
      <dgm:spPr/>
      <dgm:t>
        <a:bodyPr/>
        <a:lstStyle/>
        <a:p>
          <a:endParaRPr lang="en-US" sz="1400"/>
        </a:p>
      </dgm:t>
    </dgm:pt>
    <dgm:pt modelId="{256094E3-1180-4162-8D00-FFDA73FA7E8D}" type="parTrans" cxnId="{CB73D148-9097-4AE7-8C89-BA5D132B9DA7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smtClean="0"/>
            <a:t>Pedro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sabes</a:t>
          </a:r>
          <a:r>
            <a:rPr lang="en-US" sz="1400" dirty="0" smtClean="0"/>
            <a:t> </a:t>
          </a:r>
          <a:r>
            <a:rPr lang="en-US" sz="1400" dirty="0" err="1" smtClean="0"/>
            <a:t>hacer</a:t>
          </a:r>
          <a:r>
            <a:rPr lang="en-US" sz="1400" dirty="0" smtClean="0"/>
            <a:t>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8A24A92D-F5C9-47CE-ADD4-727F4F5559C1}">
      <dgm:prSet phldrT="[Texto]" custT="1"/>
      <dgm:spPr/>
      <dgm:t>
        <a:bodyPr/>
        <a:lstStyle/>
        <a:p>
          <a:r>
            <a:rPr lang="en-US" sz="1400" dirty="0" err="1" smtClean="0"/>
            <a:t>Ayuda</a:t>
          </a:r>
          <a:endParaRPr lang="en-US" sz="1400" dirty="0"/>
        </a:p>
      </dgm:t>
    </dgm:pt>
    <dgm:pt modelId="{92048D3E-BAC0-489B-9C84-7F26263DF82D}" type="parTrans" cxnId="{0A575B99-C479-4240-904A-AAF76B705BC6}">
      <dgm:prSet/>
      <dgm:spPr/>
      <dgm:t>
        <a:bodyPr/>
        <a:lstStyle/>
        <a:p>
          <a:endParaRPr lang="en-US" sz="1400"/>
        </a:p>
      </dgm:t>
    </dgm:pt>
    <dgm:pt modelId="{F3D2CD36-84BF-4AF3-947B-45C1B0B8C93C}" type="sibTrans" cxnId="{0A575B99-C479-4240-904A-AAF76B705BC6}">
      <dgm:prSet/>
      <dgm:spPr/>
      <dgm:t>
        <a:bodyPr/>
        <a:lstStyle/>
        <a:p>
          <a:endParaRPr lang="en-US" sz="1400"/>
        </a:p>
      </dgm:t>
    </dgm:pt>
    <dgm:pt modelId="{1E686AED-89AD-46E5-9677-FC5DAFC4F0FF}">
      <dgm:prSet custT="1"/>
      <dgm:spPr/>
      <dgm:t>
        <a:bodyPr/>
        <a:lstStyle/>
        <a:p>
          <a:r>
            <a:rPr lang="en-US" sz="1400" dirty="0" smtClean="0"/>
            <a:t>Solo </a:t>
          </a:r>
          <a:r>
            <a:rPr lang="en-US" sz="1400" dirty="0" err="1" smtClean="0"/>
            <a:t>debes</a:t>
          </a:r>
          <a:r>
            <a:rPr lang="en-US" sz="1400" dirty="0" smtClean="0"/>
            <a:t> </a:t>
          </a:r>
          <a:r>
            <a:rPr lang="en-US" sz="1400" dirty="0" err="1" smtClean="0"/>
            <a:t>decir</a:t>
          </a:r>
          <a:r>
            <a:rPr lang="en-US" sz="1400" dirty="0" smtClean="0"/>
            <a:t> !</a:t>
          </a:r>
          <a:r>
            <a:rPr lang="en-US" sz="1400" dirty="0" err="1" smtClean="0"/>
            <a:t>Ayuda</a:t>
          </a:r>
          <a:r>
            <a:rPr lang="en-US" sz="1400" dirty="0" smtClean="0"/>
            <a:t>!</a:t>
          </a:r>
          <a:endParaRPr lang="en-US" sz="1400" dirty="0"/>
        </a:p>
      </dgm:t>
    </dgm:pt>
    <dgm:pt modelId="{1B2D874E-9F95-48E7-9CB1-664FCA7FE363}" type="parTrans" cxnId="{1B0CF2E5-5347-4989-AD44-2F2152011032}">
      <dgm:prSet/>
      <dgm:spPr/>
      <dgm:t>
        <a:bodyPr/>
        <a:lstStyle/>
        <a:p>
          <a:endParaRPr lang="en-US" sz="1400"/>
        </a:p>
      </dgm:t>
    </dgm:pt>
    <dgm:pt modelId="{D7B0CFAD-C001-4DBC-9E7C-AD807584FD5A}" type="sibTrans" cxnId="{1B0CF2E5-5347-4989-AD44-2F2152011032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smtClean="0"/>
            <a:t>Del </a:t>
          </a:r>
          <a:r>
            <a:rPr lang="en-US" sz="1400" dirty="0" err="1" smtClean="0"/>
            <a:t>Tiempo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tiempo</a:t>
          </a:r>
          <a:r>
            <a:rPr lang="en-US" sz="1400" dirty="0"/>
            <a:t> </a:t>
          </a:r>
          <a:r>
            <a:rPr lang="en-US" sz="1400" dirty="0" err="1"/>
            <a:t>hará</a:t>
          </a:r>
          <a:r>
            <a:rPr lang="en-US" sz="1400" dirty="0"/>
            <a:t> </a:t>
          </a:r>
          <a:r>
            <a:rPr lang="en-US" sz="1400" dirty="0" err="1"/>
            <a:t>manaña</a:t>
          </a:r>
          <a:r>
            <a:rPr lang="en-US" sz="1400" dirty="0"/>
            <a:t>?</a:t>
          </a:r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C8254B10-6850-4880-B6FD-8A8B66D2C823}" type="pres">
      <dgm:prSet presAssocID="{69DD6617-0B9B-404B-8F81-E756334E4B9F}" presName="diagram" presStyleCnt="0">
        <dgm:presLayoutVars>
          <dgm:dir/>
          <dgm:animLvl val="lvl"/>
          <dgm:resizeHandles val="exact"/>
        </dgm:presLayoutVars>
      </dgm:prSet>
      <dgm:spPr/>
    </dgm:pt>
    <dgm:pt modelId="{CC1CB7FD-7631-49AB-A694-47FE0250EB6A}" type="pres">
      <dgm:prSet presAssocID="{3D61B023-3316-4E23-AA08-058F0F25DCA3}" presName="compNode" presStyleCnt="0"/>
      <dgm:spPr/>
    </dgm:pt>
    <dgm:pt modelId="{2DD35F94-EFB1-47D8-B3CB-E2D9B31C018E}" type="pres">
      <dgm:prSet presAssocID="{3D61B023-3316-4E23-AA08-058F0F25DCA3}" presName="childRect" presStyleLbl="bgAcc1" presStyleIdx="0" presStyleCnt="6" custScaleX="1358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B8E0F-BDC0-4673-BD58-24EDC1BE0F3F}" type="pres">
      <dgm:prSet presAssocID="{3D61B023-3316-4E23-AA08-058F0F25DCA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C5CDE-10B3-4ECF-9FF4-EEA0D43474FF}" type="pres">
      <dgm:prSet presAssocID="{3D61B023-3316-4E23-AA08-058F0F25DCA3}" presName="parentRect" presStyleLbl="alignNode1" presStyleIdx="0" presStyleCnt="6" custScaleX="140271"/>
      <dgm:spPr/>
      <dgm:t>
        <a:bodyPr/>
        <a:lstStyle/>
        <a:p>
          <a:endParaRPr lang="en-US"/>
        </a:p>
      </dgm:t>
    </dgm:pt>
    <dgm:pt modelId="{D01120F4-86C7-45AE-B2C3-9BD04DB0A303}" type="pres">
      <dgm:prSet presAssocID="{3D61B023-3316-4E23-AA08-058F0F25DCA3}" presName="adorn" presStyleLbl="fgAccFollowNode1" presStyleIdx="0" presStyleCnt="6"/>
      <dgm:spPr>
        <a:blipFill rotWithShape="0">
          <a:blip xmlns:r="http://schemas.openxmlformats.org/officeDocument/2006/relationships" r:embed="rId1">
            <a:biLevel thresh="50000"/>
          </a:blip>
          <a:stretch>
            <a:fillRect/>
          </a:stretch>
        </a:blipFill>
      </dgm:spPr>
    </dgm:pt>
    <dgm:pt modelId="{17262CB8-9AD9-4699-8043-CB7ECBA2BD80}" type="pres">
      <dgm:prSet presAssocID="{FB997500-B187-41AD-8993-80D5D76FD96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29E4135-7F66-4645-A56C-EBB201389B0A}" type="pres">
      <dgm:prSet presAssocID="{7F2ADFEF-5561-4F37-8746-D61470D2C369}" presName="compNode" presStyleCnt="0"/>
      <dgm:spPr/>
    </dgm:pt>
    <dgm:pt modelId="{CB541E6B-EC35-4E03-956A-886576DA6DF7}" type="pres">
      <dgm:prSet presAssocID="{7F2ADFEF-5561-4F37-8746-D61470D2C369}" presName="childRect" presStyleLbl="bgAcc1" presStyleIdx="1" presStyleCnt="6" custScaleX="147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C0281-272C-42E9-9713-04DC7790AC21}" type="pres">
      <dgm:prSet presAssocID="{7F2ADFEF-5561-4F37-8746-D61470D2C36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79DE6-23DB-48D0-AA46-EE00700C2105}" type="pres">
      <dgm:prSet presAssocID="{7F2ADFEF-5561-4F37-8746-D61470D2C369}" presName="parentRect" presStyleLbl="alignNode1" presStyleIdx="1" presStyleCnt="6" custScaleX="147343"/>
      <dgm:spPr/>
      <dgm:t>
        <a:bodyPr/>
        <a:lstStyle/>
        <a:p>
          <a:endParaRPr lang="en-US"/>
        </a:p>
      </dgm:t>
    </dgm:pt>
    <dgm:pt modelId="{1CFFD697-121B-4E7D-B803-EB95FCD56A1A}" type="pres">
      <dgm:prSet presAssocID="{7F2ADFEF-5561-4F37-8746-D61470D2C369}" presName="adorn" presStyleLbl="fgAccFollowNode1" presStyleIdx="1" presStyleCnt="6" custLinFactNeighborX="2725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FC24143-7E84-4115-9305-2E999D53620B}" type="pres">
      <dgm:prSet presAssocID="{2F13430B-49C4-424E-BEF5-7E97E756AB4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0761839-5397-4C45-A522-9E9EF78F88ED}" type="pres">
      <dgm:prSet presAssocID="{A6D2D1C2-4CFF-428C-948B-6EBC8156A58E}" presName="compNode" presStyleCnt="0"/>
      <dgm:spPr/>
    </dgm:pt>
    <dgm:pt modelId="{B576E9D1-5AE2-4649-9A51-4108D98386A1}" type="pres">
      <dgm:prSet presAssocID="{A6D2D1C2-4CFF-428C-948B-6EBC8156A58E}" presName="childRect" presStyleLbl="bgAcc1" presStyleIdx="2" presStyleCnt="6" custScaleX="1776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56A53-1F41-48BA-8C51-85C70D3122F9}" type="pres">
      <dgm:prSet presAssocID="{A6D2D1C2-4CFF-428C-948B-6EBC8156A58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0678CC-360C-4C4A-836C-EC8FC256B598}" type="pres">
      <dgm:prSet presAssocID="{A6D2D1C2-4CFF-428C-948B-6EBC8156A58E}" presName="parentRect" presStyleLbl="alignNode1" presStyleIdx="2" presStyleCnt="6" custScaleX="177605"/>
      <dgm:spPr/>
      <dgm:t>
        <a:bodyPr/>
        <a:lstStyle/>
        <a:p>
          <a:endParaRPr lang="es-ES"/>
        </a:p>
      </dgm:t>
    </dgm:pt>
    <dgm:pt modelId="{CF8B6A53-CD70-48EC-ACBC-44CC4D61BB46}" type="pres">
      <dgm:prSet presAssocID="{A6D2D1C2-4CFF-428C-948B-6EBC8156A58E}" presName="adorn" presStyleLbl="fgAccFollowNode1" presStyleIdx="2" presStyleCnt="6" custLinFactNeighborX="6596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D8AF891E-B4C0-449A-8342-13D71ED34277}" type="pres">
      <dgm:prSet presAssocID="{CA32CF99-5162-42BC-8A97-4CC53DE85DEF}" presName="sibTrans" presStyleLbl="sibTrans2D1" presStyleIdx="0" presStyleCnt="0"/>
      <dgm:spPr/>
      <dgm:t>
        <a:bodyPr/>
        <a:lstStyle/>
        <a:p>
          <a:endParaRPr lang="es-ES"/>
        </a:p>
      </dgm:t>
    </dgm:pt>
    <dgm:pt modelId="{7FE6545D-9F0C-43FC-AB2A-1E04CB389D49}" type="pres">
      <dgm:prSet presAssocID="{5DB9EA9F-9E90-483B-B508-4958E18BEA1D}" presName="compNode" presStyleCnt="0"/>
      <dgm:spPr/>
    </dgm:pt>
    <dgm:pt modelId="{A1241A97-2D9D-44EB-AC90-7CB3AF9010B4}" type="pres">
      <dgm:prSet presAssocID="{5DB9EA9F-9E90-483B-B508-4958E18BEA1D}" presName="childRect" presStyleLbl="bgAcc1" presStyleIdx="3" presStyleCnt="6" custScaleX="1393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51EA2A-7B87-443C-A997-75769F2967D5}" type="pres">
      <dgm:prSet presAssocID="{5DB9EA9F-9E90-483B-B508-4958E18BEA1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EA622-4014-41AC-8FE7-AF0FD3DD764B}" type="pres">
      <dgm:prSet presAssocID="{5DB9EA9F-9E90-483B-B508-4958E18BEA1D}" presName="parentRect" presStyleLbl="alignNode1" presStyleIdx="3" presStyleCnt="6" custScaleX="141289"/>
      <dgm:spPr/>
      <dgm:t>
        <a:bodyPr/>
        <a:lstStyle/>
        <a:p>
          <a:endParaRPr lang="en-US"/>
        </a:p>
      </dgm:t>
    </dgm:pt>
    <dgm:pt modelId="{A4A5CCB0-C99B-4830-A321-FFCA0BDB7777}" type="pres">
      <dgm:prSet presAssocID="{5DB9EA9F-9E90-483B-B508-4958E18BEA1D}" presName="adorn" presStyleLbl="fgAccFollowNode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D0EF1F5E-6F8D-4438-99B1-142D36A18CC7}" type="pres">
      <dgm:prSet presAssocID="{7D2CE8FB-406B-49DC-8B39-5A6CE8CCD8BA}" presName="sibTrans" presStyleLbl="sibTrans2D1" presStyleIdx="0" presStyleCnt="0"/>
      <dgm:spPr/>
      <dgm:t>
        <a:bodyPr/>
        <a:lstStyle/>
        <a:p>
          <a:endParaRPr lang="es-ES"/>
        </a:p>
      </dgm:t>
    </dgm:pt>
    <dgm:pt modelId="{5C6849F3-91D9-470D-B724-176DBF5E510F}" type="pres">
      <dgm:prSet presAssocID="{8A24A92D-F5C9-47CE-ADD4-727F4F5559C1}" presName="compNode" presStyleCnt="0"/>
      <dgm:spPr/>
    </dgm:pt>
    <dgm:pt modelId="{1A7BC2A7-8D0D-4FE6-B9ED-7C9BEF573BAB}" type="pres">
      <dgm:prSet presAssocID="{8A24A92D-F5C9-47CE-ADD4-727F4F5559C1}" presName="childRect" presStyleLbl="bgAcc1" presStyleIdx="4" presStyleCnt="6" custScaleX="138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D8142-62D4-41D1-8853-5FA27FB46A80}" type="pres">
      <dgm:prSet presAssocID="{8A24A92D-F5C9-47CE-ADD4-727F4F5559C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6551B-E530-4DA4-99E4-C5DC23E87E30}" type="pres">
      <dgm:prSet presAssocID="{8A24A92D-F5C9-47CE-ADD4-727F4F5559C1}" presName="parentRect" presStyleLbl="alignNode1" presStyleIdx="4" presStyleCnt="6" custScaleX="138066"/>
      <dgm:spPr/>
      <dgm:t>
        <a:bodyPr/>
        <a:lstStyle/>
        <a:p>
          <a:endParaRPr lang="en-US"/>
        </a:p>
      </dgm:t>
    </dgm:pt>
    <dgm:pt modelId="{7CD6F65D-78F2-4EED-8B99-83E55527C2C8}" type="pres">
      <dgm:prSet presAssocID="{8A24A92D-F5C9-47CE-ADD4-727F4F5559C1}" presName="adorn" presStyleLbl="fgAccFollowNode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32685485-DDD0-4413-AB84-325D3CD89C9B}" type="pres">
      <dgm:prSet presAssocID="{F3D2CD36-84BF-4AF3-947B-45C1B0B8C93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7F2C67-503F-4373-8534-A886F4F32495}" type="pres">
      <dgm:prSet presAssocID="{8562DC68-77A0-4808-8987-62C97C812C47}" presName="compNode" presStyleCnt="0"/>
      <dgm:spPr/>
    </dgm:pt>
    <dgm:pt modelId="{6FA8C4E3-5523-41D2-B4CD-F1359D577954}" type="pres">
      <dgm:prSet presAssocID="{8562DC68-77A0-4808-8987-62C97C812C47}" presName="childRect" presStyleLbl="bgAcc1" presStyleIdx="5" presStyleCnt="6" custScaleX="144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5BDB8-D97A-4073-8E5C-48A4C6E0BF57}" type="pres">
      <dgm:prSet presAssocID="{8562DC68-77A0-4808-8987-62C97C812C4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6A0E7-B30B-441E-8BFA-D004897399D6}" type="pres">
      <dgm:prSet presAssocID="{8562DC68-77A0-4808-8987-62C97C812C47}" presName="parentRect" presStyleLbl="alignNode1" presStyleIdx="5" presStyleCnt="6" custScaleX="150151"/>
      <dgm:spPr/>
      <dgm:t>
        <a:bodyPr/>
        <a:lstStyle/>
        <a:p>
          <a:endParaRPr lang="en-US"/>
        </a:p>
      </dgm:t>
    </dgm:pt>
    <dgm:pt modelId="{24B62FBA-3175-458B-99F4-7632F2E1ACEC}" type="pres">
      <dgm:prSet presAssocID="{8562DC68-77A0-4808-8987-62C97C812C47}" presName="adorn" presStyleLbl="fgAccFollowNode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30580421-CB3C-4869-9A97-A83332BF386C}" type="presOf" srcId="{7F2ADFEF-5561-4F37-8746-D61470D2C369}" destId="{4EB79DE6-23DB-48D0-AA46-EE00700C2105}" srcOrd="1" destOrd="0" presId="urn:microsoft.com/office/officeart/2005/8/layout/bList2"/>
    <dgm:cxn modelId="{012FB723-4A84-4008-B07C-7CD06A30035A}" type="presOf" srcId="{3D61B023-3316-4E23-AA08-058F0F25DCA3}" destId="{83BB8E0F-BDC0-4673-BD58-24EDC1BE0F3F}" srcOrd="0" destOrd="0" presId="urn:microsoft.com/office/officeart/2005/8/layout/bList2"/>
    <dgm:cxn modelId="{12451546-E10D-4E80-8010-7B05AEC913F8}" type="presOf" srcId="{69DD6617-0B9B-404B-8F81-E756334E4B9F}" destId="{C8254B10-6850-4880-B6FD-8A8B66D2C823}" srcOrd="0" destOrd="0" presId="urn:microsoft.com/office/officeart/2005/8/layout/bList2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AB4C9C7D-641E-4DC0-AF9C-52ECF9186182}" type="presOf" srcId="{7F2ADFEF-5561-4F37-8746-D61470D2C369}" destId="{AE1C0281-272C-42E9-9713-04DC7790AC21}" srcOrd="0" destOrd="0" presId="urn:microsoft.com/office/officeart/2005/8/layout/bList2"/>
    <dgm:cxn modelId="{935855CC-091A-42C0-9791-D49791B4D4F5}" type="presOf" srcId="{E56449DA-C20B-4602-B9B6-D45F8FE4BCBE}" destId="{A1241A97-2D9D-44EB-AC90-7CB3AF9010B4}" srcOrd="0" destOrd="0" presId="urn:microsoft.com/office/officeart/2005/8/layout/bList2"/>
    <dgm:cxn modelId="{DA7F4591-E674-467F-B77C-ABF97CDBB856}" type="presOf" srcId="{7D2CE8FB-406B-49DC-8B39-5A6CE8CCD8BA}" destId="{D0EF1F5E-6F8D-4438-99B1-142D36A18CC7}" srcOrd="0" destOrd="0" presId="urn:microsoft.com/office/officeart/2005/8/layout/bList2"/>
    <dgm:cxn modelId="{1B0CF2E5-5347-4989-AD44-2F2152011032}" srcId="{8A24A92D-F5C9-47CE-ADD4-727F4F5559C1}" destId="{1E686AED-89AD-46E5-9677-FC5DAFC4F0FF}" srcOrd="0" destOrd="0" parTransId="{1B2D874E-9F95-48E7-9CB1-664FCA7FE363}" sibTransId="{D7B0CFAD-C001-4DBC-9E7C-AD807584FD5A}"/>
    <dgm:cxn modelId="{2F42DAC7-0E35-40FF-9256-CB41A8AAA118}" type="presOf" srcId="{8562DC68-77A0-4808-8987-62C97C812C47}" destId="{B126A0E7-B30B-441E-8BFA-D004897399D6}" srcOrd="1" destOrd="0" presId="urn:microsoft.com/office/officeart/2005/8/layout/bList2"/>
    <dgm:cxn modelId="{B2C451D4-A640-4FFA-AEFE-0E1EC44D1230}" type="presOf" srcId="{5DB9EA9F-9E90-483B-B508-4958E18BEA1D}" destId="{D46EA622-4014-41AC-8FE7-AF0FD3DD764B}" srcOrd="1" destOrd="0" presId="urn:microsoft.com/office/officeart/2005/8/layout/bList2"/>
    <dgm:cxn modelId="{47C6DB6E-E74A-4DC4-A743-3FE1EB8E4281}" type="presOf" srcId="{1469A5F6-B37D-4C8A-A162-50E85328AEED}" destId="{2DD35F94-EFB1-47D8-B3CB-E2D9B31C018E}" srcOrd="0" destOrd="0" presId="urn:microsoft.com/office/officeart/2005/8/layout/bList2"/>
    <dgm:cxn modelId="{9F51F6F9-5F96-4059-97E3-28A1FE82A3D7}" type="presOf" srcId="{2F13430B-49C4-424E-BEF5-7E97E756AB42}" destId="{DFC24143-7E84-4115-9305-2E999D53620B}" srcOrd="0" destOrd="0" presId="urn:microsoft.com/office/officeart/2005/8/layout/bList2"/>
    <dgm:cxn modelId="{0E7E0B6E-F673-4E98-BA6F-1670662A0FC4}" type="presOf" srcId="{8562DC68-77A0-4808-8987-62C97C812C47}" destId="{1CE5BDB8-D97A-4073-8E5C-48A4C6E0BF57}" srcOrd="0" destOrd="0" presId="urn:microsoft.com/office/officeart/2005/8/layout/bList2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A7DAFA85-168E-43EF-92B1-57D1A43A8039}" type="presOf" srcId="{3A62A34D-1CB4-4353-95C6-2A40B30B5D37}" destId="{CB541E6B-EC35-4E03-956A-886576DA6DF7}" srcOrd="0" destOrd="0" presId="urn:microsoft.com/office/officeart/2005/8/layout/bList2"/>
    <dgm:cxn modelId="{9E572370-2AF8-497A-BEFA-0E7CA575D0DC}" type="presOf" srcId="{0D6AF661-788C-4167-BE3E-B22061E745A0}" destId="{B576E9D1-5AE2-4649-9A51-4108D98386A1}" srcOrd="0" destOrd="0" presId="urn:microsoft.com/office/officeart/2005/8/layout/bList2"/>
    <dgm:cxn modelId="{9B714FC6-65BA-48DF-B507-377A3C12FE71}" type="presOf" srcId="{1E686AED-89AD-46E5-9677-FC5DAFC4F0FF}" destId="{1A7BC2A7-8D0D-4FE6-B9ED-7C9BEF573BAB}" srcOrd="0" destOrd="0" presId="urn:microsoft.com/office/officeart/2005/8/layout/bList2"/>
    <dgm:cxn modelId="{8C120B19-1884-47B4-9AF3-B8845C43AA2A}" type="presOf" srcId="{F3D2CD36-84BF-4AF3-947B-45C1B0B8C93C}" destId="{32685485-DDD0-4413-AB84-325D3CD89C9B}" srcOrd="0" destOrd="0" presId="urn:microsoft.com/office/officeart/2005/8/layout/bList2"/>
    <dgm:cxn modelId="{605873D4-A622-43EA-8F3C-DD340AE2FB3B}" type="presOf" srcId="{3D61B023-3316-4E23-AA08-058F0F25DCA3}" destId="{172C5CDE-10B3-4ECF-9FF4-EEA0D43474FF}" srcOrd="1" destOrd="0" presId="urn:microsoft.com/office/officeart/2005/8/layout/bList2"/>
    <dgm:cxn modelId="{419ED93E-0B8B-4C6C-B51F-FB86C7D19FB0}" srcId="{69DD6617-0B9B-404B-8F81-E756334E4B9F}" destId="{8562DC68-77A0-4808-8987-62C97C812C47}" srcOrd="5" destOrd="0" parTransId="{8F8917C4-2086-4856-954B-50529AC93C95}" sibTransId="{F9EDA024-9D8E-4BB7-A212-2310E1A69775}"/>
    <dgm:cxn modelId="{D26DAED8-2E4D-4554-B299-63C743C27C4F}" type="presOf" srcId="{8A24A92D-F5C9-47CE-ADD4-727F4F5559C1}" destId="{F536551B-E530-4DA4-99E4-C5DC23E87E30}" srcOrd="1" destOrd="0" presId="urn:microsoft.com/office/officeart/2005/8/layout/bList2"/>
    <dgm:cxn modelId="{AE791C82-0497-4481-88A0-55313D1C8C4D}" type="presOf" srcId="{1FED11F2-300C-4C5C-93EB-B1BF9D6E9828}" destId="{6FA8C4E3-5523-41D2-B4CD-F1359D577954}" srcOrd="0" destOrd="0" presId="urn:microsoft.com/office/officeart/2005/8/layout/bList2"/>
    <dgm:cxn modelId="{AE50A783-ABB9-4DB9-AC4D-0FCFE5CBB7DC}" srcId="{69DD6617-0B9B-404B-8F81-E756334E4B9F}" destId="{A6D2D1C2-4CFF-428C-948B-6EBC8156A58E}" srcOrd="2" destOrd="0" parTransId="{8EF731F9-0DDB-4DF5-AC60-AC26B5E792FD}" sibTransId="{CA32CF99-5162-42BC-8A97-4CC53DE85DEF}"/>
    <dgm:cxn modelId="{26E29C56-C75E-4601-B5C9-D7F351BDC4C5}" srcId="{69DD6617-0B9B-404B-8F81-E756334E4B9F}" destId="{5DB9EA9F-9E90-483B-B508-4958E18BEA1D}" srcOrd="3" destOrd="0" parTransId="{3912CD49-97E6-44A0-8C60-54C138266B54}" sibTransId="{7D2CE8FB-406B-49DC-8B39-5A6CE8CCD8BA}"/>
    <dgm:cxn modelId="{0A575B99-C479-4240-904A-AAF76B705BC6}" srcId="{69DD6617-0B9B-404B-8F81-E756334E4B9F}" destId="{8A24A92D-F5C9-47CE-ADD4-727F4F5559C1}" srcOrd="4" destOrd="0" parTransId="{92048D3E-BAC0-489B-9C84-7F26263DF82D}" sibTransId="{F3D2CD36-84BF-4AF3-947B-45C1B0B8C93C}"/>
    <dgm:cxn modelId="{7FE0BF7E-3B36-4A39-AC9A-28073020E8E9}" srcId="{A6D2D1C2-4CFF-428C-948B-6EBC8156A58E}" destId="{0D6AF661-788C-4167-BE3E-B22061E745A0}" srcOrd="0" destOrd="0" parTransId="{74099422-38D0-4C52-BA44-BCEC65DC8589}" sibTransId="{1A0E9338-72CB-4658-AD5C-E53066C70E9B}"/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CB73D148-9097-4AE7-8C89-BA5D132B9DA7}" srcId="{8562DC68-77A0-4808-8987-62C97C812C47}" destId="{1FED11F2-300C-4C5C-93EB-B1BF9D6E9828}" srcOrd="0" destOrd="0" parTransId="{256094E3-1180-4162-8D00-FFDA73FA7E8D}" sibTransId="{F78BCC03-6A80-4ED7-AF51-4424347A4AE9}"/>
    <dgm:cxn modelId="{5D409F32-B602-4A5D-8ADC-DE3EA9D7AA71}" type="presOf" srcId="{FB997500-B187-41AD-8993-80D5D76FD96E}" destId="{17262CB8-9AD9-4699-8043-CB7ECBA2BD80}" srcOrd="0" destOrd="0" presId="urn:microsoft.com/office/officeart/2005/8/layout/bList2"/>
    <dgm:cxn modelId="{42FFAA21-6280-4711-B0B2-41D3C1DAC1DC}" type="presOf" srcId="{8A24A92D-F5C9-47CE-ADD4-727F4F5559C1}" destId="{2BED8142-62D4-41D1-8853-5FA27FB46A80}" srcOrd="0" destOrd="0" presId="urn:microsoft.com/office/officeart/2005/8/layout/bList2"/>
    <dgm:cxn modelId="{3788631A-3729-49D2-B9F5-E03AE6C7310A}" type="presOf" srcId="{A6D2D1C2-4CFF-428C-948B-6EBC8156A58E}" destId="{1A0678CC-360C-4C4A-836C-EC8FC256B598}" srcOrd="1" destOrd="0" presId="urn:microsoft.com/office/officeart/2005/8/layout/bList2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CC6C40F8-A244-4F98-92AA-964F1CFE5917}" type="presOf" srcId="{CA32CF99-5162-42BC-8A97-4CC53DE85DEF}" destId="{D8AF891E-B4C0-449A-8342-13D71ED34277}" srcOrd="0" destOrd="0" presId="urn:microsoft.com/office/officeart/2005/8/layout/bList2"/>
    <dgm:cxn modelId="{30388F0A-F6C1-46D5-BFF4-FCFF6E1A80E0}" type="presOf" srcId="{5DB9EA9F-9E90-483B-B508-4958E18BEA1D}" destId="{F251EA2A-7B87-443C-A997-75769F2967D5}" srcOrd="0" destOrd="0" presId="urn:microsoft.com/office/officeart/2005/8/layout/bList2"/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8B5A13DB-E815-4A19-BE94-C40097B0768C}" type="presOf" srcId="{A6D2D1C2-4CFF-428C-948B-6EBC8156A58E}" destId="{06656A53-1F41-48BA-8C51-85C70D3122F9}" srcOrd="0" destOrd="0" presId="urn:microsoft.com/office/officeart/2005/8/layout/bList2"/>
    <dgm:cxn modelId="{DD8CBA24-A231-4100-9E03-3DD0D2C7D4E0}" type="presParOf" srcId="{C8254B10-6850-4880-B6FD-8A8B66D2C823}" destId="{CC1CB7FD-7631-49AB-A694-47FE0250EB6A}" srcOrd="0" destOrd="0" presId="urn:microsoft.com/office/officeart/2005/8/layout/bList2"/>
    <dgm:cxn modelId="{606B6B02-65FF-4B93-828B-EE604EC5E982}" type="presParOf" srcId="{CC1CB7FD-7631-49AB-A694-47FE0250EB6A}" destId="{2DD35F94-EFB1-47D8-B3CB-E2D9B31C018E}" srcOrd="0" destOrd="0" presId="urn:microsoft.com/office/officeart/2005/8/layout/bList2"/>
    <dgm:cxn modelId="{54E2AFF6-7686-414E-8016-FFC2D422DC57}" type="presParOf" srcId="{CC1CB7FD-7631-49AB-A694-47FE0250EB6A}" destId="{83BB8E0F-BDC0-4673-BD58-24EDC1BE0F3F}" srcOrd="1" destOrd="0" presId="urn:microsoft.com/office/officeart/2005/8/layout/bList2"/>
    <dgm:cxn modelId="{54872487-9E91-4264-8E01-B31F82182A73}" type="presParOf" srcId="{CC1CB7FD-7631-49AB-A694-47FE0250EB6A}" destId="{172C5CDE-10B3-4ECF-9FF4-EEA0D43474FF}" srcOrd="2" destOrd="0" presId="urn:microsoft.com/office/officeart/2005/8/layout/bList2"/>
    <dgm:cxn modelId="{57F0B8CD-6218-4876-BFD7-0A931A5DBDBD}" type="presParOf" srcId="{CC1CB7FD-7631-49AB-A694-47FE0250EB6A}" destId="{D01120F4-86C7-45AE-B2C3-9BD04DB0A303}" srcOrd="3" destOrd="0" presId="urn:microsoft.com/office/officeart/2005/8/layout/bList2"/>
    <dgm:cxn modelId="{B0CA79BD-1966-4DEC-BB35-4A5B3A9D548D}" type="presParOf" srcId="{C8254B10-6850-4880-B6FD-8A8B66D2C823}" destId="{17262CB8-9AD9-4699-8043-CB7ECBA2BD80}" srcOrd="1" destOrd="0" presId="urn:microsoft.com/office/officeart/2005/8/layout/bList2"/>
    <dgm:cxn modelId="{15176CB0-C16A-4E9E-9854-5047E2A54920}" type="presParOf" srcId="{C8254B10-6850-4880-B6FD-8A8B66D2C823}" destId="{529E4135-7F66-4645-A56C-EBB201389B0A}" srcOrd="2" destOrd="0" presId="urn:microsoft.com/office/officeart/2005/8/layout/bList2"/>
    <dgm:cxn modelId="{D0A0D845-FFAB-4BBD-A734-FDB90042F5BF}" type="presParOf" srcId="{529E4135-7F66-4645-A56C-EBB201389B0A}" destId="{CB541E6B-EC35-4E03-956A-886576DA6DF7}" srcOrd="0" destOrd="0" presId="urn:microsoft.com/office/officeart/2005/8/layout/bList2"/>
    <dgm:cxn modelId="{0D7691C3-18C6-42A1-AAD6-28C60D6FF7BC}" type="presParOf" srcId="{529E4135-7F66-4645-A56C-EBB201389B0A}" destId="{AE1C0281-272C-42E9-9713-04DC7790AC21}" srcOrd="1" destOrd="0" presId="urn:microsoft.com/office/officeart/2005/8/layout/bList2"/>
    <dgm:cxn modelId="{0798FAF6-8DDB-4181-9455-6A2CDD28078C}" type="presParOf" srcId="{529E4135-7F66-4645-A56C-EBB201389B0A}" destId="{4EB79DE6-23DB-48D0-AA46-EE00700C2105}" srcOrd="2" destOrd="0" presId="urn:microsoft.com/office/officeart/2005/8/layout/bList2"/>
    <dgm:cxn modelId="{AFA67F7C-D0F9-4E7C-8D81-07213E1224A1}" type="presParOf" srcId="{529E4135-7F66-4645-A56C-EBB201389B0A}" destId="{1CFFD697-121B-4E7D-B803-EB95FCD56A1A}" srcOrd="3" destOrd="0" presId="urn:microsoft.com/office/officeart/2005/8/layout/bList2"/>
    <dgm:cxn modelId="{BD6F2846-18E6-421F-8329-335C7E804986}" type="presParOf" srcId="{C8254B10-6850-4880-B6FD-8A8B66D2C823}" destId="{DFC24143-7E84-4115-9305-2E999D53620B}" srcOrd="3" destOrd="0" presId="urn:microsoft.com/office/officeart/2005/8/layout/bList2"/>
    <dgm:cxn modelId="{9A233506-CAB4-4E6A-B102-B2FB2330D88B}" type="presParOf" srcId="{C8254B10-6850-4880-B6FD-8A8B66D2C823}" destId="{00761839-5397-4C45-A522-9E9EF78F88ED}" srcOrd="4" destOrd="0" presId="urn:microsoft.com/office/officeart/2005/8/layout/bList2"/>
    <dgm:cxn modelId="{E10E3D7F-F3D5-44D0-9226-30100E07BF99}" type="presParOf" srcId="{00761839-5397-4C45-A522-9E9EF78F88ED}" destId="{B576E9D1-5AE2-4649-9A51-4108D98386A1}" srcOrd="0" destOrd="0" presId="urn:microsoft.com/office/officeart/2005/8/layout/bList2"/>
    <dgm:cxn modelId="{20B52190-7C7F-4A2C-8F7C-CA11E1D3FAC9}" type="presParOf" srcId="{00761839-5397-4C45-A522-9E9EF78F88ED}" destId="{06656A53-1F41-48BA-8C51-85C70D3122F9}" srcOrd="1" destOrd="0" presId="urn:microsoft.com/office/officeart/2005/8/layout/bList2"/>
    <dgm:cxn modelId="{C4C87024-3269-498E-951F-C4FDCD5F4963}" type="presParOf" srcId="{00761839-5397-4C45-A522-9E9EF78F88ED}" destId="{1A0678CC-360C-4C4A-836C-EC8FC256B598}" srcOrd="2" destOrd="0" presId="urn:microsoft.com/office/officeart/2005/8/layout/bList2"/>
    <dgm:cxn modelId="{2591C7C2-7111-4085-A6A7-86755D36C728}" type="presParOf" srcId="{00761839-5397-4C45-A522-9E9EF78F88ED}" destId="{CF8B6A53-CD70-48EC-ACBC-44CC4D61BB46}" srcOrd="3" destOrd="0" presId="urn:microsoft.com/office/officeart/2005/8/layout/bList2"/>
    <dgm:cxn modelId="{89A688BD-FA22-4D4A-9FD1-6BEE1A1BA030}" type="presParOf" srcId="{C8254B10-6850-4880-B6FD-8A8B66D2C823}" destId="{D8AF891E-B4C0-449A-8342-13D71ED34277}" srcOrd="5" destOrd="0" presId="urn:microsoft.com/office/officeart/2005/8/layout/bList2"/>
    <dgm:cxn modelId="{259E37C7-CA14-4996-90EF-3509A738F4B7}" type="presParOf" srcId="{C8254B10-6850-4880-B6FD-8A8B66D2C823}" destId="{7FE6545D-9F0C-43FC-AB2A-1E04CB389D49}" srcOrd="6" destOrd="0" presId="urn:microsoft.com/office/officeart/2005/8/layout/bList2"/>
    <dgm:cxn modelId="{8574BFA4-9981-4110-8FD6-23F9173DE23F}" type="presParOf" srcId="{7FE6545D-9F0C-43FC-AB2A-1E04CB389D49}" destId="{A1241A97-2D9D-44EB-AC90-7CB3AF9010B4}" srcOrd="0" destOrd="0" presId="urn:microsoft.com/office/officeart/2005/8/layout/bList2"/>
    <dgm:cxn modelId="{8EE75779-CB92-4318-9553-B486FA0354FB}" type="presParOf" srcId="{7FE6545D-9F0C-43FC-AB2A-1E04CB389D49}" destId="{F251EA2A-7B87-443C-A997-75769F2967D5}" srcOrd="1" destOrd="0" presId="urn:microsoft.com/office/officeart/2005/8/layout/bList2"/>
    <dgm:cxn modelId="{D78F9F9A-B502-44E8-81B6-243A1244C91B}" type="presParOf" srcId="{7FE6545D-9F0C-43FC-AB2A-1E04CB389D49}" destId="{D46EA622-4014-41AC-8FE7-AF0FD3DD764B}" srcOrd="2" destOrd="0" presId="urn:microsoft.com/office/officeart/2005/8/layout/bList2"/>
    <dgm:cxn modelId="{57DB3833-56D3-409C-8E1A-7CA4602F545E}" type="presParOf" srcId="{7FE6545D-9F0C-43FC-AB2A-1E04CB389D49}" destId="{A4A5CCB0-C99B-4830-A321-FFCA0BDB7777}" srcOrd="3" destOrd="0" presId="urn:microsoft.com/office/officeart/2005/8/layout/bList2"/>
    <dgm:cxn modelId="{6948C58E-6283-48E2-82BA-E8C3E219988F}" type="presParOf" srcId="{C8254B10-6850-4880-B6FD-8A8B66D2C823}" destId="{D0EF1F5E-6F8D-4438-99B1-142D36A18CC7}" srcOrd="7" destOrd="0" presId="urn:microsoft.com/office/officeart/2005/8/layout/bList2"/>
    <dgm:cxn modelId="{E76B33E4-D0DF-45BF-B0D7-808D283ABE5C}" type="presParOf" srcId="{C8254B10-6850-4880-B6FD-8A8B66D2C823}" destId="{5C6849F3-91D9-470D-B724-176DBF5E510F}" srcOrd="8" destOrd="0" presId="urn:microsoft.com/office/officeart/2005/8/layout/bList2"/>
    <dgm:cxn modelId="{7987E553-CCF9-4DBD-BECC-14B42D119DC2}" type="presParOf" srcId="{5C6849F3-91D9-470D-B724-176DBF5E510F}" destId="{1A7BC2A7-8D0D-4FE6-B9ED-7C9BEF573BAB}" srcOrd="0" destOrd="0" presId="urn:microsoft.com/office/officeart/2005/8/layout/bList2"/>
    <dgm:cxn modelId="{B59BBC5E-EE17-4B53-A6E2-0A4166E2FE87}" type="presParOf" srcId="{5C6849F3-91D9-470D-B724-176DBF5E510F}" destId="{2BED8142-62D4-41D1-8853-5FA27FB46A80}" srcOrd="1" destOrd="0" presId="urn:microsoft.com/office/officeart/2005/8/layout/bList2"/>
    <dgm:cxn modelId="{3453C3BC-B2C2-41B9-9909-C63B286CDB9B}" type="presParOf" srcId="{5C6849F3-91D9-470D-B724-176DBF5E510F}" destId="{F536551B-E530-4DA4-99E4-C5DC23E87E30}" srcOrd="2" destOrd="0" presId="urn:microsoft.com/office/officeart/2005/8/layout/bList2"/>
    <dgm:cxn modelId="{AA1C041B-FECA-4172-BDE6-2ED61A8DBB5F}" type="presParOf" srcId="{5C6849F3-91D9-470D-B724-176DBF5E510F}" destId="{7CD6F65D-78F2-4EED-8B99-83E55527C2C8}" srcOrd="3" destOrd="0" presId="urn:microsoft.com/office/officeart/2005/8/layout/bList2"/>
    <dgm:cxn modelId="{1763AE66-7692-4DC2-B275-C79EEDB2C9E2}" type="presParOf" srcId="{C8254B10-6850-4880-B6FD-8A8B66D2C823}" destId="{32685485-DDD0-4413-AB84-325D3CD89C9B}" srcOrd="9" destOrd="0" presId="urn:microsoft.com/office/officeart/2005/8/layout/bList2"/>
    <dgm:cxn modelId="{AD031B53-EFCB-4D9A-B1D7-74508FBC8AC0}" type="presParOf" srcId="{C8254B10-6850-4880-B6FD-8A8B66D2C823}" destId="{047F2C67-503F-4373-8534-A886F4F32495}" srcOrd="10" destOrd="0" presId="urn:microsoft.com/office/officeart/2005/8/layout/bList2"/>
    <dgm:cxn modelId="{DD09A942-8B38-4007-8095-E89CF8B7117A}" type="presParOf" srcId="{047F2C67-503F-4373-8534-A886F4F32495}" destId="{6FA8C4E3-5523-41D2-B4CD-F1359D577954}" srcOrd="0" destOrd="0" presId="urn:microsoft.com/office/officeart/2005/8/layout/bList2"/>
    <dgm:cxn modelId="{8C924B33-7C61-4906-A0F1-CB8EA9B3EE76}" type="presParOf" srcId="{047F2C67-503F-4373-8534-A886F4F32495}" destId="{1CE5BDB8-D97A-4073-8E5C-48A4C6E0BF57}" srcOrd="1" destOrd="0" presId="urn:microsoft.com/office/officeart/2005/8/layout/bList2"/>
    <dgm:cxn modelId="{016B8DB4-13CD-4F8E-B6EC-14655F3EF250}" type="presParOf" srcId="{047F2C67-503F-4373-8534-A886F4F32495}" destId="{B126A0E7-B30B-441E-8BFA-D004897399D6}" srcOrd="2" destOrd="0" presId="urn:microsoft.com/office/officeart/2005/8/layout/bList2"/>
    <dgm:cxn modelId="{0B5EA617-864C-4BF0-B059-973F3A3D5FFC}" type="presParOf" srcId="{047F2C67-503F-4373-8534-A886F4F32495}" destId="{24B62FBA-3175-458B-99F4-7632F2E1ACE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</dgm:pt>
    <dgm:pt modelId="{5DB9EA9F-9E90-483B-B508-4958E18BEA1D}">
      <dgm:prSet phldrT="[Texto]" custT="1"/>
      <dgm:spPr/>
      <dgm:t>
        <a:bodyPr/>
        <a:lstStyle/>
        <a:p>
          <a:r>
            <a:rPr lang="en-US" sz="1400" dirty="0" err="1" smtClean="0"/>
            <a:t>Pasado</a:t>
          </a:r>
          <a:r>
            <a:rPr lang="en-US" sz="1400" dirty="0" smtClean="0"/>
            <a:t> </a:t>
          </a:r>
          <a:r>
            <a:rPr lang="en-US" sz="1400" dirty="0" err="1" smtClean="0"/>
            <a:t>Mañana</a:t>
          </a:r>
          <a:endParaRPr lang="en-US" sz="1400" dirty="0"/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tiempo</a:t>
          </a:r>
          <a:r>
            <a:rPr lang="en-US" sz="1400" dirty="0" smtClean="0"/>
            <a:t> </a:t>
          </a:r>
          <a:r>
            <a:rPr lang="en-US" sz="1400" dirty="0" err="1" smtClean="0"/>
            <a:t>hará</a:t>
          </a:r>
          <a:r>
            <a:rPr lang="en-US" sz="1400" dirty="0" smtClean="0"/>
            <a:t> </a:t>
          </a:r>
          <a:r>
            <a:rPr lang="en-US" sz="1400" dirty="0" err="1" smtClean="0"/>
            <a:t>pasado</a:t>
          </a:r>
          <a:r>
            <a:rPr lang="en-US" sz="1400" dirty="0" smtClean="0"/>
            <a:t> </a:t>
          </a:r>
          <a:r>
            <a:rPr lang="en-US" sz="1400" dirty="0" err="1" smtClean="0"/>
            <a:t>mañana</a:t>
          </a:r>
          <a:r>
            <a:rPr lang="en-US" sz="1400" dirty="0" smtClean="0"/>
            <a:t>?</a:t>
          </a:r>
          <a:endParaRPr lang="en-US" sz="1400" dirty="0"/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smtClean="0"/>
            <a:t>Hoy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tiempo</a:t>
          </a:r>
          <a:r>
            <a:rPr lang="en-US" sz="1400" dirty="0" smtClean="0"/>
            <a:t> </a:t>
          </a:r>
          <a:r>
            <a:rPr lang="en-US" sz="1400" dirty="0" err="1" smtClean="0"/>
            <a:t>hace</a:t>
          </a:r>
          <a:r>
            <a:rPr lang="en-US" sz="1400" dirty="0" smtClean="0"/>
            <a:t>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err="1" smtClean="0"/>
            <a:t>Mañana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tiempo</a:t>
          </a:r>
          <a:r>
            <a:rPr lang="en-US" sz="1400" dirty="0"/>
            <a:t> </a:t>
          </a:r>
          <a:r>
            <a:rPr lang="en-US" sz="1400" dirty="0" err="1" smtClean="0"/>
            <a:t>hará</a:t>
          </a:r>
          <a:r>
            <a:rPr lang="en-US" sz="1400" dirty="0" smtClean="0"/>
            <a:t> </a:t>
          </a:r>
          <a:r>
            <a:rPr lang="en-US" sz="1400" dirty="0" err="1" smtClean="0"/>
            <a:t>mañana</a:t>
          </a:r>
          <a:r>
            <a:rPr lang="en-US" sz="1400" dirty="0" smtClean="0"/>
            <a:t>?</a:t>
          </a:r>
          <a:endParaRPr lang="en-US" sz="1400" dirty="0"/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B73FD497-C233-4A3E-ADDA-847A383DD7B7}">
      <dgm:prSet custT="1"/>
      <dgm:spPr/>
      <dgm:t>
        <a:bodyPr/>
        <a:lstStyle/>
        <a:p>
          <a:r>
            <a:rPr lang="en-US" sz="1400" dirty="0" smtClean="0"/>
            <a:t>Dime la </a:t>
          </a:r>
          <a:r>
            <a:rPr lang="en-US" sz="1400" dirty="0" err="1" smtClean="0"/>
            <a:t>previsión</a:t>
          </a:r>
          <a:r>
            <a:rPr lang="en-US" sz="1400" dirty="0" smtClean="0"/>
            <a:t> </a:t>
          </a:r>
          <a:r>
            <a:rPr lang="en-US" sz="1400" dirty="0" err="1" smtClean="0"/>
            <a:t>meteorológica</a:t>
          </a:r>
          <a:endParaRPr lang="en-US" sz="1400" dirty="0"/>
        </a:p>
      </dgm:t>
    </dgm:pt>
    <dgm:pt modelId="{387785B0-B8DB-4A72-B20F-EC39583081AE}" type="parTrans" cxnId="{B6105DE9-25F9-4F00-8146-59D175DBABB1}">
      <dgm:prSet/>
      <dgm:spPr/>
      <dgm:t>
        <a:bodyPr/>
        <a:lstStyle/>
        <a:p>
          <a:endParaRPr lang="en-US"/>
        </a:p>
      </dgm:t>
    </dgm:pt>
    <dgm:pt modelId="{6216F0C0-04ED-446B-AA8F-1D59FD03646E}" type="sibTrans" cxnId="{B6105DE9-25F9-4F00-8146-59D175DBABB1}">
      <dgm:prSet/>
      <dgm:spPr/>
      <dgm:t>
        <a:bodyPr/>
        <a:lstStyle/>
        <a:p>
          <a:endParaRPr lang="en-US"/>
        </a:p>
      </dgm:t>
    </dgm:pt>
    <dgm:pt modelId="{F14677BE-9B39-453E-BFF6-1744D212EF2A}" type="pres">
      <dgm:prSet presAssocID="{69DD6617-0B9B-404B-8F81-E756334E4B9F}" presName="Name0" presStyleCnt="0">
        <dgm:presLayoutVars>
          <dgm:dir/>
          <dgm:animLvl val="lvl"/>
          <dgm:resizeHandles val="exact"/>
        </dgm:presLayoutVars>
      </dgm:prSet>
      <dgm:spPr/>
    </dgm:pt>
    <dgm:pt modelId="{126E4508-736C-4EE9-ADD9-39BAEAE31D40}" type="pres">
      <dgm:prSet presAssocID="{3D61B023-3316-4E23-AA08-058F0F25DCA3}" presName="linNode" presStyleCnt="0"/>
      <dgm:spPr/>
    </dgm:pt>
    <dgm:pt modelId="{4FFC06F0-227F-4013-912A-64616ED7891E}" type="pres">
      <dgm:prSet presAssocID="{3D61B023-3316-4E23-AA08-058F0F25DCA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1B6BF-AFF7-4CCE-BD92-20F1855ABAE6}" type="pres">
      <dgm:prSet presAssocID="{3D61B023-3316-4E23-AA08-058F0F25DCA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0C119-E38E-4A78-842A-88359369C61E}" type="pres">
      <dgm:prSet presAssocID="{FB997500-B187-41AD-8993-80D5D76FD96E}" presName="sp" presStyleCnt="0"/>
      <dgm:spPr/>
    </dgm:pt>
    <dgm:pt modelId="{EC338853-89C1-491F-9E3E-9C4E1BC4883F}" type="pres">
      <dgm:prSet presAssocID="{7F2ADFEF-5561-4F37-8746-D61470D2C369}" presName="linNode" presStyleCnt="0"/>
      <dgm:spPr/>
    </dgm:pt>
    <dgm:pt modelId="{A2914D7C-D963-4491-AB65-EA36FABEBFDA}" type="pres">
      <dgm:prSet presAssocID="{7F2ADFEF-5561-4F37-8746-D61470D2C36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90243-E1D8-4E52-8FAC-FCFBF9A8547A}" type="pres">
      <dgm:prSet presAssocID="{7F2ADFEF-5561-4F37-8746-D61470D2C36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113BC-BF36-459F-9BB4-38BDEA832FC3}" type="pres">
      <dgm:prSet presAssocID="{2F13430B-49C4-424E-BEF5-7E97E756AB42}" presName="sp" presStyleCnt="0"/>
      <dgm:spPr/>
    </dgm:pt>
    <dgm:pt modelId="{93190199-AD58-4336-B51C-232EE714F649}" type="pres">
      <dgm:prSet presAssocID="{5DB9EA9F-9E90-483B-B508-4958E18BEA1D}" presName="linNode" presStyleCnt="0"/>
      <dgm:spPr/>
    </dgm:pt>
    <dgm:pt modelId="{BDCDD57A-04F9-4FB1-B51B-4BC662B28AFB}" type="pres">
      <dgm:prSet presAssocID="{5DB9EA9F-9E90-483B-B508-4958E18BEA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0E76B-02AA-4B48-8E0A-B14889BB8031}" type="pres">
      <dgm:prSet presAssocID="{5DB9EA9F-9E90-483B-B508-4958E18BEA1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C81BCB43-44D7-4AC8-946B-471041B95063}" type="presOf" srcId="{3A62A34D-1CB4-4353-95C6-2A40B30B5D37}" destId="{E3C90243-E1D8-4E52-8FAC-FCFBF9A8547A}" srcOrd="0" destOrd="0" presId="urn:microsoft.com/office/officeart/2005/8/layout/vList5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58C2903F-C6D8-479F-8E6E-44E8280BEAB1}" type="presOf" srcId="{3D61B023-3316-4E23-AA08-058F0F25DCA3}" destId="{4FFC06F0-227F-4013-912A-64616ED7891E}" srcOrd="0" destOrd="0" presId="urn:microsoft.com/office/officeart/2005/8/layout/vList5"/>
    <dgm:cxn modelId="{26E29C56-C75E-4601-B5C9-D7F351BDC4C5}" srcId="{69DD6617-0B9B-404B-8F81-E756334E4B9F}" destId="{5DB9EA9F-9E90-483B-B508-4958E18BEA1D}" srcOrd="2" destOrd="0" parTransId="{3912CD49-97E6-44A0-8C60-54C138266B54}" sibTransId="{7D2CE8FB-406B-49DC-8B39-5A6CE8CCD8BA}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F4BD297E-1910-481C-8E4D-2FD24003CAAF}" type="presOf" srcId="{1469A5F6-B37D-4C8A-A162-50E85328AEED}" destId="{C191B6BF-AFF7-4CCE-BD92-20F1855ABAE6}" srcOrd="0" destOrd="0" presId="urn:microsoft.com/office/officeart/2005/8/layout/vList5"/>
    <dgm:cxn modelId="{B6105DE9-25F9-4F00-8146-59D175DBABB1}" srcId="{3D61B023-3316-4E23-AA08-058F0F25DCA3}" destId="{B73FD497-C233-4A3E-ADDA-847A383DD7B7}" srcOrd="1" destOrd="0" parTransId="{387785B0-B8DB-4A72-B20F-EC39583081AE}" sibTransId="{6216F0C0-04ED-446B-AA8F-1D59FD03646E}"/>
    <dgm:cxn modelId="{87A9C4C3-7532-4E03-AF64-3E9FA2E24C58}" type="presOf" srcId="{E56449DA-C20B-4602-B9B6-D45F8FE4BCBE}" destId="{E370E76B-02AA-4B48-8E0A-B14889BB8031}" srcOrd="0" destOrd="0" presId="urn:microsoft.com/office/officeart/2005/8/layout/vList5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BCA8CED2-EFA7-4412-94C1-09D2C3E2C12B}" type="presOf" srcId="{7F2ADFEF-5561-4F37-8746-D61470D2C369}" destId="{A2914D7C-D963-4491-AB65-EA36FABEBFDA}" srcOrd="0" destOrd="0" presId="urn:microsoft.com/office/officeart/2005/8/layout/vList5"/>
    <dgm:cxn modelId="{BFB74339-470E-4A29-9AEC-308926B9F935}" type="presOf" srcId="{B73FD497-C233-4A3E-ADDA-847A383DD7B7}" destId="{C191B6BF-AFF7-4CCE-BD92-20F1855ABAE6}" srcOrd="0" destOrd="1" presId="urn:microsoft.com/office/officeart/2005/8/layout/vList5"/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39413D80-3A6C-4059-AF4F-E43104F47408}" type="presOf" srcId="{5DB9EA9F-9E90-483B-B508-4958E18BEA1D}" destId="{BDCDD57A-04F9-4FB1-B51B-4BC662B28AFB}" srcOrd="0" destOrd="0" presId="urn:microsoft.com/office/officeart/2005/8/layout/vList5"/>
    <dgm:cxn modelId="{A2801F9C-AAB6-4835-B4E4-4553415096FA}" type="presOf" srcId="{69DD6617-0B9B-404B-8F81-E756334E4B9F}" destId="{F14677BE-9B39-453E-BFF6-1744D212EF2A}" srcOrd="0" destOrd="0" presId="urn:microsoft.com/office/officeart/2005/8/layout/vList5"/>
    <dgm:cxn modelId="{0B4AB477-C862-4C13-A131-CB058AF7BD9D}" type="presParOf" srcId="{F14677BE-9B39-453E-BFF6-1744D212EF2A}" destId="{126E4508-736C-4EE9-ADD9-39BAEAE31D40}" srcOrd="0" destOrd="0" presId="urn:microsoft.com/office/officeart/2005/8/layout/vList5"/>
    <dgm:cxn modelId="{16926F77-7756-41C9-830E-B627D5B7C860}" type="presParOf" srcId="{126E4508-736C-4EE9-ADD9-39BAEAE31D40}" destId="{4FFC06F0-227F-4013-912A-64616ED7891E}" srcOrd="0" destOrd="0" presId="urn:microsoft.com/office/officeart/2005/8/layout/vList5"/>
    <dgm:cxn modelId="{375061A4-4B87-425F-B7C5-7504E13E49F8}" type="presParOf" srcId="{126E4508-736C-4EE9-ADD9-39BAEAE31D40}" destId="{C191B6BF-AFF7-4CCE-BD92-20F1855ABAE6}" srcOrd="1" destOrd="0" presId="urn:microsoft.com/office/officeart/2005/8/layout/vList5"/>
    <dgm:cxn modelId="{B8D858DB-10E4-4864-B835-A2C53D93C450}" type="presParOf" srcId="{F14677BE-9B39-453E-BFF6-1744D212EF2A}" destId="{CDB0C119-E38E-4A78-842A-88359369C61E}" srcOrd="1" destOrd="0" presId="urn:microsoft.com/office/officeart/2005/8/layout/vList5"/>
    <dgm:cxn modelId="{81A4162E-8AC4-4EEE-B77E-01D90DE49D10}" type="presParOf" srcId="{F14677BE-9B39-453E-BFF6-1744D212EF2A}" destId="{EC338853-89C1-491F-9E3E-9C4E1BC4883F}" srcOrd="2" destOrd="0" presId="urn:microsoft.com/office/officeart/2005/8/layout/vList5"/>
    <dgm:cxn modelId="{C8881D42-6DA4-4491-8B55-C7016BA71A1B}" type="presParOf" srcId="{EC338853-89C1-491F-9E3E-9C4E1BC4883F}" destId="{A2914D7C-D963-4491-AB65-EA36FABEBFDA}" srcOrd="0" destOrd="0" presId="urn:microsoft.com/office/officeart/2005/8/layout/vList5"/>
    <dgm:cxn modelId="{012B7B95-A985-4982-ADDD-F08C681E00DD}" type="presParOf" srcId="{EC338853-89C1-491F-9E3E-9C4E1BC4883F}" destId="{E3C90243-E1D8-4E52-8FAC-FCFBF9A8547A}" srcOrd="1" destOrd="0" presId="urn:microsoft.com/office/officeart/2005/8/layout/vList5"/>
    <dgm:cxn modelId="{6F2F575C-DE83-4C38-ACF3-0D31EAD20B32}" type="presParOf" srcId="{F14677BE-9B39-453E-BFF6-1744D212EF2A}" destId="{E2A113BC-BF36-459F-9BB4-38BDEA832FC3}" srcOrd="3" destOrd="0" presId="urn:microsoft.com/office/officeart/2005/8/layout/vList5"/>
    <dgm:cxn modelId="{2396D551-94DB-46C8-8DF4-7C736D5925F1}" type="presParOf" srcId="{F14677BE-9B39-453E-BFF6-1744D212EF2A}" destId="{93190199-AD58-4336-B51C-232EE714F649}" srcOrd="4" destOrd="0" presId="urn:microsoft.com/office/officeart/2005/8/layout/vList5"/>
    <dgm:cxn modelId="{A8109484-7077-45DC-B415-E38D2A8DB342}" type="presParOf" srcId="{93190199-AD58-4336-B51C-232EE714F649}" destId="{BDCDD57A-04F9-4FB1-B51B-4BC662B28AFB}" srcOrd="0" destOrd="0" presId="urn:microsoft.com/office/officeart/2005/8/layout/vList5"/>
    <dgm:cxn modelId="{A00C4D12-041A-4A2E-813D-2C705913C5C3}" type="presParOf" srcId="{93190199-AD58-4336-B51C-232EE714F649}" destId="{E370E76B-02AA-4B48-8E0A-B14889BB8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</dgm:pt>
    <dgm:pt modelId="{A6D2D1C2-4CFF-428C-948B-6EBC8156A58E}">
      <dgm:prSet phldrT="[Texto]" custT="1"/>
      <dgm:spPr/>
      <dgm:t>
        <a:bodyPr/>
        <a:lstStyle/>
        <a:p>
          <a:r>
            <a:rPr lang="en-US" sz="1300" dirty="0" err="1"/>
            <a:t>Restaurantes</a:t>
          </a:r>
          <a:endParaRPr lang="en-US" sz="1300" dirty="0"/>
        </a:p>
      </dgm:t>
    </dgm:pt>
    <dgm:pt modelId="{8EF731F9-0DDB-4DF5-AC60-AC26B5E792FD}" type="parTrans" cxnId="{AE50A783-ABB9-4DB9-AC4D-0FCFE5CBB7DC}">
      <dgm:prSet/>
      <dgm:spPr/>
      <dgm:t>
        <a:bodyPr/>
        <a:lstStyle/>
        <a:p>
          <a:endParaRPr lang="en-US" sz="1300"/>
        </a:p>
      </dgm:t>
    </dgm:pt>
    <dgm:pt modelId="{CA32CF99-5162-42BC-8A97-4CC53DE85DEF}" type="sibTrans" cxnId="{AE50A783-ABB9-4DB9-AC4D-0FCFE5CBB7DC}">
      <dgm:prSet/>
      <dgm:spPr/>
      <dgm:t>
        <a:bodyPr/>
        <a:lstStyle/>
        <a:p>
          <a:endParaRPr lang="en-US" sz="1300"/>
        </a:p>
      </dgm:t>
    </dgm:pt>
    <dgm:pt modelId="{0D6AF661-788C-4167-BE3E-B22061E745A0}">
      <dgm:prSet custT="1"/>
      <dgm:spPr/>
      <dgm:t>
        <a:bodyPr/>
        <a:lstStyle/>
        <a:p>
          <a:r>
            <a:rPr lang="en-US" sz="1300" dirty="0" smtClean="0"/>
            <a:t>Me </a:t>
          </a:r>
          <a:r>
            <a:rPr lang="en-US" sz="1300" dirty="0" err="1" smtClean="0"/>
            <a:t>gusta</a:t>
          </a:r>
          <a:r>
            <a:rPr lang="en-US" sz="1300" dirty="0" smtClean="0"/>
            <a:t> la comida </a:t>
          </a:r>
          <a:r>
            <a:rPr lang="en-US" sz="1300" b="1" dirty="0" smtClean="0">
              <a:solidFill>
                <a:schemeClr val="accent2"/>
              </a:solidFill>
            </a:rPr>
            <a:t>TIPO</a:t>
          </a:r>
          <a:endParaRPr lang="en-US" sz="1300" dirty="0"/>
        </a:p>
      </dgm:t>
    </dgm:pt>
    <dgm:pt modelId="{74099422-38D0-4C52-BA44-BCEC65DC8589}" type="parTrans" cxnId="{7FE0BF7E-3B36-4A39-AC9A-28073020E8E9}">
      <dgm:prSet/>
      <dgm:spPr/>
      <dgm:t>
        <a:bodyPr/>
        <a:lstStyle/>
        <a:p>
          <a:endParaRPr lang="en-US" sz="1300"/>
        </a:p>
      </dgm:t>
    </dgm:pt>
    <dgm:pt modelId="{1A0E9338-72CB-4658-AD5C-E53066C70E9B}" type="sibTrans" cxnId="{7FE0BF7E-3B36-4A39-AC9A-28073020E8E9}">
      <dgm:prSet/>
      <dgm:spPr/>
      <dgm:t>
        <a:bodyPr/>
        <a:lstStyle/>
        <a:p>
          <a:endParaRPr lang="en-US" sz="1300"/>
        </a:p>
      </dgm:t>
    </dgm:pt>
    <dgm:pt modelId="{3A1235B9-BEFE-4939-AC66-AB9518F51C80}">
      <dgm:prSet custT="1"/>
      <dgm:spPr/>
      <dgm:t>
        <a:bodyPr/>
        <a:lstStyle/>
        <a:p>
          <a:r>
            <a:rPr lang="en-US" sz="1300" b="1" dirty="0" smtClean="0">
              <a:solidFill>
                <a:schemeClr val="accent2"/>
              </a:solidFill>
            </a:rPr>
            <a:t>TIPO</a:t>
          </a:r>
          <a:endParaRPr lang="en-US" sz="1300" b="1" dirty="0">
            <a:solidFill>
              <a:schemeClr val="accent2"/>
            </a:solidFill>
          </a:endParaRPr>
        </a:p>
      </dgm:t>
    </dgm:pt>
    <dgm:pt modelId="{89A31D36-A96A-4E0C-9E50-58361EB82E6A}" type="parTrans" cxnId="{F79C5D04-6059-4FA5-BF15-17E67FC8251E}">
      <dgm:prSet/>
      <dgm:spPr/>
      <dgm:t>
        <a:bodyPr/>
        <a:lstStyle/>
        <a:p>
          <a:endParaRPr lang="en-US" sz="1300"/>
        </a:p>
      </dgm:t>
    </dgm:pt>
    <dgm:pt modelId="{76F26C98-BC63-444D-A703-71951AECB888}" type="sibTrans" cxnId="{F79C5D04-6059-4FA5-BF15-17E67FC8251E}">
      <dgm:prSet/>
      <dgm:spPr/>
      <dgm:t>
        <a:bodyPr/>
        <a:lstStyle/>
        <a:p>
          <a:endParaRPr lang="en-US" sz="1300"/>
        </a:p>
      </dgm:t>
    </dgm:pt>
    <dgm:pt modelId="{DE6A53BF-C401-4856-9013-95BB5CA50663}">
      <dgm:prSet custT="1"/>
      <dgm:spPr/>
      <dgm:t>
        <a:bodyPr/>
        <a:lstStyle/>
        <a:p>
          <a:r>
            <a:rPr lang="en-US" sz="1300" b="1" dirty="0" err="1" smtClean="0">
              <a:solidFill>
                <a:schemeClr val="accent2"/>
              </a:solidFill>
            </a:rPr>
            <a:t>Tipo</a:t>
          </a:r>
          <a:endParaRPr lang="en-US" sz="1300" b="1" dirty="0">
            <a:solidFill>
              <a:schemeClr val="accent2"/>
            </a:solidFill>
          </a:endParaRPr>
        </a:p>
      </dgm:t>
    </dgm:pt>
    <dgm:pt modelId="{C8324EF8-0AA2-4856-B0A3-A228833A923D}" type="parTrans" cxnId="{54D58C16-9C02-40F5-888C-B66E069C8602}">
      <dgm:prSet/>
      <dgm:spPr/>
      <dgm:t>
        <a:bodyPr/>
        <a:lstStyle/>
        <a:p>
          <a:endParaRPr lang="en-US" sz="1300"/>
        </a:p>
      </dgm:t>
    </dgm:pt>
    <dgm:pt modelId="{616B4239-DAC1-460A-B1DC-FB4CD2929A5A}" type="sibTrans" cxnId="{54D58C16-9C02-40F5-888C-B66E069C8602}">
      <dgm:prSet/>
      <dgm:spPr/>
      <dgm:t>
        <a:bodyPr/>
        <a:lstStyle/>
        <a:p>
          <a:endParaRPr lang="en-US" sz="1300"/>
        </a:p>
      </dgm:t>
    </dgm:pt>
    <dgm:pt modelId="{30304C1B-9352-46DB-AEDC-4821BA0CF050}">
      <dgm:prSet custT="1"/>
      <dgm:spPr/>
      <dgm:t>
        <a:bodyPr/>
        <a:lstStyle/>
        <a:p>
          <a:r>
            <a:rPr lang="en-US" sz="1300" dirty="0" err="1" smtClean="0"/>
            <a:t>Italianos</a:t>
          </a:r>
          <a:r>
            <a:rPr lang="en-US" sz="1300" dirty="0" smtClean="0"/>
            <a:t>, Chinos, </a:t>
          </a:r>
          <a:r>
            <a:rPr lang="en-US" sz="1300" dirty="0" err="1" smtClean="0"/>
            <a:t>Españoles</a:t>
          </a:r>
          <a:endParaRPr lang="en-US" sz="1300" dirty="0"/>
        </a:p>
      </dgm:t>
    </dgm:pt>
    <dgm:pt modelId="{035F2CBA-62D1-40FF-B848-4347F8A92A9C}" type="parTrans" cxnId="{E83B6A40-E8E2-470D-85AF-2ED15672D9F7}">
      <dgm:prSet/>
      <dgm:spPr/>
      <dgm:t>
        <a:bodyPr/>
        <a:lstStyle/>
        <a:p>
          <a:endParaRPr lang="en-US" sz="1300"/>
        </a:p>
      </dgm:t>
    </dgm:pt>
    <dgm:pt modelId="{AA2683C5-C668-4EC5-BB38-80F3726A06A4}" type="sibTrans" cxnId="{E83B6A40-E8E2-470D-85AF-2ED15672D9F7}">
      <dgm:prSet/>
      <dgm:spPr/>
      <dgm:t>
        <a:bodyPr/>
        <a:lstStyle/>
        <a:p>
          <a:endParaRPr lang="en-US" sz="1300"/>
        </a:p>
      </dgm:t>
    </dgm:pt>
    <dgm:pt modelId="{F72844B3-FD43-445D-B7CF-4905607A5B52}">
      <dgm:prSet custT="1"/>
      <dgm:spPr/>
      <dgm:t>
        <a:bodyPr/>
        <a:lstStyle/>
        <a:p>
          <a:r>
            <a:rPr lang="en-US" sz="1300" b="1" dirty="0" err="1" smtClean="0">
              <a:solidFill>
                <a:schemeClr val="accent2"/>
              </a:solidFill>
            </a:rPr>
            <a:t>Nombre</a:t>
          </a:r>
          <a:endParaRPr lang="en-US" sz="1300" b="1" dirty="0">
            <a:solidFill>
              <a:schemeClr val="accent2"/>
            </a:solidFill>
          </a:endParaRPr>
        </a:p>
      </dgm:t>
    </dgm:pt>
    <dgm:pt modelId="{7F43289B-04EF-4E9A-A825-CB355EF6C752}" type="parTrans" cxnId="{DBBCA534-AC5E-4DA5-9298-8B7FB0F0776E}">
      <dgm:prSet/>
      <dgm:spPr/>
      <dgm:t>
        <a:bodyPr/>
        <a:lstStyle/>
        <a:p>
          <a:endParaRPr lang="en-US" sz="1300"/>
        </a:p>
      </dgm:t>
    </dgm:pt>
    <dgm:pt modelId="{FF7F4AEA-A07B-40F9-952F-36397E095A9A}" type="sibTrans" cxnId="{DBBCA534-AC5E-4DA5-9298-8B7FB0F0776E}">
      <dgm:prSet/>
      <dgm:spPr/>
      <dgm:t>
        <a:bodyPr/>
        <a:lstStyle/>
        <a:p>
          <a:endParaRPr lang="en-US" sz="1300"/>
        </a:p>
      </dgm:t>
    </dgm:pt>
    <dgm:pt modelId="{20B040CD-4FCD-4F06-8ADE-049F54BAA76E}">
      <dgm:prSet custT="1"/>
      <dgm:spPr/>
      <dgm:t>
        <a:bodyPr/>
        <a:lstStyle/>
        <a:p>
          <a:r>
            <a:rPr lang="en-US" sz="1300" dirty="0" err="1" smtClean="0"/>
            <a:t>Niza</a:t>
          </a:r>
          <a:r>
            <a:rPr lang="en-US" sz="1300" dirty="0" smtClean="0"/>
            <a:t>, </a:t>
          </a:r>
          <a:r>
            <a:rPr lang="en-US" sz="1300" dirty="0" err="1" smtClean="0"/>
            <a:t>Pekin</a:t>
          </a:r>
          <a:r>
            <a:rPr lang="en-US" sz="1300" dirty="0" smtClean="0"/>
            <a:t>, la </a:t>
          </a:r>
          <a:r>
            <a:rPr lang="en-US" sz="1300" dirty="0" err="1" smtClean="0"/>
            <a:t>parrilla</a:t>
          </a:r>
          <a:r>
            <a:rPr lang="en-US" sz="1300" dirty="0" smtClean="0"/>
            <a:t> de </a:t>
          </a:r>
          <a:r>
            <a:rPr lang="en-US" sz="1300" dirty="0" err="1" smtClean="0"/>
            <a:t>zan</a:t>
          </a:r>
          <a:r>
            <a:rPr lang="en-US" sz="1300" dirty="0" smtClean="0"/>
            <a:t> </a:t>
          </a:r>
          <a:r>
            <a:rPr lang="en-US" sz="1300" dirty="0" err="1" smtClean="0"/>
            <a:t>lorenzo</a:t>
          </a:r>
          <a:r>
            <a:rPr lang="en-US" sz="1300" dirty="0" smtClean="0"/>
            <a:t>, </a:t>
          </a:r>
          <a:r>
            <a:rPr lang="en-US" sz="1300" dirty="0" err="1" smtClean="0"/>
            <a:t>jero</a:t>
          </a:r>
          <a:r>
            <a:rPr lang="en-US" sz="1300" dirty="0" smtClean="0"/>
            <a:t>, los </a:t>
          </a:r>
          <a:r>
            <a:rPr lang="en-US" sz="1300" dirty="0" err="1" smtClean="0"/>
            <a:t>zagales</a:t>
          </a:r>
          <a:r>
            <a:rPr lang="en-US" sz="1300" dirty="0" smtClean="0"/>
            <a:t>, dong fang, </a:t>
          </a:r>
          <a:r>
            <a:rPr lang="en-US" sz="1300" dirty="0" err="1" smtClean="0"/>
            <a:t>milano</a:t>
          </a:r>
          <a:r>
            <a:rPr lang="en-US" sz="1300" dirty="0" smtClean="0"/>
            <a:t>…</a:t>
          </a:r>
          <a:endParaRPr lang="en-US" sz="1300" dirty="0"/>
        </a:p>
      </dgm:t>
    </dgm:pt>
    <dgm:pt modelId="{504ACED0-7EF2-4DBD-BC6B-243039E4DC04}" type="parTrans" cxnId="{3ACA2AA2-AC52-4DA2-B748-7B40136F6BA3}">
      <dgm:prSet/>
      <dgm:spPr/>
      <dgm:t>
        <a:bodyPr/>
        <a:lstStyle/>
        <a:p>
          <a:endParaRPr lang="en-US" sz="1300"/>
        </a:p>
      </dgm:t>
    </dgm:pt>
    <dgm:pt modelId="{AF28F29F-FEC9-4EE6-9693-965A1F3B6072}" type="sibTrans" cxnId="{3ACA2AA2-AC52-4DA2-B748-7B40136F6BA3}">
      <dgm:prSet/>
      <dgm:spPr/>
      <dgm:t>
        <a:bodyPr/>
        <a:lstStyle/>
        <a:p>
          <a:endParaRPr lang="en-US" sz="1300"/>
        </a:p>
      </dgm:t>
    </dgm:pt>
    <dgm:pt modelId="{E25233AA-8FF5-49E4-B660-DFC6D91A2158}">
      <dgm:prSet custT="1"/>
      <dgm:spPr/>
      <dgm:t>
        <a:bodyPr/>
        <a:lstStyle/>
        <a:p>
          <a:r>
            <a:rPr lang="en-US" sz="1300" dirty="0" smtClean="0"/>
            <a:t>Dame </a:t>
          </a:r>
          <a:r>
            <a:rPr lang="en-US" sz="1300" dirty="0" err="1" smtClean="0"/>
            <a:t>información</a:t>
          </a:r>
          <a:r>
            <a:rPr lang="en-US" sz="1300" dirty="0" smtClean="0"/>
            <a:t> del </a:t>
          </a:r>
          <a:r>
            <a:rPr lang="en-US" sz="1300" dirty="0" err="1" smtClean="0"/>
            <a:t>restaurante</a:t>
          </a:r>
          <a:r>
            <a:rPr lang="en-US" sz="1300" dirty="0" smtClean="0"/>
            <a:t> </a:t>
          </a:r>
          <a:r>
            <a:rPr lang="en-US" sz="1300" b="1" dirty="0" smtClean="0">
              <a:solidFill>
                <a:schemeClr val="accent2"/>
              </a:solidFill>
            </a:rPr>
            <a:t>NOMBRE</a:t>
          </a:r>
          <a:endParaRPr lang="en-US" sz="1300" b="1" dirty="0">
            <a:solidFill>
              <a:schemeClr val="accent2"/>
            </a:solidFill>
          </a:endParaRPr>
        </a:p>
      </dgm:t>
    </dgm:pt>
    <dgm:pt modelId="{B926B4CE-4F84-4278-9A3B-7C1910609514}" type="parTrans" cxnId="{1695A067-8648-4B8A-8C2A-AD5C2FCBB4E8}">
      <dgm:prSet/>
      <dgm:spPr/>
    </dgm:pt>
    <dgm:pt modelId="{F22FF425-D0C6-4FC5-AEFE-93CE15C527FC}" type="sibTrans" cxnId="{1695A067-8648-4B8A-8C2A-AD5C2FCBB4E8}">
      <dgm:prSet/>
      <dgm:spPr/>
    </dgm:pt>
    <dgm:pt modelId="{3684431B-202C-4A6F-B63C-0FB85B414BF4}">
      <dgm:prSet custT="1"/>
      <dgm:spPr/>
      <dgm:t>
        <a:bodyPr/>
        <a:lstStyle/>
        <a:p>
          <a:r>
            <a:rPr lang="en-US" sz="1300" dirty="0" err="1" smtClean="0"/>
            <a:t>Busco</a:t>
          </a:r>
          <a:r>
            <a:rPr lang="en-US" sz="1300" dirty="0" smtClean="0"/>
            <a:t> </a:t>
          </a:r>
          <a:r>
            <a:rPr lang="en-US" sz="1300" dirty="0" err="1" smtClean="0"/>
            <a:t>restaurantes</a:t>
          </a:r>
          <a:r>
            <a:rPr lang="en-US" sz="1300" smtClean="0"/>
            <a:t> </a:t>
          </a:r>
          <a:r>
            <a:rPr lang="en-US" sz="1300" b="1" smtClean="0">
              <a:solidFill>
                <a:schemeClr val="accent2"/>
              </a:solidFill>
            </a:rPr>
            <a:t>TIPO</a:t>
          </a:r>
          <a:endParaRPr lang="en-US" sz="1300" dirty="0"/>
        </a:p>
      </dgm:t>
    </dgm:pt>
    <dgm:pt modelId="{F1A41E79-3E21-442B-9C4A-980F3932CAD0}" type="parTrans" cxnId="{CF7CEB63-C661-4428-B049-AEAD4B0840B8}">
      <dgm:prSet/>
      <dgm:spPr/>
    </dgm:pt>
    <dgm:pt modelId="{786A5617-27F6-47F4-99AD-ABB913D12FDB}" type="sibTrans" cxnId="{CF7CEB63-C661-4428-B049-AEAD4B0840B8}">
      <dgm:prSet/>
      <dgm:spPr/>
    </dgm:pt>
    <dgm:pt modelId="{BC7A0444-D1D9-496F-A9D7-1B15B687DEF1}" type="pres">
      <dgm:prSet presAssocID="{69DD6617-0B9B-404B-8F81-E756334E4B9F}" presName="Name0" presStyleCnt="0">
        <dgm:presLayoutVars>
          <dgm:dir/>
          <dgm:animLvl val="lvl"/>
          <dgm:resizeHandles val="exact"/>
        </dgm:presLayoutVars>
      </dgm:prSet>
      <dgm:spPr/>
    </dgm:pt>
    <dgm:pt modelId="{261BD9FA-76FA-4162-B6F4-47E99B81E622}" type="pres">
      <dgm:prSet presAssocID="{A6D2D1C2-4CFF-428C-948B-6EBC8156A58E}" presName="linNode" presStyleCnt="0"/>
      <dgm:spPr/>
    </dgm:pt>
    <dgm:pt modelId="{00C66778-D8BE-4420-B685-E5C046D0977C}" type="pres">
      <dgm:prSet presAssocID="{A6D2D1C2-4CFF-428C-948B-6EBC8156A58E}" presName="parentText" presStyleLbl="node1" presStyleIdx="0" presStyleCnt="3" custScaleX="75809" custScaleY="45533" custLinFactNeighborY="31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E0E07-0EBF-435F-BA5E-F5C8FC56BF90}" type="pres">
      <dgm:prSet presAssocID="{A6D2D1C2-4CFF-428C-948B-6EBC8156A58E}" presName="descendantText" presStyleLbl="alignAccFollowNode1" presStyleIdx="0" presStyleCnt="3" custScaleX="105696" custScaleY="54588" custLinFactNeighborY="2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6EF0-2A6D-4B4E-A11A-A5B6357A23BF}" type="pres">
      <dgm:prSet presAssocID="{CA32CF99-5162-42BC-8A97-4CC53DE85DEF}" presName="sp" presStyleCnt="0"/>
      <dgm:spPr/>
    </dgm:pt>
    <dgm:pt modelId="{A395F4DE-22C2-48D8-8FA4-27CCBA67257D}" type="pres">
      <dgm:prSet presAssocID="{DE6A53BF-C401-4856-9013-95BB5CA50663}" presName="linNode" presStyleCnt="0"/>
      <dgm:spPr/>
    </dgm:pt>
    <dgm:pt modelId="{3C568A3B-783E-408A-BDCF-2F28D16B7637}" type="pres">
      <dgm:prSet presAssocID="{DE6A53BF-C401-4856-9013-95BB5CA50663}" presName="parentText" presStyleLbl="node1" presStyleIdx="1" presStyleCnt="3" custScaleX="75808" custScaleY="255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42D97-9D06-4403-8C72-25EE19A4309F}" type="pres">
      <dgm:prSet presAssocID="{DE6A53BF-C401-4856-9013-95BB5CA50663}" presName="descendantText" presStyleLbl="alignAccFollowNode1" presStyleIdx="1" presStyleCnt="3" custScaleY="22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728A8-5E0B-4CE2-AE47-B79C806723F9}" type="pres">
      <dgm:prSet presAssocID="{616B4239-DAC1-460A-B1DC-FB4CD2929A5A}" presName="sp" presStyleCnt="0"/>
      <dgm:spPr/>
    </dgm:pt>
    <dgm:pt modelId="{21C04917-B48F-47EE-B6CC-33E9CEC3CD75}" type="pres">
      <dgm:prSet presAssocID="{F72844B3-FD43-445D-B7CF-4905607A5B52}" presName="linNode" presStyleCnt="0"/>
      <dgm:spPr/>
    </dgm:pt>
    <dgm:pt modelId="{9D876EFA-7178-4BCA-A3F7-775790B733B0}" type="pres">
      <dgm:prSet presAssocID="{F72844B3-FD43-445D-B7CF-4905607A5B52}" presName="parentText" presStyleLbl="node1" presStyleIdx="2" presStyleCnt="3" custScaleX="75809" custScaleY="29903" custLinFactNeighborX="-870" custLinFactNeighborY="142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C3F87-F729-4C87-AF62-67F1A42F17CA}" type="pres">
      <dgm:prSet presAssocID="{F72844B3-FD43-445D-B7CF-4905607A5B52}" presName="descendantText" presStyleLbl="alignAccFollowNode1" presStyleIdx="2" presStyleCnt="3" custScaleY="27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EAFB4F-C427-43DC-930C-AAB13B33A546}" type="presOf" srcId="{20B040CD-4FCD-4F06-8ADE-049F54BAA76E}" destId="{FB7C3F87-F729-4C87-AF62-67F1A42F17CA}" srcOrd="0" destOrd="0" presId="urn:microsoft.com/office/officeart/2005/8/layout/vList5"/>
    <dgm:cxn modelId="{D174AFF7-3E9A-4E9E-8060-0ED2EB9B4192}" type="presOf" srcId="{0D6AF661-788C-4167-BE3E-B22061E745A0}" destId="{25FE0E07-0EBF-435F-BA5E-F5C8FC56BF90}" srcOrd="0" destOrd="1" presId="urn:microsoft.com/office/officeart/2005/8/layout/vList5"/>
    <dgm:cxn modelId="{8FE7A8FD-1732-456C-BAEA-61FAD3B15D1E}" type="presOf" srcId="{3A1235B9-BEFE-4939-AC66-AB9518F51C80}" destId="{25FE0E07-0EBF-435F-BA5E-F5C8FC56BF90}" srcOrd="0" destOrd="2" presId="urn:microsoft.com/office/officeart/2005/8/layout/vList5"/>
    <dgm:cxn modelId="{556BAA71-1CF6-4B8D-A666-A36FAA4478D6}" type="presOf" srcId="{DE6A53BF-C401-4856-9013-95BB5CA50663}" destId="{3C568A3B-783E-408A-BDCF-2F28D16B7637}" srcOrd="0" destOrd="0" presId="urn:microsoft.com/office/officeart/2005/8/layout/vList5"/>
    <dgm:cxn modelId="{EF6B1A75-CE11-4870-9A08-6DFF002F4961}" type="presOf" srcId="{30304C1B-9352-46DB-AEDC-4821BA0CF050}" destId="{34F42D97-9D06-4403-8C72-25EE19A4309F}" srcOrd="0" destOrd="0" presId="urn:microsoft.com/office/officeart/2005/8/layout/vList5"/>
    <dgm:cxn modelId="{39856B1E-C559-45E8-A231-E1A8A88CBF63}" type="presOf" srcId="{3684431B-202C-4A6F-B63C-0FB85B414BF4}" destId="{25FE0E07-0EBF-435F-BA5E-F5C8FC56BF90}" srcOrd="0" destOrd="0" presId="urn:microsoft.com/office/officeart/2005/8/layout/vList5"/>
    <dgm:cxn modelId="{3ACA2AA2-AC52-4DA2-B748-7B40136F6BA3}" srcId="{F72844B3-FD43-445D-B7CF-4905607A5B52}" destId="{20B040CD-4FCD-4F06-8ADE-049F54BAA76E}" srcOrd="0" destOrd="0" parTransId="{504ACED0-7EF2-4DBD-BC6B-243039E4DC04}" sibTransId="{AF28F29F-FEC9-4EE6-9693-965A1F3B6072}"/>
    <dgm:cxn modelId="{DBBCA534-AC5E-4DA5-9298-8B7FB0F0776E}" srcId="{69DD6617-0B9B-404B-8F81-E756334E4B9F}" destId="{F72844B3-FD43-445D-B7CF-4905607A5B52}" srcOrd="2" destOrd="0" parTransId="{7F43289B-04EF-4E9A-A825-CB355EF6C752}" sibTransId="{FF7F4AEA-A07B-40F9-952F-36397E095A9A}"/>
    <dgm:cxn modelId="{1695A067-8648-4B8A-8C2A-AD5C2FCBB4E8}" srcId="{A6D2D1C2-4CFF-428C-948B-6EBC8156A58E}" destId="{E25233AA-8FF5-49E4-B660-DFC6D91A2158}" srcOrd="3" destOrd="0" parTransId="{B926B4CE-4F84-4278-9A3B-7C1910609514}" sibTransId="{F22FF425-D0C6-4FC5-AEFE-93CE15C527FC}"/>
    <dgm:cxn modelId="{7FE0BF7E-3B36-4A39-AC9A-28073020E8E9}" srcId="{A6D2D1C2-4CFF-428C-948B-6EBC8156A58E}" destId="{0D6AF661-788C-4167-BE3E-B22061E745A0}" srcOrd="1" destOrd="0" parTransId="{74099422-38D0-4C52-BA44-BCEC65DC8589}" sibTransId="{1A0E9338-72CB-4658-AD5C-E53066C70E9B}"/>
    <dgm:cxn modelId="{F79C5D04-6059-4FA5-BF15-17E67FC8251E}" srcId="{A6D2D1C2-4CFF-428C-948B-6EBC8156A58E}" destId="{3A1235B9-BEFE-4939-AC66-AB9518F51C80}" srcOrd="2" destOrd="0" parTransId="{89A31D36-A96A-4E0C-9E50-58361EB82E6A}" sibTransId="{76F26C98-BC63-444D-A703-71951AECB888}"/>
    <dgm:cxn modelId="{847A9587-698E-4376-B011-B61884C6188C}" type="presOf" srcId="{E25233AA-8FF5-49E4-B660-DFC6D91A2158}" destId="{25FE0E07-0EBF-435F-BA5E-F5C8FC56BF90}" srcOrd="0" destOrd="3" presId="urn:microsoft.com/office/officeart/2005/8/layout/vList5"/>
    <dgm:cxn modelId="{7332CE1F-2AA4-44BD-AF10-5DFCCA92E2E9}" type="presOf" srcId="{69DD6617-0B9B-404B-8F81-E756334E4B9F}" destId="{BC7A0444-D1D9-496F-A9D7-1B15B687DEF1}" srcOrd="0" destOrd="0" presId="urn:microsoft.com/office/officeart/2005/8/layout/vList5"/>
    <dgm:cxn modelId="{E83B6A40-E8E2-470D-85AF-2ED15672D9F7}" srcId="{DE6A53BF-C401-4856-9013-95BB5CA50663}" destId="{30304C1B-9352-46DB-AEDC-4821BA0CF050}" srcOrd="0" destOrd="0" parTransId="{035F2CBA-62D1-40FF-B848-4347F8A92A9C}" sibTransId="{AA2683C5-C668-4EC5-BB38-80F3726A06A4}"/>
    <dgm:cxn modelId="{16D4DEF8-D0F1-4E44-8DD5-BE5FE703D133}" type="presOf" srcId="{A6D2D1C2-4CFF-428C-948B-6EBC8156A58E}" destId="{00C66778-D8BE-4420-B685-E5C046D0977C}" srcOrd="0" destOrd="0" presId="urn:microsoft.com/office/officeart/2005/8/layout/vList5"/>
    <dgm:cxn modelId="{4B12F365-14A9-4855-B335-D880CC08389D}" type="presOf" srcId="{F72844B3-FD43-445D-B7CF-4905607A5B52}" destId="{9D876EFA-7178-4BCA-A3F7-775790B733B0}" srcOrd="0" destOrd="0" presId="urn:microsoft.com/office/officeart/2005/8/layout/vList5"/>
    <dgm:cxn modelId="{AE50A783-ABB9-4DB9-AC4D-0FCFE5CBB7DC}" srcId="{69DD6617-0B9B-404B-8F81-E756334E4B9F}" destId="{A6D2D1C2-4CFF-428C-948B-6EBC8156A58E}" srcOrd="0" destOrd="0" parTransId="{8EF731F9-0DDB-4DF5-AC60-AC26B5E792FD}" sibTransId="{CA32CF99-5162-42BC-8A97-4CC53DE85DEF}"/>
    <dgm:cxn modelId="{CF7CEB63-C661-4428-B049-AEAD4B0840B8}" srcId="{A6D2D1C2-4CFF-428C-948B-6EBC8156A58E}" destId="{3684431B-202C-4A6F-B63C-0FB85B414BF4}" srcOrd="0" destOrd="0" parTransId="{F1A41E79-3E21-442B-9C4A-980F3932CAD0}" sibTransId="{786A5617-27F6-47F4-99AD-ABB913D12FDB}"/>
    <dgm:cxn modelId="{54D58C16-9C02-40F5-888C-B66E069C8602}" srcId="{69DD6617-0B9B-404B-8F81-E756334E4B9F}" destId="{DE6A53BF-C401-4856-9013-95BB5CA50663}" srcOrd="1" destOrd="0" parTransId="{C8324EF8-0AA2-4856-B0A3-A228833A923D}" sibTransId="{616B4239-DAC1-460A-B1DC-FB4CD2929A5A}"/>
    <dgm:cxn modelId="{AC695770-9C93-46BC-939A-CC8184A71B81}" type="presParOf" srcId="{BC7A0444-D1D9-496F-A9D7-1B15B687DEF1}" destId="{261BD9FA-76FA-4162-B6F4-47E99B81E622}" srcOrd="0" destOrd="0" presId="urn:microsoft.com/office/officeart/2005/8/layout/vList5"/>
    <dgm:cxn modelId="{EFCD354E-E9A9-475B-9A7B-55CD28F3B79E}" type="presParOf" srcId="{261BD9FA-76FA-4162-B6F4-47E99B81E622}" destId="{00C66778-D8BE-4420-B685-E5C046D0977C}" srcOrd="0" destOrd="0" presId="urn:microsoft.com/office/officeart/2005/8/layout/vList5"/>
    <dgm:cxn modelId="{A2549481-1F53-4190-B8D4-A22370755A49}" type="presParOf" srcId="{261BD9FA-76FA-4162-B6F4-47E99B81E622}" destId="{25FE0E07-0EBF-435F-BA5E-F5C8FC56BF90}" srcOrd="1" destOrd="0" presId="urn:microsoft.com/office/officeart/2005/8/layout/vList5"/>
    <dgm:cxn modelId="{AB1B4A95-3D28-45CC-B64A-D16025F8E960}" type="presParOf" srcId="{BC7A0444-D1D9-496F-A9D7-1B15B687DEF1}" destId="{AFD56EF0-2A6D-4B4E-A11A-A5B6357A23BF}" srcOrd="1" destOrd="0" presId="urn:microsoft.com/office/officeart/2005/8/layout/vList5"/>
    <dgm:cxn modelId="{8847F91A-6BB2-476E-9583-F10366316B58}" type="presParOf" srcId="{BC7A0444-D1D9-496F-A9D7-1B15B687DEF1}" destId="{A395F4DE-22C2-48D8-8FA4-27CCBA67257D}" srcOrd="2" destOrd="0" presId="urn:microsoft.com/office/officeart/2005/8/layout/vList5"/>
    <dgm:cxn modelId="{C5C88406-82B1-43A1-81A2-66CB53FE6F27}" type="presParOf" srcId="{A395F4DE-22C2-48D8-8FA4-27CCBA67257D}" destId="{3C568A3B-783E-408A-BDCF-2F28D16B7637}" srcOrd="0" destOrd="0" presId="urn:microsoft.com/office/officeart/2005/8/layout/vList5"/>
    <dgm:cxn modelId="{4E5B8ABF-64A8-4AE4-8EB0-EFEBACDDC07B}" type="presParOf" srcId="{A395F4DE-22C2-48D8-8FA4-27CCBA67257D}" destId="{34F42D97-9D06-4403-8C72-25EE19A4309F}" srcOrd="1" destOrd="0" presId="urn:microsoft.com/office/officeart/2005/8/layout/vList5"/>
    <dgm:cxn modelId="{7C1A805E-32DF-4E6E-80AC-1091AC1FCFA4}" type="presParOf" srcId="{BC7A0444-D1D9-496F-A9D7-1B15B687DEF1}" destId="{91F728A8-5E0B-4CE2-AE47-B79C806723F9}" srcOrd="3" destOrd="0" presId="urn:microsoft.com/office/officeart/2005/8/layout/vList5"/>
    <dgm:cxn modelId="{9108A2CB-9A45-43A5-A4BE-2A7BCD1DEC1B}" type="presParOf" srcId="{BC7A0444-D1D9-496F-A9D7-1B15B687DEF1}" destId="{21C04917-B48F-47EE-B6CC-33E9CEC3CD75}" srcOrd="4" destOrd="0" presId="urn:microsoft.com/office/officeart/2005/8/layout/vList5"/>
    <dgm:cxn modelId="{B94EE51F-399C-4D89-87B9-9FB4E80DE2D8}" type="presParOf" srcId="{21C04917-B48F-47EE-B6CC-33E9CEC3CD75}" destId="{9D876EFA-7178-4BCA-A3F7-775790B733B0}" srcOrd="0" destOrd="0" presId="urn:microsoft.com/office/officeart/2005/8/layout/vList5"/>
    <dgm:cxn modelId="{534D51F3-DB0F-488B-B8CB-C14D97E5D82C}" type="presParOf" srcId="{21C04917-B48F-47EE-B6CC-33E9CEC3CD75}" destId="{FB7C3F87-F729-4C87-AF62-67F1A42F17C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</dgm:pt>
    <dgm:pt modelId="{5DB9EA9F-9E90-483B-B508-4958E18BEA1D}">
      <dgm:prSet phldrT="[Texto]" custT="1"/>
      <dgm:spPr/>
      <dgm:t>
        <a:bodyPr/>
        <a:lstStyle/>
        <a:p>
          <a:r>
            <a:rPr lang="en-US" sz="1400" dirty="0"/>
            <a:t>Del hotel</a:t>
          </a:r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 smtClean="0"/>
            <a:t>Dame </a:t>
          </a:r>
          <a:r>
            <a:rPr lang="en-US" sz="1400" dirty="0" err="1" smtClean="0"/>
            <a:t>información</a:t>
          </a:r>
          <a:r>
            <a:rPr lang="en-US" sz="1400" dirty="0" smtClean="0"/>
            <a:t> del hotel</a:t>
          </a:r>
          <a:endParaRPr lang="en-US" sz="1400" dirty="0"/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err="1" smtClean="0"/>
            <a:t>Acerca</a:t>
          </a:r>
          <a:r>
            <a:rPr lang="en-US" sz="1400" dirty="0" smtClean="0"/>
            <a:t> de mi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sabes</a:t>
          </a:r>
          <a:r>
            <a:rPr lang="en-US" sz="1400" dirty="0" smtClean="0"/>
            <a:t> </a:t>
          </a:r>
          <a:r>
            <a:rPr lang="en-US" sz="1400" dirty="0" err="1" smtClean="0"/>
            <a:t>hacer</a:t>
          </a:r>
          <a:r>
            <a:rPr lang="en-US" sz="1400" dirty="0" smtClean="0"/>
            <a:t>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8A24A92D-F5C9-47CE-ADD4-727F4F5559C1}">
      <dgm:prSet phldrT="[Texto]" custT="1"/>
      <dgm:spPr/>
      <dgm:t>
        <a:bodyPr/>
        <a:lstStyle/>
        <a:p>
          <a:r>
            <a:rPr lang="en-US" sz="1400" dirty="0" err="1" smtClean="0"/>
            <a:t>Ayuda</a:t>
          </a:r>
          <a:endParaRPr lang="en-US" sz="1400" dirty="0"/>
        </a:p>
      </dgm:t>
    </dgm:pt>
    <dgm:pt modelId="{92048D3E-BAC0-489B-9C84-7F26263DF82D}" type="parTrans" cxnId="{0A575B99-C479-4240-904A-AAF76B705BC6}">
      <dgm:prSet/>
      <dgm:spPr/>
      <dgm:t>
        <a:bodyPr/>
        <a:lstStyle/>
        <a:p>
          <a:endParaRPr lang="en-US" sz="1400"/>
        </a:p>
      </dgm:t>
    </dgm:pt>
    <dgm:pt modelId="{F3D2CD36-84BF-4AF3-947B-45C1B0B8C93C}" type="sibTrans" cxnId="{0A575B99-C479-4240-904A-AAF76B705BC6}">
      <dgm:prSet/>
      <dgm:spPr/>
      <dgm:t>
        <a:bodyPr/>
        <a:lstStyle/>
        <a:p>
          <a:endParaRPr lang="en-US" sz="1400"/>
        </a:p>
      </dgm:t>
    </dgm:pt>
    <dgm:pt modelId="{1E686AED-89AD-46E5-9677-FC5DAFC4F0FF}">
      <dgm:prSet custT="1"/>
      <dgm:spPr/>
      <dgm:t>
        <a:bodyPr/>
        <a:lstStyle/>
        <a:p>
          <a:r>
            <a:rPr lang="en-US" sz="1400" dirty="0" smtClean="0"/>
            <a:t>Solo </a:t>
          </a:r>
          <a:r>
            <a:rPr lang="en-US" sz="1400" dirty="0" err="1" smtClean="0"/>
            <a:t>debes</a:t>
          </a:r>
          <a:r>
            <a:rPr lang="en-US" sz="1400" dirty="0" smtClean="0"/>
            <a:t> </a:t>
          </a:r>
          <a:r>
            <a:rPr lang="en-US" sz="1400" dirty="0" err="1" smtClean="0"/>
            <a:t>decir</a:t>
          </a:r>
          <a:r>
            <a:rPr lang="en-US" sz="1400" dirty="0" smtClean="0"/>
            <a:t> !</a:t>
          </a:r>
          <a:r>
            <a:rPr lang="en-US" sz="1400" dirty="0" err="1" smtClean="0"/>
            <a:t>Ayuda</a:t>
          </a:r>
          <a:r>
            <a:rPr lang="en-US" sz="1400" dirty="0" smtClean="0"/>
            <a:t>!</a:t>
          </a:r>
          <a:endParaRPr lang="en-US" sz="1400" dirty="0"/>
        </a:p>
      </dgm:t>
    </dgm:pt>
    <dgm:pt modelId="{1B2D874E-9F95-48E7-9CB1-664FCA7FE363}" type="parTrans" cxnId="{1B0CF2E5-5347-4989-AD44-2F2152011032}">
      <dgm:prSet/>
      <dgm:spPr/>
      <dgm:t>
        <a:bodyPr/>
        <a:lstStyle/>
        <a:p>
          <a:endParaRPr lang="en-US" sz="1400"/>
        </a:p>
      </dgm:t>
    </dgm:pt>
    <dgm:pt modelId="{D7B0CFAD-C001-4DBC-9E7C-AD807584FD5A}" type="sibTrans" cxnId="{1B0CF2E5-5347-4989-AD44-2F2152011032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smtClean="0"/>
            <a:t>Del </a:t>
          </a:r>
          <a:r>
            <a:rPr lang="en-US" sz="1400" dirty="0" err="1" smtClean="0"/>
            <a:t>Tiempo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tiempo</a:t>
          </a:r>
          <a:r>
            <a:rPr lang="en-US" sz="1400" dirty="0"/>
            <a:t> </a:t>
          </a:r>
          <a:r>
            <a:rPr lang="en-US" sz="1400" dirty="0" err="1" smtClean="0"/>
            <a:t>hace</a:t>
          </a:r>
          <a:r>
            <a:rPr lang="en-US" sz="1400" dirty="0" smtClean="0"/>
            <a:t>?</a:t>
          </a:r>
          <a:endParaRPr lang="en-US" sz="1400" dirty="0"/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F14677BE-9B39-453E-BFF6-1744D212EF2A}" type="pres">
      <dgm:prSet presAssocID="{69DD6617-0B9B-404B-8F81-E756334E4B9F}" presName="Name0" presStyleCnt="0">
        <dgm:presLayoutVars>
          <dgm:dir/>
          <dgm:animLvl val="lvl"/>
          <dgm:resizeHandles val="exact"/>
        </dgm:presLayoutVars>
      </dgm:prSet>
      <dgm:spPr/>
    </dgm:pt>
    <dgm:pt modelId="{126E4508-736C-4EE9-ADD9-39BAEAE31D40}" type="pres">
      <dgm:prSet presAssocID="{3D61B023-3316-4E23-AA08-058F0F25DCA3}" presName="linNode" presStyleCnt="0"/>
      <dgm:spPr/>
    </dgm:pt>
    <dgm:pt modelId="{4FFC06F0-227F-4013-912A-64616ED7891E}" type="pres">
      <dgm:prSet presAssocID="{3D61B023-3316-4E23-AA08-058F0F25DCA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1B6BF-AFF7-4CCE-BD92-20F1855ABAE6}" type="pres">
      <dgm:prSet presAssocID="{3D61B023-3316-4E23-AA08-058F0F25DCA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0C119-E38E-4A78-842A-88359369C61E}" type="pres">
      <dgm:prSet presAssocID="{FB997500-B187-41AD-8993-80D5D76FD96E}" presName="sp" presStyleCnt="0"/>
      <dgm:spPr/>
    </dgm:pt>
    <dgm:pt modelId="{EC338853-89C1-491F-9E3E-9C4E1BC4883F}" type="pres">
      <dgm:prSet presAssocID="{7F2ADFEF-5561-4F37-8746-D61470D2C369}" presName="linNode" presStyleCnt="0"/>
      <dgm:spPr/>
    </dgm:pt>
    <dgm:pt modelId="{A2914D7C-D963-4491-AB65-EA36FABEBFDA}" type="pres">
      <dgm:prSet presAssocID="{7F2ADFEF-5561-4F37-8746-D61470D2C36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90243-E1D8-4E52-8FAC-FCFBF9A8547A}" type="pres">
      <dgm:prSet presAssocID="{7F2ADFEF-5561-4F37-8746-D61470D2C36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113BC-BF36-459F-9BB4-38BDEA832FC3}" type="pres">
      <dgm:prSet presAssocID="{2F13430B-49C4-424E-BEF5-7E97E756AB42}" presName="sp" presStyleCnt="0"/>
      <dgm:spPr/>
    </dgm:pt>
    <dgm:pt modelId="{93190199-AD58-4336-B51C-232EE714F649}" type="pres">
      <dgm:prSet presAssocID="{5DB9EA9F-9E90-483B-B508-4958E18BEA1D}" presName="linNode" presStyleCnt="0"/>
      <dgm:spPr/>
    </dgm:pt>
    <dgm:pt modelId="{BDCDD57A-04F9-4FB1-B51B-4BC662B28AFB}" type="pres">
      <dgm:prSet presAssocID="{5DB9EA9F-9E90-483B-B508-4958E18BEA1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0E76B-02AA-4B48-8E0A-B14889BB8031}" type="pres">
      <dgm:prSet presAssocID="{5DB9EA9F-9E90-483B-B508-4958E18BEA1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53CE3-1CDC-42CB-BD0D-E8702430DB33}" type="pres">
      <dgm:prSet presAssocID="{7D2CE8FB-406B-49DC-8B39-5A6CE8CCD8BA}" presName="sp" presStyleCnt="0"/>
      <dgm:spPr/>
    </dgm:pt>
    <dgm:pt modelId="{9890DC27-195A-48FE-8A80-003DDC18A324}" type="pres">
      <dgm:prSet presAssocID="{8A24A92D-F5C9-47CE-ADD4-727F4F5559C1}" presName="linNode" presStyleCnt="0"/>
      <dgm:spPr/>
    </dgm:pt>
    <dgm:pt modelId="{68807491-0EDB-4C50-8EAF-6F70B9FFD92B}" type="pres">
      <dgm:prSet presAssocID="{8A24A92D-F5C9-47CE-ADD4-727F4F5559C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43285-33BC-43AF-8C6A-EFDDC5DAF8B5}" type="pres">
      <dgm:prSet presAssocID="{8A24A92D-F5C9-47CE-ADD4-727F4F5559C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75B99-C479-4240-904A-AAF76B705BC6}" srcId="{69DD6617-0B9B-404B-8F81-E756334E4B9F}" destId="{8A24A92D-F5C9-47CE-ADD4-727F4F5559C1}" srcOrd="3" destOrd="0" parTransId="{92048D3E-BAC0-489B-9C84-7F26263DF82D}" sibTransId="{F3D2CD36-84BF-4AF3-947B-45C1B0B8C93C}"/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98EF63E9-2002-4257-9DEF-1208985678B3}" type="presOf" srcId="{3A62A34D-1CB4-4353-95C6-2A40B30B5D37}" destId="{E3C90243-E1D8-4E52-8FAC-FCFBF9A8547A}" srcOrd="0" destOrd="0" presId="urn:microsoft.com/office/officeart/2005/8/layout/vList5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63109D31-270A-4E80-8230-C476C5271912}" type="presOf" srcId="{8A24A92D-F5C9-47CE-ADD4-727F4F5559C1}" destId="{68807491-0EDB-4C50-8EAF-6F70B9FFD92B}" srcOrd="0" destOrd="0" presId="urn:microsoft.com/office/officeart/2005/8/layout/vList5"/>
    <dgm:cxn modelId="{26E29C56-C75E-4601-B5C9-D7F351BDC4C5}" srcId="{69DD6617-0B9B-404B-8F81-E756334E4B9F}" destId="{5DB9EA9F-9E90-483B-B508-4958E18BEA1D}" srcOrd="2" destOrd="0" parTransId="{3912CD49-97E6-44A0-8C60-54C138266B54}" sibTransId="{7D2CE8FB-406B-49DC-8B39-5A6CE8CCD8BA}"/>
    <dgm:cxn modelId="{0ABF5A8F-4581-459C-9BAD-25457B45B952}" type="presOf" srcId="{7F2ADFEF-5561-4F37-8746-D61470D2C369}" destId="{A2914D7C-D963-4491-AB65-EA36FABEBFDA}" srcOrd="0" destOrd="0" presId="urn:microsoft.com/office/officeart/2005/8/layout/vList5"/>
    <dgm:cxn modelId="{EAED901E-0044-400E-A0D5-70FF0C2FAE9A}" type="presOf" srcId="{5DB9EA9F-9E90-483B-B508-4958E18BEA1D}" destId="{BDCDD57A-04F9-4FB1-B51B-4BC662B28AFB}" srcOrd="0" destOrd="0" presId="urn:microsoft.com/office/officeart/2005/8/layout/vList5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B72B2CB1-7DCF-40EE-B1FD-268940E9F9DF}" type="presOf" srcId="{1469A5F6-B37D-4C8A-A162-50E85328AEED}" destId="{C191B6BF-AFF7-4CCE-BD92-20F1855ABAE6}" srcOrd="0" destOrd="0" presId="urn:microsoft.com/office/officeart/2005/8/layout/vList5"/>
    <dgm:cxn modelId="{FAB9A841-0C62-4798-B5CB-B2C32CB37994}" type="presOf" srcId="{3D61B023-3316-4E23-AA08-058F0F25DCA3}" destId="{4FFC06F0-227F-4013-912A-64616ED7891E}" srcOrd="0" destOrd="0" presId="urn:microsoft.com/office/officeart/2005/8/layout/vList5"/>
    <dgm:cxn modelId="{1D2E564E-E65A-4912-817F-ED9B29D44404}" type="presOf" srcId="{E56449DA-C20B-4602-B9B6-D45F8FE4BCBE}" destId="{E370E76B-02AA-4B48-8E0A-B14889BB8031}" srcOrd="0" destOrd="0" presId="urn:microsoft.com/office/officeart/2005/8/layout/vList5"/>
    <dgm:cxn modelId="{1B0CF2E5-5347-4989-AD44-2F2152011032}" srcId="{8A24A92D-F5C9-47CE-ADD4-727F4F5559C1}" destId="{1E686AED-89AD-46E5-9677-FC5DAFC4F0FF}" srcOrd="0" destOrd="0" parTransId="{1B2D874E-9F95-48E7-9CB1-664FCA7FE363}" sibTransId="{D7B0CFAD-C001-4DBC-9E7C-AD807584FD5A}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DA06357B-9D83-4617-BDCD-55AFDACAABAA}" type="presOf" srcId="{1E686AED-89AD-46E5-9677-FC5DAFC4F0FF}" destId="{C0D43285-33BC-43AF-8C6A-EFDDC5DAF8B5}" srcOrd="0" destOrd="0" presId="urn:microsoft.com/office/officeart/2005/8/layout/vList5"/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1769DE99-BAC4-47CA-AADF-532FF15E6054}" type="presOf" srcId="{69DD6617-0B9B-404B-8F81-E756334E4B9F}" destId="{F14677BE-9B39-453E-BFF6-1744D212EF2A}" srcOrd="0" destOrd="0" presId="urn:microsoft.com/office/officeart/2005/8/layout/vList5"/>
    <dgm:cxn modelId="{F58285C1-963D-4A19-B8DB-0571EC54A218}" type="presParOf" srcId="{F14677BE-9B39-453E-BFF6-1744D212EF2A}" destId="{126E4508-736C-4EE9-ADD9-39BAEAE31D40}" srcOrd="0" destOrd="0" presId="urn:microsoft.com/office/officeart/2005/8/layout/vList5"/>
    <dgm:cxn modelId="{6F151DC9-4C53-41CF-A62A-837A5478105F}" type="presParOf" srcId="{126E4508-736C-4EE9-ADD9-39BAEAE31D40}" destId="{4FFC06F0-227F-4013-912A-64616ED7891E}" srcOrd="0" destOrd="0" presId="urn:microsoft.com/office/officeart/2005/8/layout/vList5"/>
    <dgm:cxn modelId="{134C1CA1-9C25-4144-8F58-5124D791597F}" type="presParOf" srcId="{126E4508-736C-4EE9-ADD9-39BAEAE31D40}" destId="{C191B6BF-AFF7-4CCE-BD92-20F1855ABAE6}" srcOrd="1" destOrd="0" presId="urn:microsoft.com/office/officeart/2005/8/layout/vList5"/>
    <dgm:cxn modelId="{5AA31428-422E-4465-B1A6-9BF8F504DD34}" type="presParOf" srcId="{F14677BE-9B39-453E-BFF6-1744D212EF2A}" destId="{CDB0C119-E38E-4A78-842A-88359369C61E}" srcOrd="1" destOrd="0" presId="urn:microsoft.com/office/officeart/2005/8/layout/vList5"/>
    <dgm:cxn modelId="{BD20E02F-005A-43C8-B3BA-411A6182A90C}" type="presParOf" srcId="{F14677BE-9B39-453E-BFF6-1744D212EF2A}" destId="{EC338853-89C1-491F-9E3E-9C4E1BC4883F}" srcOrd="2" destOrd="0" presId="urn:microsoft.com/office/officeart/2005/8/layout/vList5"/>
    <dgm:cxn modelId="{43A1FD33-7617-4BDD-9142-BE1BF67C31B0}" type="presParOf" srcId="{EC338853-89C1-491F-9E3E-9C4E1BC4883F}" destId="{A2914D7C-D963-4491-AB65-EA36FABEBFDA}" srcOrd="0" destOrd="0" presId="urn:microsoft.com/office/officeart/2005/8/layout/vList5"/>
    <dgm:cxn modelId="{8C94A59C-61CB-4AC3-8A2A-64619741B27C}" type="presParOf" srcId="{EC338853-89C1-491F-9E3E-9C4E1BC4883F}" destId="{E3C90243-E1D8-4E52-8FAC-FCFBF9A8547A}" srcOrd="1" destOrd="0" presId="urn:microsoft.com/office/officeart/2005/8/layout/vList5"/>
    <dgm:cxn modelId="{4D2BC1F5-7E00-42E8-8589-24E14309AA67}" type="presParOf" srcId="{F14677BE-9B39-453E-BFF6-1744D212EF2A}" destId="{E2A113BC-BF36-459F-9BB4-38BDEA832FC3}" srcOrd="3" destOrd="0" presId="urn:microsoft.com/office/officeart/2005/8/layout/vList5"/>
    <dgm:cxn modelId="{F29F7D63-1980-4098-9DCE-8AEF36C2B7D7}" type="presParOf" srcId="{F14677BE-9B39-453E-BFF6-1744D212EF2A}" destId="{93190199-AD58-4336-B51C-232EE714F649}" srcOrd="4" destOrd="0" presId="urn:microsoft.com/office/officeart/2005/8/layout/vList5"/>
    <dgm:cxn modelId="{0F64D93D-DCFC-47D4-8A68-3D5D6E241B0B}" type="presParOf" srcId="{93190199-AD58-4336-B51C-232EE714F649}" destId="{BDCDD57A-04F9-4FB1-B51B-4BC662B28AFB}" srcOrd="0" destOrd="0" presId="urn:microsoft.com/office/officeart/2005/8/layout/vList5"/>
    <dgm:cxn modelId="{204AF71F-E898-4CAF-8C06-0251626C6351}" type="presParOf" srcId="{93190199-AD58-4336-B51C-232EE714F649}" destId="{E370E76B-02AA-4B48-8E0A-B14889BB8031}" srcOrd="1" destOrd="0" presId="urn:microsoft.com/office/officeart/2005/8/layout/vList5"/>
    <dgm:cxn modelId="{C37A7731-5320-4E99-B648-1B671BBD9A90}" type="presParOf" srcId="{F14677BE-9B39-453E-BFF6-1744D212EF2A}" destId="{AEE53CE3-1CDC-42CB-BD0D-E8702430DB33}" srcOrd="5" destOrd="0" presId="urn:microsoft.com/office/officeart/2005/8/layout/vList5"/>
    <dgm:cxn modelId="{1D1828F5-40F6-4184-B1EA-2B0049145E87}" type="presParOf" srcId="{F14677BE-9B39-453E-BFF6-1744D212EF2A}" destId="{9890DC27-195A-48FE-8A80-003DDC18A324}" srcOrd="6" destOrd="0" presId="urn:microsoft.com/office/officeart/2005/8/layout/vList5"/>
    <dgm:cxn modelId="{7C2CD2F0-7DAF-49D2-A8C5-ECA3ED46F320}" type="presParOf" srcId="{9890DC27-195A-48FE-8A80-003DDC18A324}" destId="{68807491-0EDB-4C50-8EAF-6F70B9FFD92B}" srcOrd="0" destOrd="0" presId="urn:microsoft.com/office/officeart/2005/8/layout/vList5"/>
    <dgm:cxn modelId="{39BC5A75-197E-4D95-A6A1-B904C4148843}" type="presParOf" srcId="{9890DC27-195A-48FE-8A80-003DDC18A324}" destId="{C0D43285-33BC-43AF-8C6A-EFDDC5DAF8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</dgm:pt>
    <dgm:pt modelId="{5DB9EA9F-9E90-483B-B508-4958E18BEA1D}">
      <dgm:prSet phldrT="[Texto]" custT="1"/>
      <dgm:spPr/>
      <dgm:t>
        <a:bodyPr/>
        <a:lstStyle/>
        <a:p>
          <a:r>
            <a:rPr lang="en-US" sz="1400" dirty="0" err="1" smtClean="0"/>
            <a:t>Pasado</a:t>
          </a:r>
          <a:r>
            <a:rPr lang="en-US" sz="1400" dirty="0" smtClean="0"/>
            <a:t> </a:t>
          </a:r>
          <a:r>
            <a:rPr lang="en-US" sz="1400" dirty="0" err="1" smtClean="0"/>
            <a:t>Mañana</a:t>
          </a:r>
          <a:endParaRPr lang="en-US" sz="1400" dirty="0"/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tiempo</a:t>
          </a:r>
          <a:r>
            <a:rPr lang="en-US" sz="1400" dirty="0" smtClean="0"/>
            <a:t> </a:t>
          </a:r>
          <a:r>
            <a:rPr lang="en-US" sz="1400" dirty="0" err="1" smtClean="0"/>
            <a:t>hará</a:t>
          </a:r>
          <a:r>
            <a:rPr lang="en-US" sz="1400" dirty="0" smtClean="0"/>
            <a:t> </a:t>
          </a:r>
          <a:r>
            <a:rPr lang="en-US" sz="1400" dirty="0" err="1" smtClean="0"/>
            <a:t>pasado</a:t>
          </a:r>
          <a:r>
            <a:rPr lang="en-US" sz="1400" dirty="0" smtClean="0"/>
            <a:t> </a:t>
          </a:r>
          <a:r>
            <a:rPr lang="en-US" sz="1400" dirty="0" err="1" smtClean="0"/>
            <a:t>mañana</a:t>
          </a:r>
          <a:r>
            <a:rPr lang="en-US" sz="1400" dirty="0" smtClean="0"/>
            <a:t>?</a:t>
          </a:r>
          <a:endParaRPr lang="en-US" sz="1400" dirty="0"/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smtClean="0"/>
            <a:t>Hoy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tiempo</a:t>
          </a:r>
          <a:r>
            <a:rPr lang="en-US" sz="1400" dirty="0" smtClean="0"/>
            <a:t> </a:t>
          </a:r>
          <a:r>
            <a:rPr lang="en-US" sz="1400" dirty="0" err="1" smtClean="0"/>
            <a:t>hace</a:t>
          </a:r>
          <a:r>
            <a:rPr lang="en-US" sz="1400" dirty="0" smtClean="0"/>
            <a:t>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err="1" smtClean="0"/>
            <a:t>Mañana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tiempo</a:t>
          </a:r>
          <a:r>
            <a:rPr lang="en-US" sz="1400" dirty="0"/>
            <a:t> </a:t>
          </a:r>
          <a:r>
            <a:rPr lang="en-US" sz="1400" dirty="0" err="1" smtClean="0"/>
            <a:t>hará</a:t>
          </a:r>
          <a:r>
            <a:rPr lang="en-US" sz="1400" dirty="0" smtClean="0"/>
            <a:t> </a:t>
          </a:r>
          <a:r>
            <a:rPr lang="en-US" sz="1400" dirty="0" err="1" smtClean="0"/>
            <a:t>mañana</a:t>
          </a:r>
          <a:r>
            <a:rPr lang="en-US" sz="1400" dirty="0" smtClean="0"/>
            <a:t>?</a:t>
          </a:r>
          <a:endParaRPr lang="en-US" sz="1400" dirty="0"/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B73FD497-C233-4A3E-ADDA-847A383DD7B7}">
      <dgm:prSet custT="1"/>
      <dgm:spPr/>
      <dgm:t>
        <a:bodyPr/>
        <a:lstStyle/>
        <a:p>
          <a:r>
            <a:rPr lang="en-US" sz="1400" dirty="0" smtClean="0"/>
            <a:t>Dime la </a:t>
          </a:r>
          <a:r>
            <a:rPr lang="en-US" sz="1400" dirty="0" err="1" smtClean="0"/>
            <a:t>previsión</a:t>
          </a:r>
          <a:r>
            <a:rPr lang="en-US" sz="1400" dirty="0" smtClean="0"/>
            <a:t> </a:t>
          </a:r>
          <a:r>
            <a:rPr lang="en-US" sz="1400" dirty="0" err="1" smtClean="0"/>
            <a:t>meteorológica</a:t>
          </a:r>
          <a:endParaRPr lang="en-US" sz="1400" dirty="0"/>
        </a:p>
      </dgm:t>
    </dgm:pt>
    <dgm:pt modelId="{387785B0-B8DB-4A72-B20F-EC39583081AE}" type="parTrans" cxnId="{B6105DE9-25F9-4F00-8146-59D175DBABB1}">
      <dgm:prSet/>
      <dgm:spPr/>
      <dgm:t>
        <a:bodyPr/>
        <a:lstStyle/>
        <a:p>
          <a:endParaRPr lang="en-US"/>
        </a:p>
      </dgm:t>
    </dgm:pt>
    <dgm:pt modelId="{6216F0C0-04ED-446B-AA8F-1D59FD03646E}" type="sibTrans" cxnId="{B6105DE9-25F9-4F00-8146-59D175DBABB1}">
      <dgm:prSet/>
      <dgm:spPr/>
      <dgm:t>
        <a:bodyPr/>
        <a:lstStyle/>
        <a:p>
          <a:endParaRPr lang="en-US"/>
        </a:p>
      </dgm:t>
    </dgm:pt>
    <dgm:pt modelId="{F14677BE-9B39-453E-BFF6-1744D212EF2A}" type="pres">
      <dgm:prSet presAssocID="{69DD6617-0B9B-404B-8F81-E756334E4B9F}" presName="Name0" presStyleCnt="0">
        <dgm:presLayoutVars>
          <dgm:dir/>
          <dgm:animLvl val="lvl"/>
          <dgm:resizeHandles val="exact"/>
        </dgm:presLayoutVars>
      </dgm:prSet>
      <dgm:spPr/>
    </dgm:pt>
    <dgm:pt modelId="{126E4508-736C-4EE9-ADD9-39BAEAE31D40}" type="pres">
      <dgm:prSet presAssocID="{3D61B023-3316-4E23-AA08-058F0F25DCA3}" presName="linNode" presStyleCnt="0"/>
      <dgm:spPr/>
    </dgm:pt>
    <dgm:pt modelId="{4FFC06F0-227F-4013-912A-64616ED7891E}" type="pres">
      <dgm:prSet presAssocID="{3D61B023-3316-4E23-AA08-058F0F25DCA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1B6BF-AFF7-4CCE-BD92-20F1855ABAE6}" type="pres">
      <dgm:prSet presAssocID="{3D61B023-3316-4E23-AA08-058F0F25DCA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0C119-E38E-4A78-842A-88359369C61E}" type="pres">
      <dgm:prSet presAssocID="{FB997500-B187-41AD-8993-80D5D76FD96E}" presName="sp" presStyleCnt="0"/>
      <dgm:spPr/>
    </dgm:pt>
    <dgm:pt modelId="{EC338853-89C1-491F-9E3E-9C4E1BC4883F}" type="pres">
      <dgm:prSet presAssocID="{7F2ADFEF-5561-4F37-8746-D61470D2C369}" presName="linNode" presStyleCnt="0"/>
      <dgm:spPr/>
    </dgm:pt>
    <dgm:pt modelId="{A2914D7C-D963-4491-AB65-EA36FABEBFDA}" type="pres">
      <dgm:prSet presAssocID="{7F2ADFEF-5561-4F37-8746-D61470D2C36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90243-E1D8-4E52-8FAC-FCFBF9A8547A}" type="pres">
      <dgm:prSet presAssocID="{7F2ADFEF-5561-4F37-8746-D61470D2C36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113BC-BF36-459F-9BB4-38BDEA832FC3}" type="pres">
      <dgm:prSet presAssocID="{2F13430B-49C4-424E-BEF5-7E97E756AB42}" presName="sp" presStyleCnt="0"/>
      <dgm:spPr/>
    </dgm:pt>
    <dgm:pt modelId="{93190199-AD58-4336-B51C-232EE714F649}" type="pres">
      <dgm:prSet presAssocID="{5DB9EA9F-9E90-483B-B508-4958E18BEA1D}" presName="linNode" presStyleCnt="0"/>
      <dgm:spPr/>
    </dgm:pt>
    <dgm:pt modelId="{BDCDD57A-04F9-4FB1-B51B-4BC662B28AFB}" type="pres">
      <dgm:prSet presAssocID="{5DB9EA9F-9E90-483B-B508-4958E18BEA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0E76B-02AA-4B48-8E0A-B14889BB8031}" type="pres">
      <dgm:prSet presAssocID="{5DB9EA9F-9E90-483B-B508-4958E18BEA1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18DBDC-13B4-4329-B91A-0DC7F901E1DA}" type="presOf" srcId="{5DB9EA9F-9E90-483B-B508-4958E18BEA1D}" destId="{BDCDD57A-04F9-4FB1-B51B-4BC662B28AFB}" srcOrd="0" destOrd="0" presId="urn:microsoft.com/office/officeart/2005/8/layout/vList5"/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26E29C56-C75E-4601-B5C9-D7F351BDC4C5}" srcId="{69DD6617-0B9B-404B-8F81-E756334E4B9F}" destId="{5DB9EA9F-9E90-483B-B508-4958E18BEA1D}" srcOrd="2" destOrd="0" parTransId="{3912CD49-97E6-44A0-8C60-54C138266B54}" sibTransId="{7D2CE8FB-406B-49DC-8B39-5A6CE8CCD8BA}"/>
    <dgm:cxn modelId="{B6105DE9-25F9-4F00-8146-59D175DBABB1}" srcId="{3D61B023-3316-4E23-AA08-058F0F25DCA3}" destId="{B73FD497-C233-4A3E-ADDA-847A383DD7B7}" srcOrd="1" destOrd="0" parTransId="{387785B0-B8DB-4A72-B20F-EC39583081AE}" sibTransId="{6216F0C0-04ED-446B-AA8F-1D59FD03646E}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F7EC2FCD-07CE-4D6D-BEE7-53875D62D3DD}" type="presOf" srcId="{3A62A34D-1CB4-4353-95C6-2A40B30B5D37}" destId="{E3C90243-E1D8-4E52-8FAC-FCFBF9A8547A}" srcOrd="0" destOrd="0" presId="urn:microsoft.com/office/officeart/2005/8/layout/vList5"/>
    <dgm:cxn modelId="{F1654AD7-7282-4230-A5FF-CB435BB84B63}" type="presOf" srcId="{1469A5F6-B37D-4C8A-A162-50E85328AEED}" destId="{C191B6BF-AFF7-4CCE-BD92-20F1855ABAE6}" srcOrd="0" destOrd="0" presId="urn:microsoft.com/office/officeart/2005/8/layout/vList5"/>
    <dgm:cxn modelId="{2E243A87-4D52-48D5-9BE4-FBF04B167B1B}" type="presOf" srcId="{E56449DA-C20B-4602-B9B6-D45F8FE4BCBE}" destId="{E370E76B-02AA-4B48-8E0A-B14889BB8031}" srcOrd="0" destOrd="0" presId="urn:microsoft.com/office/officeart/2005/8/layout/vList5"/>
    <dgm:cxn modelId="{56A28FF3-4488-484B-90D6-AE3386CEE2F2}" type="presOf" srcId="{69DD6617-0B9B-404B-8F81-E756334E4B9F}" destId="{F14677BE-9B39-453E-BFF6-1744D212EF2A}" srcOrd="0" destOrd="0" presId="urn:microsoft.com/office/officeart/2005/8/layout/vList5"/>
    <dgm:cxn modelId="{DEC85625-E6CE-4D3A-8124-9B8826E00A30}" type="presOf" srcId="{B73FD497-C233-4A3E-ADDA-847A383DD7B7}" destId="{C191B6BF-AFF7-4CCE-BD92-20F1855ABAE6}" srcOrd="0" destOrd="1" presId="urn:microsoft.com/office/officeart/2005/8/layout/vList5"/>
    <dgm:cxn modelId="{99FFCF0A-291C-455F-89D5-D6BE3930D681}" type="presOf" srcId="{7F2ADFEF-5561-4F37-8746-D61470D2C369}" destId="{A2914D7C-D963-4491-AB65-EA36FABEBFDA}" srcOrd="0" destOrd="0" presId="urn:microsoft.com/office/officeart/2005/8/layout/vList5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8819D77D-5418-4F94-9AA4-51DEDA9FE649}" type="presOf" srcId="{3D61B023-3316-4E23-AA08-058F0F25DCA3}" destId="{4FFC06F0-227F-4013-912A-64616ED7891E}" srcOrd="0" destOrd="0" presId="urn:microsoft.com/office/officeart/2005/8/layout/vList5"/>
    <dgm:cxn modelId="{7D7C05FA-4F1B-4515-B73E-E0E023EC0B4B}" type="presParOf" srcId="{F14677BE-9B39-453E-BFF6-1744D212EF2A}" destId="{126E4508-736C-4EE9-ADD9-39BAEAE31D40}" srcOrd="0" destOrd="0" presId="urn:microsoft.com/office/officeart/2005/8/layout/vList5"/>
    <dgm:cxn modelId="{AAC8FCC8-894E-440F-AAD9-9A5821C4DD58}" type="presParOf" srcId="{126E4508-736C-4EE9-ADD9-39BAEAE31D40}" destId="{4FFC06F0-227F-4013-912A-64616ED7891E}" srcOrd="0" destOrd="0" presId="urn:microsoft.com/office/officeart/2005/8/layout/vList5"/>
    <dgm:cxn modelId="{FC931939-699D-4C2A-9B8E-EA57ADDFEC7D}" type="presParOf" srcId="{126E4508-736C-4EE9-ADD9-39BAEAE31D40}" destId="{C191B6BF-AFF7-4CCE-BD92-20F1855ABAE6}" srcOrd="1" destOrd="0" presId="urn:microsoft.com/office/officeart/2005/8/layout/vList5"/>
    <dgm:cxn modelId="{3CB8BE21-1915-4543-8D04-506A6C4AA11B}" type="presParOf" srcId="{F14677BE-9B39-453E-BFF6-1744D212EF2A}" destId="{CDB0C119-E38E-4A78-842A-88359369C61E}" srcOrd="1" destOrd="0" presId="urn:microsoft.com/office/officeart/2005/8/layout/vList5"/>
    <dgm:cxn modelId="{8FA779D1-2427-4911-972E-DCA648A327F9}" type="presParOf" srcId="{F14677BE-9B39-453E-BFF6-1744D212EF2A}" destId="{EC338853-89C1-491F-9E3E-9C4E1BC4883F}" srcOrd="2" destOrd="0" presId="urn:microsoft.com/office/officeart/2005/8/layout/vList5"/>
    <dgm:cxn modelId="{AD5D5732-736F-42C5-A9ED-F5E2F3C48052}" type="presParOf" srcId="{EC338853-89C1-491F-9E3E-9C4E1BC4883F}" destId="{A2914D7C-D963-4491-AB65-EA36FABEBFDA}" srcOrd="0" destOrd="0" presId="urn:microsoft.com/office/officeart/2005/8/layout/vList5"/>
    <dgm:cxn modelId="{3E14BCF2-5BCF-4F9A-8BBD-510667D1E54C}" type="presParOf" srcId="{EC338853-89C1-491F-9E3E-9C4E1BC4883F}" destId="{E3C90243-E1D8-4E52-8FAC-FCFBF9A8547A}" srcOrd="1" destOrd="0" presId="urn:microsoft.com/office/officeart/2005/8/layout/vList5"/>
    <dgm:cxn modelId="{561BB72E-8DA5-4C54-88DA-92871D5FD3BF}" type="presParOf" srcId="{F14677BE-9B39-453E-BFF6-1744D212EF2A}" destId="{E2A113BC-BF36-459F-9BB4-38BDEA832FC3}" srcOrd="3" destOrd="0" presId="urn:microsoft.com/office/officeart/2005/8/layout/vList5"/>
    <dgm:cxn modelId="{5D1FB16A-3F49-43ED-867D-BD3D9E655CEE}" type="presParOf" srcId="{F14677BE-9B39-453E-BFF6-1744D212EF2A}" destId="{93190199-AD58-4336-B51C-232EE714F649}" srcOrd="4" destOrd="0" presId="urn:microsoft.com/office/officeart/2005/8/layout/vList5"/>
    <dgm:cxn modelId="{B48A7975-E381-4976-BF70-F0975E265193}" type="presParOf" srcId="{93190199-AD58-4336-B51C-232EE714F649}" destId="{BDCDD57A-04F9-4FB1-B51B-4BC662B28AFB}" srcOrd="0" destOrd="0" presId="urn:microsoft.com/office/officeart/2005/8/layout/vList5"/>
    <dgm:cxn modelId="{D2BBB9C8-9A0F-4433-AF0B-214E1A976D73}" type="presParOf" srcId="{93190199-AD58-4336-B51C-232EE714F649}" destId="{E370E76B-02AA-4B48-8E0A-B14889BB8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</dgm:pt>
    <dgm:pt modelId="{5DB9EA9F-9E90-483B-B508-4958E18BEA1D}">
      <dgm:prSet phldrT="[Texto]" custT="1"/>
      <dgm:spPr/>
      <dgm:t>
        <a:bodyPr/>
        <a:lstStyle/>
        <a:p>
          <a:r>
            <a:rPr lang="en-US" sz="1400" dirty="0" err="1" smtClean="0"/>
            <a:t>Acerca</a:t>
          </a:r>
          <a:r>
            <a:rPr lang="en-US" sz="1400" dirty="0" smtClean="0"/>
            <a:t> de mi</a:t>
          </a:r>
          <a:endParaRPr lang="en-US" sz="1400" dirty="0"/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Quien</a:t>
          </a:r>
          <a:r>
            <a:rPr lang="en-US" sz="1400" dirty="0" smtClean="0"/>
            <a:t> </a:t>
          </a:r>
          <a:r>
            <a:rPr lang="en-US" sz="1400" dirty="0" err="1" smtClean="0"/>
            <a:t>te</a:t>
          </a:r>
          <a:r>
            <a:rPr lang="en-US" sz="1400" dirty="0" smtClean="0"/>
            <a:t> </a:t>
          </a:r>
          <a:r>
            <a:rPr lang="en-US" sz="1400" dirty="0" err="1" smtClean="0"/>
            <a:t>diseño</a:t>
          </a:r>
          <a:r>
            <a:rPr lang="en-US" sz="1400" dirty="0" smtClean="0"/>
            <a:t>?</a:t>
          </a:r>
          <a:endParaRPr lang="en-US" sz="1400" dirty="0"/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err="1" smtClean="0"/>
            <a:t>Acerca</a:t>
          </a:r>
          <a:r>
            <a:rPr lang="en-US" sz="1400" dirty="0" smtClean="0"/>
            <a:t> de mi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¿Como </a:t>
          </a:r>
          <a:r>
            <a:rPr lang="en-US" sz="1400" dirty="0" err="1" smtClean="0"/>
            <a:t>te</a:t>
          </a:r>
          <a:r>
            <a:rPr lang="en-US" sz="1400" dirty="0" smtClean="0"/>
            <a:t> llamas?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err="1" smtClean="0"/>
            <a:t>Acerca</a:t>
          </a:r>
          <a:r>
            <a:rPr lang="en-US" sz="1400" dirty="0" smtClean="0"/>
            <a:t> de mi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Cuantos</a:t>
          </a:r>
          <a:r>
            <a:rPr lang="en-US" sz="1400" dirty="0" smtClean="0"/>
            <a:t> </a:t>
          </a:r>
          <a:r>
            <a:rPr lang="en-US" sz="1400" dirty="0" err="1" smtClean="0"/>
            <a:t>años</a:t>
          </a:r>
          <a:r>
            <a:rPr lang="en-US" sz="1400" dirty="0" smtClean="0"/>
            <a:t> </a:t>
          </a:r>
          <a:r>
            <a:rPr lang="en-US" sz="1400" dirty="0" err="1" smtClean="0"/>
            <a:t>tienes</a:t>
          </a:r>
          <a:r>
            <a:rPr lang="en-US" sz="1400" dirty="0" smtClean="0"/>
            <a:t>?</a:t>
          </a:r>
          <a:endParaRPr lang="en-US" sz="1400" dirty="0"/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F14677BE-9B39-453E-BFF6-1744D212EF2A}" type="pres">
      <dgm:prSet presAssocID="{69DD6617-0B9B-404B-8F81-E756334E4B9F}" presName="Name0" presStyleCnt="0">
        <dgm:presLayoutVars>
          <dgm:dir/>
          <dgm:animLvl val="lvl"/>
          <dgm:resizeHandles val="exact"/>
        </dgm:presLayoutVars>
      </dgm:prSet>
      <dgm:spPr/>
    </dgm:pt>
    <dgm:pt modelId="{126E4508-736C-4EE9-ADD9-39BAEAE31D40}" type="pres">
      <dgm:prSet presAssocID="{3D61B023-3316-4E23-AA08-058F0F25DCA3}" presName="linNode" presStyleCnt="0"/>
      <dgm:spPr/>
    </dgm:pt>
    <dgm:pt modelId="{4FFC06F0-227F-4013-912A-64616ED7891E}" type="pres">
      <dgm:prSet presAssocID="{3D61B023-3316-4E23-AA08-058F0F25DCA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1B6BF-AFF7-4CCE-BD92-20F1855ABAE6}" type="pres">
      <dgm:prSet presAssocID="{3D61B023-3316-4E23-AA08-058F0F25DCA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0C119-E38E-4A78-842A-88359369C61E}" type="pres">
      <dgm:prSet presAssocID="{FB997500-B187-41AD-8993-80D5D76FD96E}" presName="sp" presStyleCnt="0"/>
      <dgm:spPr/>
    </dgm:pt>
    <dgm:pt modelId="{EC338853-89C1-491F-9E3E-9C4E1BC4883F}" type="pres">
      <dgm:prSet presAssocID="{7F2ADFEF-5561-4F37-8746-D61470D2C369}" presName="linNode" presStyleCnt="0"/>
      <dgm:spPr/>
    </dgm:pt>
    <dgm:pt modelId="{A2914D7C-D963-4491-AB65-EA36FABEBFDA}" type="pres">
      <dgm:prSet presAssocID="{7F2ADFEF-5561-4F37-8746-D61470D2C36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90243-E1D8-4E52-8FAC-FCFBF9A8547A}" type="pres">
      <dgm:prSet presAssocID="{7F2ADFEF-5561-4F37-8746-D61470D2C36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113BC-BF36-459F-9BB4-38BDEA832FC3}" type="pres">
      <dgm:prSet presAssocID="{2F13430B-49C4-424E-BEF5-7E97E756AB42}" presName="sp" presStyleCnt="0"/>
      <dgm:spPr/>
    </dgm:pt>
    <dgm:pt modelId="{93190199-AD58-4336-B51C-232EE714F649}" type="pres">
      <dgm:prSet presAssocID="{5DB9EA9F-9E90-483B-B508-4958E18BEA1D}" presName="linNode" presStyleCnt="0"/>
      <dgm:spPr/>
    </dgm:pt>
    <dgm:pt modelId="{BDCDD57A-04F9-4FB1-B51B-4BC662B28AFB}" type="pres">
      <dgm:prSet presAssocID="{5DB9EA9F-9E90-483B-B508-4958E18BEA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0E76B-02AA-4B48-8E0A-B14889BB8031}" type="pres">
      <dgm:prSet presAssocID="{5DB9EA9F-9E90-483B-B508-4958E18BEA1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FF229DCD-E47F-4E57-A7AD-7ECABF1F4894}" type="presOf" srcId="{5DB9EA9F-9E90-483B-B508-4958E18BEA1D}" destId="{BDCDD57A-04F9-4FB1-B51B-4BC662B28AFB}" srcOrd="0" destOrd="0" presId="urn:microsoft.com/office/officeart/2005/8/layout/vList5"/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26E29C56-C75E-4601-B5C9-D7F351BDC4C5}" srcId="{69DD6617-0B9B-404B-8F81-E756334E4B9F}" destId="{5DB9EA9F-9E90-483B-B508-4958E18BEA1D}" srcOrd="2" destOrd="0" parTransId="{3912CD49-97E6-44A0-8C60-54C138266B54}" sibTransId="{7D2CE8FB-406B-49DC-8B39-5A6CE8CCD8BA}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F358B619-FE80-4CCB-A361-08ABF038B784}" type="presOf" srcId="{1469A5F6-B37D-4C8A-A162-50E85328AEED}" destId="{C191B6BF-AFF7-4CCE-BD92-20F1855ABAE6}" srcOrd="0" destOrd="0" presId="urn:microsoft.com/office/officeart/2005/8/layout/vList5"/>
    <dgm:cxn modelId="{078CF87C-77D4-46E4-A384-5DD5A97E337E}" type="presOf" srcId="{3A62A34D-1CB4-4353-95C6-2A40B30B5D37}" destId="{E3C90243-E1D8-4E52-8FAC-FCFBF9A8547A}" srcOrd="0" destOrd="0" presId="urn:microsoft.com/office/officeart/2005/8/layout/vList5"/>
    <dgm:cxn modelId="{635B089F-873C-40D0-9FAC-A41BBFC26A77}" type="presOf" srcId="{7F2ADFEF-5561-4F37-8746-D61470D2C369}" destId="{A2914D7C-D963-4491-AB65-EA36FABEBFDA}" srcOrd="0" destOrd="0" presId="urn:microsoft.com/office/officeart/2005/8/layout/vList5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898D9B83-5B0D-4F8D-AF55-7E5400B8E779}" type="presOf" srcId="{69DD6617-0B9B-404B-8F81-E756334E4B9F}" destId="{F14677BE-9B39-453E-BFF6-1744D212EF2A}" srcOrd="0" destOrd="0" presId="urn:microsoft.com/office/officeart/2005/8/layout/vList5"/>
    <dgm:cxn modelId="{25385049-0D55-4686-B4F8-CC0E15C18C2D}" type="presOf" srcId="{3D61B023-3316-4E23-AA08-058F0F25DCA3}" destId="{4FFC06F0-227F-4013-912A-64616ED7891E}" srcOrd="0" destOrd="0" presId="urn:microsoft.com/office/officeart/2005/8/layout/vList5"/>
    <dgm:cxn modelId="{1920C229-FF98-4A17-8469-956B8E174704}" type="presOf" srcId="{E56449DA-C20B-4602-B9B6-D45F8FE4BCBE}" destId="{E370E76B-02AA-4B48-8E0A-B14889BB8031}" srcOrd="0" destOrd="0" presId="urn:microsoft.com/office/officeart/2005/8/layout/vList5"/>
    <dgm:cxn modelId="{C9068D72-EEA0-464D-9FE9-9EA042067FE3}" type="presParOf" srcId="{F14677BE-9B39-453E-BFF6-1744D212EF2A}" destId="{126E4508-736C-4EE9-ADD9-39BAEAE31D40}" srcOrd="0" destOrd="0" presId="urn:microsoft.com/office/officeart/2005/8/layout/vList5"/>
    <dgm:cxn modelId="{BE72E038-7EB5-4682-88DE-7A2F98CBED35}" type="presParOf" srcId="{126E4508-736C-4EE9-ADD9-39BAEAE31D40}" destId="{4FFC06F0-227F-4013-912A-64616ED7891E}" srcOrd="0" destOrd="0" presId="urn:microsoft.com/office/officeart/2005/8/layout/vList5"/>
    <dgm:cxn modelId="{ECBB1624-D34C-4F13-80C1-1833C63197F3}" type="presParOf" srcId="{126E4508-736C-4EE9-ADD9-39BAEAE31D40}" destId="{C191B6BF-AFF7-4CCE-BD92-20F1855ABAE6}" srcOrd="1" destOrd="0" presId="urn:microsoft.com/office/officeart/2005/8/layout/vList5"/>
    <dgm:cxn modelId="{4069F567-F795-488D-A51B-F34A96543165}" type="presParOf" srcId="{F14677BE-9B39-453E-BFF6-1744D212EF2A}" destId="{CDB0C119-E38E-4A78-842A-88359369C61E}" srcOrd="1" destOrd="0" presId="urn:microsoft.com/office/officeart/2005/8/layout/vList5"/>
    <dgm:cxn modelId="{094BE135-C69D-420D-A6B1-EECF111FEBF7}" type="presParOf" srcId="{F14677BE-9B39-453E-BFF6-1744D212EF2A}" destId="{EC338853-89C1-491F-9E3E-9C4E1BC4883F}" srcOrd="2" destOrd="0" presId="urn:microsoft.com/office/officeart/2005/8/layout/vList5"/>
    <dgm:cxn modelId="{0D40293D-6922-40EF-A2CA-A983B942C1EA}" type="presParOf" srcId="{EC338853-89C1-491F-9E3E-9C4E1BC4883F}" destId="{A2914D7C-D963-4491-AB65-EA36FABEBFDA}" srcOrd="0" destOrd="0" presId="urn:microsoft.com/office/officeart/2005/8/layout/vList5"/>
    <dgm:cxn modelId="{D5A8BA6D-E90A-49AB-9463-2A4EDF8DF945}" type="presParOf" srcId="{EC338853-89C1-491F-9E3E-9C4E1BC4883F}" destId="{E3C90243-E1D8-4E52-8FAC-FCFBF9A8547A}" srcOrd="1" destOrd="0" presId="urn:microsoft.com/office/officeart/2005/8/layout/vList5"/>
    <dgm:cxn modelId="{DE6B2863-833F-4D31-9271-FAE70D4A3EE7}" type="presParOf" srcId="{F14677BE-9B39-453E-BFF6-1744D212EF2A}" destId="{E2A113BC-BF36-459F-9BB4-38BDEA832FC3}" srcOrd="3" destOrd="0" presId="urn:microsoft.com/office/officeart/2005/8/layout/vList5"/>
    <dgm:cxn modelId="{8696DB81-331B-4F91-B3E4-C52F85BDC4C0}" type="presParOf" srcId="{F14677BE-9B39-453E-BFF6-1744D212EF2A}" destId="{93190199-AD58-4336-B51C-232EE714F649}" srcOrd="4" destOrd="0" presId="urn:microsoft.com/office/officeart/2005/8/layout/vList5"/>
    <dgm:cxn modelId="{90B13B42-A7F2-4788-A0B1-066FB4879CF5}" type="presParOf" srcId="{93190199-AD58-4336-B51C-232EE714F649}" destId="{BDCDD57A-04F9-4FB1-B51B-4BC662B28AFB}" srcOrd="0" destOrd="0" presId="urn:microsoft.com/office/officeart/2005/8/layout/vList5"/>
    <dgm:cxn modelId="{71B9C979-E534-4225-B877-53EE2414DCD5}" type="presParOf" srcId="{93190199-AD58-4336-B51C-232EE714F649}" destId="{E370E76B-02AA-4B48-8E0A-B14889BB8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</dgm:pt>
    <dgm:pt modelId="{5DB9EA9F-9E90-483B-B508-4958E18BEA1D}">
      <dgm:prSet phldrT="[Texto]" custT="1"/>
      <dgm:spPr/>
      <dgm:t>
        <a:bodyPr/>
        <a:lstStyle/>
        <a:p>
          <a:r>
            <a:rPr lang="en-US" sz="1400" dirty="0" err="1" smtClean="0"/>
            <a:t>Pasado</a:t>
          </a:r>
          <a:r>
            <a:rPr lang="en-US" sz="1400" dirty="0" smtClean="0"/>
            <a:t> </a:t>
          </a:r>
          <a:r>
            <a:rPr lang="en-US" sz="1400" dirty="0" err="1" smtClean="0"/>
            <a:t>Mañana</a:t>
          </a:r>
          <a:endParaRPr lang="en-US" sz="1400" dirty="0"/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tiempo</a:t>
          </a:r>
          <a:r>
            <a:rPr lang="en-US" sz="1400" dirty="0" smtClean="0"/>
            <a:t> </a:t>
          </a:r>
          <a:r>
            <a:rPr lang="en-US" sz="1400" dirty="0" err="1" smtClean="0"/>
            <a:t>hará</a:t>
          </a:r>
          <a:r>
            <a:rPr lang="en-US" sz="1400" dirty="0" smtClean="0"/>
            <a:t> </a:t>
          </a:r>
          <a:r>
            <a:rPr lang="en-US" sz="1400" dirty="0" err="1" smtClean="0"/>
            <a:t>pasado</a:t>
          </a:r>
          <a:r>
            <a:rPr lang="en-US" sz="1400" dirty="0" smtClean="0"/>
            <a:t> </a:t>
          </a:r>
          <a:r>
            <a:rPr lang="en-US" sz="1400" dirty="0" err="1" smtClean="0"/>
            <a:t>mañana</a:t>
          </a:r>
          <a:r>
            <a:rPr lang="en-US" sz="1400" dirty="0" smtClean="0"/>
            <a:t>?</a:t>
          </a:r>
          <a:endParaRPr lang="en-US" sz="1400" dirty="0"/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smtClean="0"/>
            <a:t>Hoy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tiempo</a:t>
          </a:r>
          <a:r>
            <a:rPr lang="en-US" sz="1400" dirty="0" smtClean="0"/>
            <a:t> </a:t>
          </a:r>
          <a:r>
            <a:rPr lang="en-US" sz="1400" dirty="0" err="1" smtClean="0"/>
            <a:t>hace</a:t>
          </a:r>
          <a:r>
            <a:rPr lang="en-US" sz="1400" dirty="0" smtClean="0"/>
            <a:t>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err="1" smtClean="0"/>
            <a:t>Mañana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tiempo</a:t>
          </a:r>
          <a:r>
            <a:rPr lang="en-US" sz="1400" dirty="0"/>
            <a:t> </a:t>
          </a:r>
          <a:r>
            <a:rPr lang="en-US" sz="1400" dirty="0" err="1" smtClean="0"/>
            <a:t>hará</a:t>
          </a:r>
          <a:r>
            <a:rPr lang="en-US" sz="1400" dirty="0" smtClean="0"/>
            <a:t> </a:t>
          </a:r>
          <a:r>
            <a:rPr lang="en-US" sz="1400" dirty="0" err="1" smtClean="0"/>
            <a:t>mañana</a:t>
          </a:r>
          <a:r>
            <a:rPr lang="en-US" sz="1400" dirty="0" smtClean="0"/>
            <a:t>?</a:t>
          </a:r>
          <a:endParaRPr lang="en-US" sz="1400" dirty="0"/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B73FD497-C233-4A3E-ADDA-847A383DD7B7}">
      <dgm:prSet custT="1"/>
      <dgm:spPr/>
      <dgm:t>
        <a:bodyPr/>
        <a:lstStyle/>
        <a:p>
          <a:r>
            <a:rPr lang="en-US" sz="1400" dirty="0" smtClean="0"/>
            <a:t>Dime la </a:t>
          </a:r>
          <a:r>
            <a:rPr lang="en-US" sz="1400" dirty="0" err="1" smtClean="0"/>
            <a:t>previsión</a:t>
          </a:r>
          <a:r>
            <a:rPr lang="en-US" sz="1400" dirty="0" smtClean="0"/>
            <a:t> </a:t>
          </a:r>
          <a:r>
            <a:rPr lang="en-US" sz="1400" dirty="0" err="1" smtClean="0"/>
            <a:t>meteorológica</a:t>
          </a:r>
          <a:endParaRPr lang="en-US" sz="1400" dirty="0"/>
        </a:p>
      </dgm:t>
    </dgm:pt>
    <dgm:pt modelId="{387785B0-B8DB-4A72-B20F-EC39583081AE}" type="parTrans" cxnId="{B6105DE9-25F9-4F00-8146-59D175DBABB1}">
      <dgm:prSet/>
      <dgm:spPr/>
      <dgm:t>
        <a:bodyPr/>
        <a:lstStyle/>
        <a:p>
          <a:endParaRPr lang="en-US"/>
        </a:p>
      </dgm:t>
    </dgm:pt>
    <dgm:pt modelId="{6216F0C0-04ED-446B-AA8F-1D59FD03646E}" type="sibTrans" cxnId="{B6105DE9-25F9-4F00-8146-59D175DBABB1}">
      <dgm:prSet/>
      <dgm:spPr/>
      <dgm:t>
        <a:bodyPr/>
        <a:lstStyle/>
        <a:p>
          <a:endParaRPr lang="en-US"/>
        </a:p>
      </dgm:t>
    </dgm:pt>
    <dgm:pt modelId="{F14677BE-9B39-453E-BFF6-1744D212EF2A}" type="pres">
      <dgm:prSet presAssocID="{69DD6617-0B9B-404B-8F81-E756334E4B9F}" presName="Name0" presStyleCnt="0">
        <dgm:presLayoutVars>
          <dgm:dir/>
          <dgm:animLvl val="lvl"/>
          <dgm:resizeHandles val="exact"/>
        </dgm:presLayoutVars>
      </dgm:prSet>
      <dgm:spPr/>
    </dgm:pt>
    <dgm:pt modelId="{126E4508-736C-4EE9-ADD9-39BAEAE31D40}" type="pres">
      <dgm:prSet presAssocID="{3D61B023-3316-4E23-AA08-058F0F25DCA3}" presName="linNode" presStyleCnt="0"/>
      <dgm:spPr/>
    </dgm:pt>
    <dgm:pt modelId="{4FFC06F0-227F-4013-912A-64616ED7891E}" type="pres">
      <dgm:prSet presAssocID="{3D61B023-3316-4E23-AA08-058F0F25DCA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1B6BF-AFF7-4CCE-BD92-20F1855ABAE6}" type="pres">
      <dgm:prSet presAssocID="{3D61B023-3316-4E23-AA08-058F0F25DCA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0C119-E38E-4A78-842A-88359369C61E}" type="pres">
      <dgm:prSet presAssocID="{FB997500-B187-41AD-8993-80D5D76FD96E}" presName="sp" presStyleCnt="0"/>
      <dgm:spPr/>
    </dgm:pt>
    <dgm:pt modelId="{EC338853-89C1-491F-9E3E-9C4E1BC4883F}" type="pres">
      <dgm:prSet presAssocID="{7F2ADFEF-5561-4F37-8746-D61470D2C369}" presName="linNode" presStyleCnt="0"/>
      <dgm:spPr/>
    </dgm:pt>
    <dgm:pt modelId="{A2914D7C-D963-4491-AB65-EA36FABEBFDA}" type="pres">
      <dgm:prSet presAssocID="{7F2ADFEF-5561-4F37-8746-D61470D2C36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90243-E1D8-4E52-8FAC-FCFBF9A8547A}" type="pres">
      <dgm:prSet presAssocID="{7F2ADFEF-5561-4F37-8746-D61470D2C36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113BC-BF36-459F-9BB4-38BDEA832FC3}" type="pres">
      <dgm:prSet presAssocID="{2F13430B-49C4-424E-BEF5-7E97E756AB42}" presName="sp" presStyleCnt="0"/>
      <dgm:spPr/>
    </dgm:pt>
    <dgm:pt modelId="{93190199-AD58-4336-B51C-232EE714F649}" type="pres">
      <dgm:prSet presAssocID="{5DB9EA9F-9E90-483B-B508-4958E18BEA1D}" presName="linNode" presStyleCnt="0"/>
      <dgm:spPr/>
    </dgm:pt>
    <dgm:pt modelId="{BDCDD57A-04F9-4FB1-B51B-4BC662B28AFB}" type="pres">
      <dgm:prSet presAssocID="{5DB9EA9F-9E90-483B-B508-4958E18BEA1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0E76B-02AA-4B48-8E0A-B14889BB8031}" type="pres">
      <dgm:prSet presAssocID="{5DB9EA9F-9E90-483B-B508-4958E18BEA1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90A45EF4-AB9D-4AFE-9857-F397830A5381}" type="presOf" srcId="{7F2ADFEF-5561-4F37-8746-D61470D2C369}" destId="{A2914D7C-D963-4491-AB65-EA36FABEBFDA}" srcOrd="0" destOrd="0" presId="urn:microsoft.com/office/officeart/2005/8/layout/vList5"/>
    <dgm:cxn modelId="{F3DC05DF-1111-42EA-97BF-BBB486FA1711}" type="presOf" srcId="{E56449DA-C20B-4602-B9B6-D45F8FE4BCBE}" destId="{E370E76B-02AA-4B48-8E0A-B14889BB8031}" srcOrd="0" destOrd="0" presId="urn:microsoft.com/office/officeart/2005/8/layout/vList5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26E29C56-C75E-4601-B5C9-D7F351BDC4C5}" srcId="{69DD6617-0B9B-404B-8F81-E756334E4B9F}" destId="{5DB9EA9F-9E90-483B-B508-4958E18BEA1D}" srcOrd="2" destOrd="0" parTransId="{3912CD49-97E6-44A0-8C60-54C138266B54}" sibTransId="{7D2CE8FB-406B-49DC-8B39-5A6CE8CCD8BA}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F33E691B-6755-40EB-8347-07F4F0B9A285}" type="presOf" srcId="{3D61B023-3316-4E23-AA08-058F0F25DCA3}" destId="{4FFC06F0-227F-4013-912A-64616ED7891E}" srcOrd="0" destOrd="0" presId="urn:microsoft.com/office/officeart/2005/8/layout/vList5"/>
    <dgm:cxn modelId="{3A24B170-9D5F-449A-B41C-E3C36FE615F1}" type="presOf" srcId="{1469A5F6-B37D-4C8A-A162-50E85328AEED}" destId="{C191B6BF-AFF7-4CCE-BD92-20F1855ABAE6}" srcOrd="0" destOrd="0" presId="urn:microsoft.com/office/officeart/2005/8/layout/vList5"/>
    <dgm:cxn modelId="{80722EFD-C50B-4DB8-A052-9CBF92A61CF9}" type="presOf" srcId="{5DB9EA9F-9E90-483B-B508-4958E18BEA1D}" destId="{BDCDD57A-04F9-4FB1-B51B-4BC662B28AFB}" srcOrd="0" destOrd="0" presId="urn:microsoft.com/office/officeart/2005/8/layout/vList5"/>
    <dgm:cxn modelId="{B6105DE9-25F9-4F00-8146-59D175DBABB1}" srcId="{3D61B023-3316-4E23-AA08-058F0F25DCA3}" destId="{B73FD497-C233-4A3E-ADDA-847A383DD7B7}" srcOrd="1" destOrd="0" parTransId="{387785B0-B8DB-4A72-B20F-EC39583081AE}" sibTransId="{6216F0C0-04ED-446B-AA8F-1D59FD03646E}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27ADD3C9-36A8-45F5-BC11-5BF6CB64CD9E}" type="presOf" srcId="{3A62A34D-1CB4-4353-95C6-2A40B30B5D37}" destId="{E3C90243-E1D8-4E52-8FAC-FCFBF9A8547A}" srcOrd="0" destOrd="0" presId="urn:microsoft.com/office/officeart/2005/8/layout/vList5"/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4B4712F9-4625-4518-891F-13A6C52A1D26}" type="presOf" srcId="{69DD6617-0B9B-404B-8F81-E756334E4B9F}" destId="{F14677BE-9B39-453E-BFF6-1744D212EF2A}" srcOrd="0" destOrd="0" presId="urn:microsoft.com/office/officeart/2005/8/layout/vList5"/>
    <dgm:cxn modelId="{902808AD-D616-4643-999C-75FB8385CF3E}" type="presOf" srcId="{B73FD497-C233-4A3E-ADDA-847A383DD7B7}" destId="{C191B6BF-AFF7-4CCE-BD92-20F1855ABAE6}" srcOrd="0" destOrd="1" presId="urn:microsoft.com/office/officeart/2005/8/layout/vList5"/>
    <dgm:cxn modelId="{78352EEC-3955-4515-A948-CE65B60A6153}" type="presParOf" srcId="{F14677BE-9B39-453E-BFF6-1744D212EF2A}" destId="{126E4508-736C-4EE9-ADD9-39BAEAE31D40}" srcOrd="0" destOrd="0" presId="urn:microsoft.com/office/officeart/2005/8/layout/vList5"/>
    <dgm:cxn modelId="{9D029030-E511-4800-AE1D-6B7455C8E20D}" type="presParOf" srcId="{126E4508-736C-4EE9-ADD9-39BAEAE31D40}" destId="{4FFC06F0-227F-4013-912A-64616ED7891E}" srcOrd="0" destOrd="0" presId="urn:microsoft.com/office/officeart/2005/8/layout/vList5"/>
    <dgm:cxn modelId="{5490D395-B070-4C12-A4F7-AABB7FDDEE4F}" type="presParOf" srcId="{126E4508-736C-4EE9-ADD9-39BAEAE31D40}" destId="{C191B6BF-AFF7-4CCE-BD92-20F1855ABAE6}" srcOrd="1" destOrd="0" presId="urn:microsoft.com/office/officeart/2005/8/layout/vList5"/>
    <dgm:cxn modelId="{FBEFCA2C-45FE-4504-BAC8-2B7E8A5CC319}" type="presParOf" srcId="{F14677BE-9B39-453E-BFF6-1744D212EF2A}" destId="{CDB0C119-E38E-4A78-842A-88359369C61E}" srcOrd="1" destOrd="0" presId="urn:microsoft.com/office/officeart/2005/8/layout/vList5"/>
    <dgm:cxn modelId="{CC9E52C8-93A2-4A09-B6DE-352C144B881D}" type="presParOf" srcId="{F14677BE-9B39-453E-BFF6-1744D212EF2A}" destId="{EC338853-89C1-491F-9E3E-9C4E1BC4883F}" srcOrd="2" destOrd="0" presId="urn:microsoft.com/office/officeart/2005/8/layout/vList5"/>
    <dgm:cxn modelId="{42565190-40D4-4707-989D-0E118E3FEA57}" type="presParOf" srcId="{EC338853-89C1-491F-9E3E-9C4E1BC4883F}" destId="{A2914D7C-D963-4491-AB65-EA36FABEBFDA}" srcOrd="0" destOrd="0" presId="urn:microsoft.com/office/officeart/2005/8/layout/vList5"/>
    <dgm:cxn modelId="{CB1D03A4-6530-4325-A4F6-51BFF1EF191A}" type="presParOf" srcId="{EC338853-89C1-491F-9E3E-9C4E1BC4883F}" destId="{E3C90243-E1D8-4E52-8FAC-FCFBF9A8547A}" srcOrd="1" destOrd="0" presId="urn:microsoft.com/office/officeart/2005/8/layout/vList5"/>
    <dgm:cxn modelId="{981A08B2-4118-42F0-BFD8-E9A8F22C91E4}" type="presParOf" srcId="{F14677BE-9B39-453E-BFF6-1744D212EF2A}" destId="{E2A113BC-BF36-459F-9BB4-38BDEA832FC3}" srcOrd="3" destOrd="0" presId="urn:microsoft.com/office/officeart/2005/8/layout/vList5"/>
    <dgm:cxn modelId="{96988010-C457-4884-9965-204B301A96BB}" type="presParOf" srcId="{F14677BE-9B39-453E-BFF6-1744D212EF2A}" destId="{93190199-AD58-4336-B51C-232EE714F649}" srcOrd="4" destOrd="0" presId="urn:microsoft.com/office/officeart/2005/8/layout/vList5"/>
    <dgm:cxn modelId="{D436B6A1-9CDC-43F3-9928-D94E2C7A18DF}" type="presParOf" srcId="{93190199-AD58-4336-B51C-232EE714F649}" destId="{BDCDD57A-04F9-4FB1-B51B-4BC662B28AFB}" srcOrd="0" destOrd="0" presId="urn:microsoft.com/office/officeart/2005/8/layout/vList5"/>
    <dgm:cxn modelId="{F06351A3-69F2-4BAD-ACAB-06536F567B50}" type="presParOf" srcId="{93190199-AD58-4336-B51C-232EE714F649}" destId="{E370E76B-02AA-4B48-8E0A-B14889BB80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bList2" loCatId="list" qsTypeId="urn:microsoft.com/office/officeart/2005/8/quickstyle/simple4" qsCatId="simple" csTypeId="urn:microsoft.com/office/officeart/2005/8/colors/accent0_3" csCatId="mainScheme" phldr="1"/>
      <dgm:spPr/>
    </dgm:pt>
    <dgm:pt modelId="{A6D2D1C2-4CFF-428C-948B-6EBC8156A58E}">
      <dgm:prSet phldrT="[Texto]" custT="1"/>
      <dgm:spPr/>
      <dgm:t>
        <a:bodyPr/>
        <a:lstStyle/>
        <a:p>
          <a:r>
            <a:rPr lang="en-US" sz="1400" dirty="0" err="1"/>
            <a:t>Restaurantes</a:t>
          </a:r>
          <a:endParaRPr lang="en-US" sz="1400" dirty="0"/>
        </a:p>
      </dgm:t>
    </dgm:pt>
    <dgm:pt modelId="{8EF731F9-0DDB-4DF5-AC60-AC26B5E792FD}" type="parTrans" cxnId="{AE50A783-ABB9-4DB9-AC4D-0FCFE5CBB7DC}">
      <dgm:prSet/>
      <dgm:spPr/>
      <dgm:t>
        <a:bodyPr/>
        <a:lstStyle/>
        <a:p>
          <a:endParaRPr lang="en-US" sz="1400"/>
        </a:p>
      </dgm:t>
    </dgm:pt>
    <dgm:pt modelId="{CA32CF99-5162-42BC-8A97-4CC53DE85DEF}" type="sibTrans" cxnId="{AE50A783-ABB9-4DB9-AC4D-0FCFE5CBB7DC}">
      <dgm:prSet/>
      <dgm:spPr/>
      <dgm:t>
        <a:bodyPr/>
        <a:lstStyle/>
        <a:p>
          <a:endParaRPr lang="en-US" sz="1400"/>
        </a:p>
      </dgm:t>
    </dgm:pt>
    <dgm:pt modelId="{5DB9EA9F-9E90-483B-B508-4958E18BEA1D}">
      <dgm:prSet phldrT="[Texto]" custT="1"/>
      <dgm:spPr/>
      <dgm:t>
        <a:bodyPr/>
        <a:lstStyle/>
        <a:p>
          <a:r>
            <a:rPr lang="en-US" sz="1400" dirty="0"/>
            <a:t>Del hotel</a:t>
          </a:r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0D6AF661-788C-4167-BE3E-B22061E745A0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restaurantes</a:t>
          </a:r>
          <a:r>
            <a:rPr lang="en-US" sz="1400" dirty="0"/>
            <a:t> me </a:t>
          </a:r>
          <a:r>
            <a:rPr lang="en-US" sz="1400" dirty="0" err="1"/>
            <a:t>recomiendas</a:t>
          </a:r>
          <a:endParaRPr lang="en-US" sz="1400" dirty="0"/>
        </a:p>
      </dgm:t>
    </dgm:pt>
    <dgm:pt modelId="{74099422-38D0-4C52-BA44-BCEC65DC8589}" type="parTrans" cxnId="{7FE0BF7E-3B36-4A39-AC9A-28073020E8E9}">
      <dgm:prSet/>
      <dgm:spPr/>
      <dgm:t>
        <a:bodyPr/>
        <a:lstStyle/>
        <a:p>
          <a:endParaRPr lang="en-US" sz="1400"/>
        </a:p>
      </dgm:t>
    </dgm:pt>
    <dgm:pt modelId="{1A0E9338-72CB-4658-AD5C-E53066C70E9B}" type="sibTrans" cxnId="{7FE0BF7E-3B36-4A39-AC9A-28073020E8E9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 smtClean="0"/>
            <a:t>¿Dame </a:t>
          </a:r>
          <a:r>
            <a:rPr lang="en-US" sz="1400" dirty="0" err="1" smtClean="0"/>
            <a:t>información</a:t>
          </a:r>
          <a:r>
            <a:rPr lang="en-US" sz="1400" dirty="0" smtClean="0"/>
            <a:t> del hotel?</a:t>
          </a:r>
          <a:endParaRPr lang="en-US" sz="1400" dirty="0"/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err="1" smtClean="0"/>
            <a:t>Acerca</a:t>
          </a:r>
          <a:r>
            <a:rPr lang="en-US" sz="1400" dirty="0" smtClean="0"/>
            <a:t> de mi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sabes</a:t>
          </a:r>
          <a:r>
            <a:rPr lang="en-US" sz="1400" dirty="0" smtClean="0"/>
            <a:t> </a:t>
          </a:r>
          <a:r>
            <a:rPr lang="en-US" sz="1400" dirty="0" err="1" smtClean="0"/>
            <a:t>hacer</a:t>
          </a:r>
          <a:r>
            <a:rPr lang="en-US" sz="1400" dirty="0" smtClean="0"/>
            <a:t>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smtClean="0"/>
            <a:t>Del </a:t>
          </a:r>
          <a:r>
            <a:rPr lang="en-US" sz="1400" dirty="0" err="1" smtClean="0"/>
            <a:t>Tiempo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tiempo</a:t>
          </a:r>
          <a:r>
            <a:rPr lang="en-US" sz="1400" dirty="0"/>
            <a:t> </a:t>
          </a:r>
          <a:r>
            <a:rPr lang="en-US" sz="1400" dirty="0" err="1" smtClean="0"/>
            <a:t>hace</a:t>
          </a:r>
          <a:r>
            <a:rPr lang="en-US" sz="1400" dirty="0" smtClean="0"/>
            <a:t>?</a:t>
          </a:r>
          <a:endParaRPr lang="en-US" sz="1400" dirty="0"/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C8254B10-6850-4880-B6FD-8A8B66D2C823}" type="pres">
      <dgm:prSet presAssocID="{69DD6617-0B9B-404B-8F81-E756334E4B9F}" presName="diagram" presStyleCnt="0">
        <dgm:presLayoutVars>
          <dgm:dir/>
          <dgm:animLvl val="lvl"/>
          <dgm:resizeHandles val="exact"/>
        </dgm:presLayoutVars>
      </dgm:prSet>
      <dgm:spPr/>
    </dgm:pt>
    <dgm:pt modelId="{CC1CB7FD-7631-49AB-A694-47FE0250EB6A}" type="pres">
      <dgm:prSet presAssocID="{3D61B023-3316-4E23-AA08-058F0F25DCA3}" presName="compNode" presStyleCnt="0"/>
      <dgm:spPr/>
    </dgm:pt>
    <dgm:pt modelId="{2DD35F94-EFB1-47D8-B3CB-E2D9B31C018E}" type="pres">
      <dgm:prSet presAssocID="{3D61B023-3316-4E23-AA08-058F0F25DCA3}" presName="childRect" presStyleLbl="bgAcc1" presStyleIdx="0" presStyleCnt="4" custScaleX="154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B8E0F-BDC0-4673-BD58-24EDC1BE0F3F}" type="pres">
      <dgm:prSet presAssocID="{3D61B023-3316-4E23-AA08-058F0F25DCA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C5CDE-10B3-4ECF-9FF4-EEA0D43474FF}" type="pres">
      <dgm:prSet presAssocID="{3D61B023-3316-4E23-AA08-058F0F25DCA3}" presName="parentRect" presStyleLbl="alignNode1" presStyleIdx="0" presStyleCnt="4" custScaleX="154492"/>
      <dgm:spPr/>
      <dgm:t>
        <a:bodyPr/>
        <a:lstStyle/>
        <a:p>
          <a:endParaRPr lang="en-US"/>
        </a:p>
      </dgm:t>
    </dgm:pt>
    <dgm:pt modelId="{D01120F4-86C7-45AE-B2C3-9BD04DB0A303}" type="pres">
      <dgm:prSet presAssocID="{3D61B023-3316-4E23-AA08-058F0F25DCA3}" presName="adorn" presStyleLbl="fgAccFollowNode1" presStyleIdx="0" presStyleCnt="4" custLinFactNeighborX="35331"/>
      <dgm:spPr>
        <a:blipFill rotWithShape="0">
          <a:blip xmlns:r="http://schemas.openxmlformats.org/officeDocument/2006/relationships" r:embed="rId1">
            <a:biLevel thresh="50000"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7262CB8-9AD9-4699-8043-CB7ECBA2BD80}" type="pres">
      <dgm:prSet presAssocID="{FB997500-B187-41AD-8993-80D5D76FD96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29E4135-7F66-4645-A56C-EBB201389B0A}" type="pres">
      <dgm:prSet presAssocID="{7F2ADFEF-5561-4F37-8746-D61470D2C369}" presName="compNode" presStyleCnt="0"/>
      <dgm:spPr/>
    </dgm:pt>
    <dgm:pt modelId="{CB541E6B-EC35-4E03-956A-886576DA6DF7}" type="pres">
      <dgm:prSet presAssocID="{7F2ADFEF-5561-4F37-8746-D61470D2C369}" presName="childRect" presStyleLbl="bgAcc1" presStyleIdx="1" presStyleCnt="4" custScaleX="147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C0281-272C-42E9-9713-04DC7790AC21}" type="pres">
      <dgm:prSet presAssocID="{7F2ADFEF-5561-4F37-8746-D61470D2C36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79DE6-23DB-48D0-AA46-EE00700C2105}" type="pres">
      <dgm:prSet presAssocID="{7F2ADFEF-5561-4F37-8746-D61470D2C369}" presName="parentRect" presStyleLbl="alignNode1" presStyleIdx="1" presStyleCnt="4" custScaleX="147343"/>
      <dgm:spPr/>
      <dgm:t>
        <a:bodyPr/>
        <a:lstStyle/>
        <a:p>
          <a:endParaRPr lang="en-US"/>
        </a:p>
      </dgm:t>
    </dgm:pt>
    <dgm:pt modelId="{1CFFD697-121B-4E7D-B803-EB95FCD56A1A}" type="pres">
      <dgm:prSet presAssocID="{7F2ADFEF-5561-4F37-8746-D61470D2C369}" presName="adorn" presStyleLbl="fgAccFollowNode1" presStyleIdx="1" presStyleCnt="4" custLinFactNeighborX="2725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FC24143-7E84-4115-9305-2E999D53620B}" type="pres">
      <dgm:prSet presAssocID="{2F13430B-49C4-424E-BEF5-7E97E756AB4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0761839-5397-4C45-A522-9E9EF78F88ED}" type="pres">
      <dgm:prSet presAssocID="{A6D2D1C2-4CFF-428C-948B-6EBC8156A58E}" presName="compNode" presStyleCnt="0"/>
      <dgm:spPr/>
    </dgm:pt>
    <dgm:pt modelId="{B576E9D1-5AE2-4649-9A51-4108D98386A1}" type="pres">
      <dgm:prSet presAssocID="{A6D2D1C2-4CFF-428C-948B-6EBC8156A58E}" presName="childRect" presStyleLbl="bgAcc1" presStyleIdx="2" presStyleCnt="4" custScaleX="1776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56A53-1F41-48BA-8C51-85C70D3122F9}" type="pres">
      <dgm:prSet presAssocID="{A6D2D1C2-4CFF-428C-948B-6EBC8156A58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0678CC-360C-4C4A-836C-EC8FC256B598}" type="pres">
      <dgm:prSet presAssocID="{A6D2D1C2-4CFF-428C-948B-6EBC8156A58E}" presName="parentRect" presStyleLbl="alignNode1" presStyleIdx="2" presStyleCnt="4" custScaleX="177605"/>
      <dgm:spPr/>
      <dgm:t>
        <a:bodyPr/>
        <a:lstStyle/>
        <a:p>
          <a:endParaRPr lang="es-ES"/>
        </a:p>
      </dgm:t>
    </dgm:pt>
    <dgm:pt modelId="{CF8B6A53-CD70-48EC-ACBC-44CC4D61BB46}" type="pres">
      <dgm:prSet presAssocID="{A6D2D1C2-4CFF-428C-948B-6EBC8156A58E}" presName="adorn" presStyleLbl="fgAccFollowNode1" presStyleIdx="2" presStyleCnt="4" custLinFactNeighborX="6596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8AF891E-B4C0-449A-8342-13D71ED34277}" type="pres">
      <dgm:prSet presAssocID="{CA32CF99-5162-42BC-8A97-4CC53DE85DEF}" presName="sibTrans" presStyleLbl="sibTrans2D1" presStyleIdx="0" presStyleCnt="0"/>
      <dgm:spPr/>
      <dgm:t>
        <a:bodyPr/>
        <a:lstStyle/>
        <a:p>
          <a:endParaRPr lang="es-ES"/>
        </a:p>
      </dgm:t>
    </dgm:pt>
    <dgm:pt modelId="{7FE6545D-9F0C-43FC-AB2A-1E04CB389D49}" type="pres">
      <dgm:prSet presAssocID="{5DB9EA9F-9E90-483B-B508-4958E18BEA1D}" presName="compNode" presStyleCnt="0"/>
      <dgm:spPr/>
    </dgm:pt>
    <dgm:pt modelId="{A1241A97-2D9D-44EB-AC90-7CB3AF9010B4}" type="pres">
      <dgm:prSet presAssocID="{5DB9EA9F-9E90-483B-B508-4958E18BEA1D}" presName="childRect" presStyleLbl="bgAcc1" presStyleIdx="3" presStyleCnt="4" custScaleX="1393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51EA2A-7B87-443C-A997-75769F2967D5}" type="pres">
      <dgm:prSet presAssocID="{5DB9EA9F-9E90-483B-B508-4958E18BEA1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EA622-4014-41AC-8FE7-AF0FD3DD764B}" type="pres">
      <dgm:prSet presAssocID="{5DB9EA9F-9E90-483B-B508-4958E18BEA1D}" presName="parentRect" presStyleLbl="alignNode1" presStyleIdx="3" presStyleCnt="4" custScaleX="141289"/>
      <dgm:spPr/>
      <dgm:t>
        <a:bodyPr/>
        <a:lstStyle/>
        <a:p>
          <a:endParaRPr lang="en-US"/>
        </a:p>
      </dgm:t>
    </dgm:pt>
    <dgm:pt modelId="{A4A5CCB0-C99B-4830-A321-FFCA0BDB7777}" type="pres">
      <dgm:prSet presAssocID="{5DB9EA9F-9E90-483B-B508-4958E18BEA1D}" presName="adorn" presStyleLbl="fgAccFollowNod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4703B0F8-0689-48D7-88F0-EB8E556371BA}" type="presOf" srcId="{FB997500-B187-41AD-8993-80D5D76FD96E}" destId="{17262CB8-9AD9-4699-8043-CB7ECBA2BD80}" srcOrd="0" destOrd="0" presId="urn:microsoft.com/office/officeart/2005/8/layout/bList2"/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BBB3EE65-3B48-43ED-8259-C0AD3E905E97}" type="presOf" srcId="{3D61B023-3316-4E23-AA08-058F0F25DCA3}" destId="{83BB8E0F-BDC0-4673-BD58-24EDC1BE0F3F}" srcOrd="0" destOrd="0" presId="urn:microsoft.com/office/officeart/2005/8/layout/bList2"/>
    <dgm:cxn modelId="{6BFACAD9-F576-4C7D-8CD3-D321DBDD1C5A}" type="presOf" srcId="{E56449DA-C20B-4602-B9B6-D45F8FE4BCBE}" destId="{A1241A97-2D9D-44EB-AC90-7CB3AF9010B4}" srcOrd="0" destOrd="0" presId="urn:microsoft.com/office/officeart/2005/8/layout/bList2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C85DCECF-E7F2-453D-B15C-B1E7F60D3FA3}" type="presOf" srcId="{A6D2D1C2-4CFF-428C-948B-6EBC8156A58E}" destId="{06656A53-1F41-48BA-8C51-85C70D3122F9}" srcOrd="0" destOrd="0" presId="urn:microsoft.com/office/officeart/2005/8/layout/bList2"/>
    <dgm:cxn modelId="{220BFC43-E576-4B21-8413-D576BBE4A20B}" type="presOf" srcId="{0D6AF661-788C-4167-BE3E-B22061E745A0}" destId="{B576E9D1-5AE2-4649-9A51-4108D98386A1}" srcOrd="0" destOrd="0" presId="urn:microsoft.com/office/officeart/2005/8/layout/bList2"/>
    <dgm:cxn modelId="{26E29C56-C75E-4601-B5C9-D7F351BDC4C5}" srcId="{69DD6617-0B9B-404B-8F81-E756334E4B9F}" destId="{5DB9EA9F-9E90-483B-B508-4958E18BEA1D}" srcOrd="3" destOrd="0" parTransId="{3912CD49-97E6-44A0-8C60-54C138266B54}" sibTransId="{7D2CE8FB-406B-49DC-8B39-5A6CE8CCD8BA}"/>
    <dgm:cxn modelId="{35FE9478-B793-4F47-9827-C9D194086060}" type="presOf" srcId="{A6D2D1C2-4CFF-428C-948B-6EBC8156A58E}" destId="{1A0678CC-360C-4C4A-836C-EC8FC256B598}" srcOrd="1" destOrd="0" presId="urn:microsoft.com/office/officeart/2005/8/layout/bList2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07D17B20-5451-490E-9819-CA86437E74DD}" type="presOf" srcId="{1469A5F6-B37D-4C8A-A162-50E85328AEED}" destId="{2DD35F94-EFB1-47D8-B3CB-E2D9B31C018E}" srcOrd="0" destOrd="0" presId="urn:microsoft.com/office/officeart/2005/8/layout/bList2"/>
    <dgm:cxn modelId="{750539BA-941D-4F8E-94DC-A00099D5DA24}" type="presOf" srcId="{7F2ADFEF-5561-4F37-8746-D61470D2C369}" destId="{AE1C0281-272C-42E9-9713-04DC7790AC21}" srcOrd="0" destOrd="0" presId="urn:microsoft.com/office/officeart/2005/8/layout/bList2"/>
    <dgm:cxn modelId="{52C365FA-46E5-4398-A1A3-9697CBD6148B}" type="presOf" srcId="{5DB9EA9F-9E90-483B-B508-4958E18BEA1D}" destId="{D46EA622-4014-41AC-8FE7-AF0FD3DD764B}" srcOrd="1" destOrd="0" presId="urn:microsoft.com/office/officeart/2005/8/layout/bList2"/>
    <dgm:cxn modelId="{5996DF63-EED9-4EC0-AE53-E5A204D8625A}" type="presOf" srcId="{69DD6617-0B9B-404B-8F81-E756334E4B9F}" destId="{C8254B10-6850-4880-B6FD-8A8B66D2C823}" srcOrd="0" destOrd="0" presId="urn:microsoft.com/office/officeart/2005/8/layout/bList2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E0717711-7085-4FD9-98A5-448B058815B9}" type="presOf" srcId="{7F2ADFEF-5561-4F37-8746-D61470D2C369}" destId="{4EB79DE6-23DB-48D0-AA46-EE00700C2105}" srcOrd="1" destOrd="0" presId="urn:microsoft.com/office/officeart/2005/8/layout/bList2"/>
    <dgm:cxn modelId="{878AC24E-67D5-4B5C-9C56-558540E95CFE}" type="presOf" srcId="{CA32CF99-5162-42BC-8A97-4CC53DE85DEF}" destId="{D8AF891E-B4C0-449A-8342-13D71ED34277}" srcOrd="0" destOrd="0" presId="urn:microsoft.com/office/officeart/2005/8/layout/bList2"/>
    <dgm:cxn modelId="{A13DEB6B-7566-4950-8051-5687DDF3698D}" type="presOf" srcId="{3D61B023-3316-4E23-AA08-058F0F25DCA3}" destId="{172C5CDE-10B3-4ECF-9FF4-EEA0D43474FF}" srcOrd="1" destOrd="0" presId="urn:microsoft.com/office/officeart/2005/8/layout/bList2"/>
    <dgm:cxn modelId="{7FE0BF7E-3B36-4A39-AC9A-28073020E8E9}" srcId="{A6D2D1C2-4CFF-428C-948B-6EBC8156A58E}" destId="{0D6AF661-788C-4167-BE3E-B22061E745A0}" srcOrd="0" destOrd="0" parTransId="{74099422-38D0-4C52-BA44-BCEC65DC8589}" sibTransId="{1A0E9338-72CB-4658-AD5C-E53066C70E9B}"/>
    <dgm:cxn modelId="{DD70ECE8-5571-4846-9D7A-A72BA48219C8}" type="presOf" srcId="{2F13430B-49C4-424E-BEF5-7E97E756AB42}" destId="{DFC24143-7E84-4115-9305-2E999D53620B}" srcOrd="0" destOrd="0" presId="urn:microsoft.com/office/officeart/2005/8/layout/bList2"/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0DBC5DBD-5328-4621-9E19-D59B311ED6C7}" type="presOf" srcId="{3A62A34D-1CB4-4353-95C6-2A40B30B5D37}" destId="{CB541E6B-EC35-4E03-956A-886576DA6DF7}" srcOrd="0" destOrd="0" presId="urn:microsoft.com/office/officeart/2005/8/layout/bList2"/>
    <dgm:cxn modelId="{AE50A783-ABB9-4DB9-AC4D-0FCFE5CBB7DC}" srcId="{69DD6617-0B9B-404B-8F81-E756334E4B9F}" destId="{A6D2D1C2-4CFF-428C-948B-6EBC8156A58E}" srcOrd="2" destOrd="0" parTransId="{8EF731F9-0DDB-4DF5-AC60-AC26B5E792FD}" sibTransId="{CA32CF99-5162-42BC-8A97-4CC53DE85DEF}"/>
    <dgm:cxn modelId="{332D99F5-86FF-4760-B94D-2AE2684E71A5}" type="presOf" srcId="{5DB9EA9F-9E90-483B-B508-4958E18BEA1D}" destId="{F251EA2A-7B87-443C-A997-75769F2967D5}" srcOrd="0" destOrd="0" presId="urn:microsoft.com/office/officeart/2005/8/layout/bList2"/>
    <dgm:cxn modelId="{80A09AA0-074C-4A7F-9A97-A6DC8AB0DD33}" type="presParOf" srcId="{C8254B10-6850-4880-B6FD-8A8B66D2C823}" destId="{CC1CB7FD-7631-49AB-A694-47FE0250EB6A}" srcOrd="0" destOrd="0" presId="urn:microsoft.com/office/officeart/2005/8/layout/bList2"/>
    <dgm:cxn modelId="{A80EFA2A-74EF-4AD6-A72C-C9E75C9FE517}" type="presParOf" srcId="{CC1CB7FD-7631-49AB-A694-47FE0250EB6A}" destId="{2DD35F94-EFB1-47D8-B3CB-E2D9B31C018E}" srcOrd="0" destOrd="0" presId="urn:microsoft.com/office/officeart/2005/8/layout/bList2"/>
    <dgm:cxn modelId="{B0066CFE-223A-4E5B-89EA-6423C777EFCC}" type="presParOf" srcId="{CC1CB7FD-7631-49AB-A694-47FE0250EB6A}" destId="{83BB8E0F-BDC0-4673-BD58-24EDC1BE0F3F}" srcOrd="1" destOrd="0" presId="urn:microsoft.com/office/officeart/2005/8/layout/bList2"/>
    <dgm:cxn modelId="{521F5C78-D346-4198-9366-1F8346D6AD40}" type="presParOf" srcId="{CC1CB7FD-7631-49AB-A694-47FE0250EB6A}" destId="{172C5CDE-10B3-4ECF-9FF4-EEA0D43474FF}" srcOrd="2" destOrd="0" presId="urn:microsoft.com/office/officeart/2005/8/layout/bList2"/>
    <dgm:cxn modelId="{C1F339C5-0EC7-4C8B-A513-B765D08ED9A7}" type="presParOf" srcId="{CC1CB7FD-7631-49AB-A694-47FE0250EB6A}" destId="{D01120F4-86C7-45AE-B2C3-9BD04DB0A303}" srcOrd="3" destOrd="0" presId="urn:microsoft.com/office/officeart/2005/8/layout/bList2"/>
    <dgm:cxn modelId="{44AEE919-336F-4970-9C09-FB7F7D4BC10D}" type="presParOf" srcId="{C8254B10-6850-4880-B6FD-8A8B66D2C823}" destId="{17262CB8-9AD9-4699-8043-CB7ECBA2BD80}" srcOrd="1" destOrd="0" presId="urn:microsoft.com/office/officeart/2005/8/layout/bList2"/>
    <dgm:cxn modelId="{46C85525-BB5F-471D-A1B9-E67A3D757D4A}" type="presParOf" srcId="{C8254B10-6850-4880-B6FD-8A8B66D2C823}" destId="{529E4135-7F66-4645-A56C-EBB201389B0A}" srcOrd="2" destOrd="0" presId="urn:microsoft.com/office/officeart/2005/8/layout/bList2"/>
    <dgm:cxn modelId="{D6C6CE0C-4585-4282-ABCD-D091AAD93B2C}" type="presParOf" srcId="{529E4135-7F66-4645-A56C-EBB201389B0A}" destId="{CB541E6B-EC35-4E03-956A-886576DA6DF7}" srcOrd="0" destOrd="0" presId="urn:microsoft.com/office/officeart/2005/8/layout/bList2"/>
    <dgm:cxn modelId="{AC92D08B-7A39-4C0A-BE6B-F61BB3B94E3D}" type="presParOf" srcId="{529E4135-7F66-4645-A56C-EBB201389B0A}" destId="{AE1C0281-272C-42E9-9713-04DC7790AC21}" srcOrd="1" destOrd="0" presId="urn:microsoft.com/office/officeart/2005/8/layout/bList2"/>
    <dgm:cxn modelId="{E7B48259-C720-44DE-A7C5-F952B51E80BE}" type="presParOf" srcId="{529E4135-7F66-4645-A56C-EBB201389B0A}" destId="{4EB79DE6-23DB-48D0-AA46-EE00700C2105}" srcOrd="2" destOrd="0" presId="urn:microsoft.com/office/officeart/2005/8/layout/bList2"/>
    <dgm:cxn modelId="{4995910D-3983-4812-8E8F-7EF4F1D4C7F9}" type="presParOf" srcId="{529E4135-7F66-4645-A56C-EBB201389B0A}" destId="{1CFFD697-121B-4E7D-B803-EB95FCD56A1A}" srcOrd="3" destOrd="0" presId="urn:microsoft.com/office/officeart/2005/8/layout/bList2"/>
    <dgm:cxn modelId="{015EFEE3-35FC-40E7-A265-F867E9DBDB48}" type="presParOf" srcId="{C8254B10-6850-4880-B6FD-8A8B66D2C823}" destId="{DFC24143-7E84-4115-9305-2E999D53620B}" srcOrd="3" destOrd="0" presId="urn:microsoft.com/office/officeart/2005/8/layout/bList2"/>
    <dgm:cxn modelId="{645BFD04-9AA0-460A-AAD2-BAA7D4F2FF0B}" type="presParOf" srcId="{C8254B10-6850-4880-B6FD-8A8B66D2C823}" destId="{00761839-5397-4C45-A522-9E9EF78F88ED}" srcOrd="4" destOrd="0" presId="urn:microsoft.com/office/officeart/2005/8/layout/bList2"/>
    <dgm:cxn modelId="{50F8A7EC-6126-46C9-9D78-9A753C7B73C9}" type="presParOf" srcId="{00761839-5397-4C45-A522-9E9EF78F88ED}" destId="{B576E9D1-5AE2-4649-9A51-4108D98386A1}" srcOrd="0" destOrd="0" presId="urn:microsoft.com/office/officeart/2005/8/layout/bList2"/>
    <dgm:cxn modelId="{0BE1A7C6-193E-40E3-AD1A-BBFE4CFB602B}" type="presParOf" srcId="{00761839-5397-4C45-A522-9E9EF78F88ED}" destId="{06656A53-1F41-48BA-8C51-85C70D3122F9}" srcOrd="1" destOrd="0" presId="urn:microsoft.com/office/officeart/2005/8/layout/bList2"/>
    <dgm:cxn modelId="{1EF4AF8B-2769-4DB2-8136-CD109ED4696D}" type="presParOf" srcId="{00761839-5397-4C45-A522-9E9EF78F88ED}" destId="{1A0678CC-360C-4C4A-836C-EC8FC256B598}" srcOrd="2" destOrd="0" presId="urn:microsoft.com/office/officeart/2005/8/layout/bList2"/>
    <dgm:cxn modelId="{28753405-5658-4E84-A99B-59F67DA453F5}" type="presParOf" srcId="{00761839-5397-4C45-A522-9E9EF78F88ED}" destId="{CF8B6A53-CD70-48EC-ACBC-44CC4D61BB46}" srcOrd="3" destOrd="0" presId="urn:microsoft.com/office/officeart/2005/8/layout/bList2"/>
    <dgm:cxn modelId="{1EBFA776-D6A6-4891-BEB5-7FF998C615FB}" type="presParOf" srcId="{C8254B10-6850-4880-B6FD-8A8B66D2C823}" destId="{D8AF891E-B4C0-449A-8342-13D71ED34277}" srcOrd="5" destOrd="0" presId="urn:microsoft.com/office/officeart/2005/8/layout/bList2"/>
    <dgm:cxn modelId="{1837613E-0F2C-49AF-9EAE-11BB3DF1ECA7}" type="presParOf" srcId="{C8254B10-6850-4880-B6FD-8A8B66D2C823}" destId="{7FE6545D-9F0C-43FC-AB2A-1E04CB389D49}" srcOrd="6" destOrd="0" presId="urn:microsoft.com/office/officeart/2005/8/layout/bList2"/>
    <dgm:cxn modelId="{28E78491-5F85-4583-A14B-2515947C92FF}" type="presParOf" srcId="{7FE6545D-9F0C-43FC-AB2A-1E04CB389D49}" destId="{A1241A97-2D9D-44EB-AC90-7CB3AF9010B4}" srcOrd="0" destOrd="0" presId="urn:microsoft.com/office/officeart/2005/8/layout/bList2"/>
    <dgm:cxn modelId="{2E0E74CB-A946-4800-BB77-254619265947}" type="presParOf" srcId="{7FE6545D-9F0C-43FC-AB2A-1E04CB389D49}" destId="{F251EA2A-7B87-443C-A997-75769F2967D5}" srcOrd="1" destOrd="0" presId="urn:microsoft.com/office/officeart/2005/8/layout/bList2"/>
    <dgm:cxn modelId="{CD1B2F00-C596-4974-ACF5-947BC7E79E11}" type="presParOf" srcId="{7FE6545D-9F0C-43FC-AB2A-1E04CB389D49}" destId="{D46EA622-4014-41AC-8FE7-AF0FD3DD764B}" srcOrd="2" destOrd="0" presId="urn:microsoft.com/office/officeart/2005/8/layout/bList2"/>
    <dgm:cxn modelId="{CE957BEA-24D2-41EB-9906-042B6C65B302}" type="presParOf" srcId="{7FE6545D-9F0C-43FC-AB2A-1E04CB389D49}" destId="{A4A5CCB0-C99B-4830-A321-FFCA0BDB777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</dgm:pt>
    <dgm:pt modelId="{5DB9EA9F-9E90-483B-B508-4958E18BEA1D}">
      <dgm:prSet phldrT="[Texto]" custT="1"/>
      <dgm:spPr/>
      <dgm:t>
        <a:bodyPr/>
        <a:lstStyle/>
        <a:p>
          <a:r>
            <a:rPr lang="en-US" sz="1400" dirty="0"/>
            <a:t>Del hotel</a:t>
          </a:r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Cuales</a:t>
          </a:r>
          <a:r>
            <a:rPr lang="en-US" sz="1400" dirty="0" smtClean="0"/>
            <a:t> son los </a:t>
          </a:r>
          <a:r>
            <a:rPr lang="en-US" sz="1400" dirty="0" err="1" smtClean="0"/>
            <a:t>horarios</a:t>
          </a:r>
          <a:r>
            <a:rPr lang="en-US" sz="1400" dirty="0" smtClean="0"/>
            <a:t> de </a:t>
          </a:r>
          <a:r>
            <a:rPr lang="en-US" sz="1400" dirty="0" err="1" smtClean="0"/>
            <a:t>las</a:t>
          </a:r>
          <a:r>
            <a:rPr lang="en-US" sz="1400" dirty="0" smtClean="0"/>
            <a:t> </a:t>
          </a:r>
          <a:r>
            <a:rPr lang="en-US" sz="1400" dirty="0" err="1" smtClean="0"/>
            <a:t>comidas</a:t>
          </a:r>
          <a:r>
            <a:rPr lang="en-US" sz="1400" dirty="0" smtClean="0"/>
            <a:t>?</a:t>
          </a:r>
          <a:endParaRPr lang="en-US" sz="1400" dirty="0"/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smtClean="0"/>
            <a:t>Del hotel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Dónde</a:t>
          </a:r>
          <a:r>
            <a:rPr lang="en-US" sz="1400" dirty="0" smtClean="0"/>
            <a:t> </a:t>
          </a:r>
          <a:r>
            <a:rPr lang="en-US" sz="1400" dirty="0" err="1" smtClean="0"/>
            <a:t>estamos</a:t>
          </a:r>
          <a:r>
            <a:rPr lang="en-US" sz="1400" dirty="0" smtClean="0"/>
            <a:t>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8A24A92D-F5C9-47CE-ADD4-727F4F5559C1}">
      <dgm:prSet phldrT="[Texto]" custT="1"/>
      <dgm:spPr/>
      <dgm:t>
        <a:bodyPr/>
        <a:lstStyle/>
        <a:p>
          <a:r>
            <a:rPr lang="en-US" sz="1400" dirty="0" smtClean="0"/>
            <a:t>Del hotel</a:t>
          </a:r>
          <a:endParaRPr lang="en-US" sz="1400" dirty="0"/>
        </a:p>
      </dgm:t>
    </dgm:pt>
    <dgm:pt modelId="{92048D3E-BAC0-489B-9C84-7F26263DF82D}" type="parTrans" cxnId="{0A575B99-C479-4240-904A-AAF76B705BC6}">
      <dgm:prSet/>
      <dgm:spPr/>
      <dgm:t>
        <a:bodyPr/>
        <a:lstStyle/>
        <a:p>
          <a:endParaRPr lang="en-US" sz="1400"/>
        </a:p>
      </dgm:t>
    </dgm:pt>
    <dgm:pt modelId="{F3D2CD36-84BF-4AF3-947B-45C1B0B8C93C}" type="sibTrans" cxnId="{0A575B99-C479-4240-904A-AAF76B705BC6}">
      <dgm:prSet/>
      <dgm:spPr/>
      <dgm:t>
        <a:bodyPr/>
        <a:lstStyle/>
        <a:p>
          <a:endParaRPr lang="en-US" sz="1400"/>
        </a:p>
      </dgm:t>
    </dgm:pt>
    <dgm:pt modelId="{1E686AED-89AD-46E5-9677-FC5DAFC4F0FF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ofrece</a:t>
          </a:r>
          <a:r>
            <a:rPr lang="en-US" sz="1400" dirty="0" smtClean="0"/>
            <a:t> el hotel </a:t>
          </a:r>
          <a:r>
            <a:rPr lang="en-US" sz="1400" dirty="0" err="1" smtClean="0"/>
            <a:t>para</a:t>
          </a:r>
          <a:r>
            <a:rPr lang="en-US" sz="1400" dirty="0" smtClean="0"/>
            <a:t> los </a:t>
          </a:r>
          <a:r>
            <a:rPr lang="en-US" sz="1400" dirty="0" err="1" smtClean="0"/>
            <a:t>niños</a:t>
          </a:r>
          <a:r>
            <a:rPr lang="en-US" sz="1400" dirty="0" smtClean="0"/>
            <a:t>?</a:t>
          </a:r>
          <a:endParaRPr lang="en-US" sz="1400" dirty="0"/>
        </a:p>
      </dgm:t>
    </dgm:pt>
    <dgm:pt modelId="{1B2D874E-9F95-48E7-9CB1-664FCA7FE363}" type="parTrans" cxnId="{1B0CF2E5-5347-4989-AD44-2F2152011032}">
      <dgm:prSet/>
      <dgm:spPr/>
      <dgm:t>
        <a:bodyPr/>
        <a:lstStyle/>
        <a:p>
          <a:endParaRPr lang="en-US" sz="1400"/>
        </a:p>
      </dgm:t>
    </dgm:pt>
    <dgm:pt modelId="{D7B0CFAD-C001-4DBC-9E7C-AD807584FD5A}" type="sibTrans" cxnId="{1B0CF2E5-5347-4989-AD44-2F2152011032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smtClean="0"/>
            <a:t>Del hotel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Cuales</a:t>
          </a:r>
          <a:r>
            <a:rPr lang="en-US" sz="1400" dirty="0" smtClean="0"/>
            <a:t> son los </a:t>
          </a:r>
          <a:r>
            <a:rPr lang="en-US" sz="1400" dirty="0" err="1" smtClean="0"/>
            <a:t>servicios</a:t>
          </a:r>
          <a:r>
            <a:rPr lang="en-US" sz="1400" dirty="0" smtClean="0"/>
            <a:t> del hotel?</a:t>
          </a:r>
          <a:endParaRPr lang="en-US" sz="1400" dirty="0"/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F14677BE-9B39-453E-BFF6-1744D212EF2A}" type="pres">
      <dgm:prSet presAssocID="{69DD6617-0B9B-404B-8F81-E756334E4B9F}" presName="Name0" presStyleCnt="0">
        <dgm:presLayoutVars>
          <dgm:dir/>
          <dgm:animLvl val="lvl"/>
          <dgm:resizeHandles val="exact"/>
        </dgm:presLayoutVars>
      </dgm:prSet>
      <dgm:spPr/>
    </dgm:pt>
    <dgm:pt modelId="{126E4508-736C-4EE9-ADD9-39BAEAE31D40}" type="pres">
      <dgm:prSet presAssocID="{3D61B023-3316-4E23-AA08-058F0F25DCA3}" presName="linNode" presStyleCnt="0"/>
      <dgm:spPr/>
    </dgm:pt>
    <dgm:pt modelId="{4FFC06F0-227F-4013-912A-64616ED7891E}" type="pres">
      <dgm:prSet presAssocID="{3D61B023-3316-4E23-AA08-058F0F25DCA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1B6BF-AFF7-4CCE-BD92-20F1855ABAE6}" type="pres">
      <dgm:prSet presAssocID="{3D61B023-3316-4E23-AA08-058F0F25DCA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0C119-E38E-4A78-842A-88359369C61E}" type="pres">
      <dgm:prSet presAssocID="{FB997500-B187-41AD-8993-80D5D76FD96E}" presName="sp" presStyleCnt="0"/>
      <dgm:spPr/>
    </dgm:pt>
    <dgm:pt modelId="{EC338853-89C1-491F-9E3E-9C4E1BC4883F}" type="pres">
      <dgm:prSet presAssocID="{7F2ADFEF-5561-4F37-8746-D61470D2C369}" presName="linNode" presStyleCnt="0"/>
      <dgm:spPr/>
    </dgm:pt>
    <dgm:pt modelId="{A2914D7C-D963-4491-AB65-EA36FABEBFDA}" type="pres">
      <dgm:prSet presAssocID="{7F2ADFEF-5561-4F37-8746-D61470D2C36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90243-E1D8-4E52-8FAC-FCFBF9A8547A}" type="pres">
      <dgm:prSet presAssocID="{7F2ADFEF-5561-4F37-8746-D61470D2C36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113BC-BF36-459F-9BB4-38BDEA832FC3}" type="pres">
      <dgm:prSet presAssocID="{2F13430B-49C4-424E-BEF5-7E97E756AB42}" presName="sp" presStyleCnt="0"/>
      <dgm:spPr/>
    </dgm:pt>
    <dgm:pt modelId="{93190199-AD58-4336-B51C-232EE714F649}" type="pres">
      <dgm:prSet presAssocID="{5DB9EA9F-9E90-483B-B508-4958E18BEA1D}" presName="linNode" presStyleCnt="0"/>
      <dgm:spPr/>
    </dgm:pt>
    <dgm:pt modelId="{BDCDD57A-04F9-4FB1-B51B-4BC662B28AFB}" type="pres">
      <dgm:prSet presAssocID="{5DB9EA9F-9E90-483B-B508-4958E18BEA1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0E76B-02AA-4B48-8E0A-B14889BB8031}" type="pres">
      <dgm:prSet presAssocID="{5DB9EA9F-9E90-483B-B508-4958E18BEA1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53CE3-1CDC-42CB-BD0D-E8702430DB33}" type="pres">
      <dgm:prSet presAssocID="{7D2CE8FB-406B-49DC-8B39-5A6CE8CCD8BA}" presName="sp" presStyleCnt="0"/>
      <dgm:spPr/>
    </dgm:pt>
    <dgm:pt modelId="{9890DC27-195A-48FE-8A80-003DDC18A324}" type="pres">
      <dgm:prSet presAssocID="{8A24A92D-F5C9-47CE-ADD4-727F4F5559C1}" presName="linNode" presStyleCnt="0"/>
      <dgm:spPr/>
    </dgm:pt>
    <dgm:pt modelId="{68807491-0EDB-4C50-8EAF-6F70B9FFD92B}" type="pres">
      <dgm:prSet presAssocID="{8A24A92D-F5C9-47CE-ADD4-727F4F5559C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43285-33BC-43AF-8C6A-EFDDC5DAF8B5}" type="pres">
      <dgm:prSet presAssocID="{8A24A92D-F5C9-47CE-ADD4-727F4F5559C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75B99-C479-4240-904A-AAF76B705BC6}" srcId="{69DD6617-0B9B-404B-8F81-E756334E4B9F}" destId="{8A24A92D-F5C9-47CE-ADD4-727F4F5559C1}" srcOrd="3" destOrd="0" parTransId="{92048D3E-BAC0-489B-9C84-7F26263DF82D}" sibTransId="{F3D2CD36-84BF-4AF3-947B-45C1B0B8C93C}"/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AEDB9826-E0D0-46C6-B6E6-CE75E70909D9}" type="presOf" srcId="{7F2ADFEF-5561-4F37-8746-D61470D2C369}" destId="{A2914D7C-D963-4491-AB65-EA36FABEBFDA}" srcOrd="0" destOrd="0" presId="urn:microsoft.com/office/officeart/2005/8/layout/vList5"/>
    <dgm:cxn modelId="{24969CD3-0202-43AB-8435-90C4F1690C5D}" type="presOf" srcId="{3A62A34D-1CB4-4353-95C6-2A40B30B5D37}" destId="{E3C90243-E1D8-4E52-8FAC-FCFBF9A8547A}" srcOrd="0" destOrd="0" presId="urn:microsoft.com/office/officeart/2005/8/layout/vList5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F8F45FD0-EE0E-4F65-AA09-14C14762105C}" type="presOf" srcId="{1E686AED-89AD-46E5-9677-FC5DAFC4F0FF}" destId="{C0D43285-33BC-43AF-8C6A-EFDDC5DAF8B5}" srcOrd="0" destOrd="0" presId="urn:microsoft.com/office/officeart/2005/8/layout/vList5"/>
    <dgm:cxn modelId="{26E29C56-C75E-4601-B5C9-D7F351BDC4C5}" srcId="{69DD6617-0B9B-404B-8F81-E756334E4B9F}" destId="{5DB9EA9F-9E90-483B-B508-4958E18BEA1D}" srcOrd="2" destOrd="0" parTransId="{3912CD49-97E6-44A0-8C60-54C138266B54}" sibTransId="{7D2CE8FB-406B-49DC-8B39-5A6CE8CCD8BA}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BF49724D-F4EC-463C-922E-A41996976830}" type="presOf" srcId="{69DD6617-0B9B-404B-8F81-E756334E4B9F}" destId="{F14677BE-9B39-453E-BFF6-1744D212EF2A}" srcOrd="0" destOrd="0" presId="urn:microsoft.com/office/officeart/2005/8/layout/vList5"/>
    <dgm:cxn modelId="{27ACDAE0-E27C-4409-A7D6-03B824BBA983}" type="presOf" srcId="{3D61B023-3316-4E23-AA08-058F0F25DCA3}" destId="{4FFC06F0-227F-4013-912A-64616ED7891E}" srcOrd="0" destOrd="0" presId="urn:microsoft.com/office/officeart/2005/8/layout/vList5"/>
    <dgm:cxn modelId="{1B0CF2E5-5347-4989-AD44-2F2152011032}" srcId="{8A24A92D-F5C9-47CE-ADD4-727F4F5559C1}" destId="{1E686AED-89AD-46E5-9677-FC5DAFC4F0FF}" srcOrd="0" destOrd="0" parTransId="{1B2D874E-9F95-48E7-9CB1-664FCA7FE363}" sibTransId="{D7B0CFAD-C001-4DBC-9E7C-AD807584FD5A}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CA3D6FC9-CA80-4E24-BC57-F7C72122DEE2}" type="presOf" srcId="{1469A5F6-B37D-4C8A-A162-50E85328AEED}" destId="{C191B6BF-AFF7-4CCE-BD92-20F1855ABAE6}" srcOrd="0" destOrd="0" presId="urn:microsoft.com/office/officeart/2005/8/layout/vList5"/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271F90F2-BEA7-4AFC-B42D-BC381E0EAAA6}" type="presOf" srcId="{E56449DA-C20B-4602-B9B6-D45F8FE4BCBE}" destId="{E370E76B-02AA-4B48-8E0A-B14889BB8031}" srcOrd="0" destOrd="0" presId="urn:microsoft.com/office/officeart/2005/8/layout/vList5"/>
    <dgm:cxn modelId="{3AFF2D5F-E931-4D77-B14F-AFDBC932657A}" type="presOf" srcId="{5DB9EA9F-9E90-483B-B508-4958E18BEA1D}" destId="{BDCDD57A-04F9-4FB1-B51B-4BC662B28AFB}" srcOrd="0" destOrd="0" presId="urn:microsoft.com/office/officeart/2005/8/layout/vList5"/>
    <dgm:cxn modelId="{B090D48A-8BA6-4FA2-A943-A7C1C7C32F00}" type="presOf" srcId="{8A24A92D-F5C9-47CE-ADD4-727F4F5559C1}" destId="{68807491-0EDB-4C50-8EAF-6F70B9FFD92B}" srcOrd="0" destOrd="0" presId="urn:microsoft.com/office/officeart/2005/8/layout/vList5"/>
    <dgm:cxn modelId="{EC055C48-E585-4228-9484-FB998662A199}" type="presParOf" srcId="{F14677BE-9B39-453E-BFF6-1744D212EF2A}" destId="{126E4508-736C-4EE9-ADD9-39BAEAE31D40}" srcOrd="0" destOrd="0" presId="urn:microsoft.com/office/officeart/2005/8/layout/vList5"/>
    <dgm:cxn modelId="{5C4F3CEC-7EB7-4592-AF79-024ACD378D69}" type="presParOf" srcId="{126E4508-736C-4EE9-ADD9-39BAEAE31D40}" destId="{4FFC06F0-227F-4013-912A-64616ED7891E}" srcOrd="0" destOrd="0" presId="urn:microsoft.com/office/officeart/2005/8/layout/vList5"/>
    <dgm:cxn modelId="{953684F7-3665-4099-9631-8C1025BFB20A}" type="presParOf" srcId="{126E4508-736C-4EE9-ADD9-39BAEAE31D40}" destId="{C191B6BF-AFF7-4CCE-BD92-20F1855ABAE6}" srcOrd="1" destOrd="0" presId="urn:microsoft.com/office/officeart/2005/8/layout/vList5"/>
    <dgm:cxn modelId="{B26BBFD6-E1CD-41CC-BFB1-143905DF2FC1}" type="presParOf" srcId="{F14677BE-9B39-453E-BFF6-1744D212EF2A}" destId="{CDB0C119-E38E-4A78-842A-88359369C61E}" srcOrd="1" destOrd="0" presId="urn:microsoft.com/office/officeart/2005/8/layout/vList5"/>
    <dgm:cxn modelId="{CF963606-07CB-4441-8001-5599A6A831B9}" type="presParOf" srcId="{F14677BE-9B39-453E-BFF6-1744D212EF2A}" destId="{EC338853-89C1-491F-9E3E-9C4E1BC4883F}" srcOrd="2" destOrd="0" presId="urn:microsoft.com/office/officeart/2005/8/layout/vList5"/>
    <dgm:cxn modelId="{A89AD12E-017F-40CB-A14E-D3E75A7890BE}" type="presParOf" srcId="{EC338853-89C1-491F-9E3E-9C4E1BC4883F}" destId="{A2914D7C-D963-4491-AB65-EA36FABEBFDA}" srcOrd="0" destOrd="0" presId="urn:microsoft.com/office/officeart/2005/8/layout/vList5"/>
    <dgm:cxn modelId="{C44AC8F6-241B-46C5-BF68-99C53A48572A}" type="presParOf" srcId="{EC338853-89C1-491F-9E3E-9C4E1BC4883F}" destId="{E3C90243-E1D8-4E52-8FAC-FCFBF9A8547A}" srcOrd="1" destOrd="0" presId="urn:microsoft.com/office/officeart/2005/8/layout/vList5"/>
    <dgm:cxn modelId="{4657A035-B22E-47C1-A2EF-2BDF566574AC}" type="presParOf" srcId="{F14677BE-9B39-453E-BFF6-1744D212EF2A}" destId="{E2A113BC-BF36-459F-9BB4-38BDEA832FC3}" srcOrd="3" destOrd="0" presId="urn:microsoft.com/office/officeart/2005/8/layout/vList5"/>
    <dgm:cxn modelId="{84153BBB-8439-4DED-8CE1-625D7E9170EA}" type="presParOf" srcId="{F14677BE-9B39-453E-BFF6-1744D212EF2A}" destId="{93190199-AD58-4336-B51C-232EE714F649}" srcOrd="4" destOrd="0" presId="urn:microsoft.com/office/officeart/2005/8/layout/vList5"/>
    <dgm:cxn modelId="{58108853-8670-4E2D-8146-00AE7369E81B}" type="presParOf" srcId="{93190199-AD58-4336-B51C-232EE714F649}" destId="{BDCDD57A-04F9-4FB1-B51B-4BC662B28AFB}" srcOrd="0" destOrd="0" presId="urn:microsoft.com/office/officeart/2005/8/layout/vList5"/>
    <dgm:cxn modelId="{F23DA91C-3914-4023-9899-1E6BA31ECA0D}" type="presParOf" srcId="{93190199-AD58-4336-B51C-232EE714F649}" destId="{E370E76B-02AA-4B48-8E0A-B14889BB8031}" srcOrd="1" destOrd="0" presId="urn:microsoft.com/office/officeart/2005/8/layout/vList5"/>
    <dgm:cxn modelId="{2F6DE17C-544E-41EF-A108-54EC39492FE5}" type="presParOf" srcId="{F14677BE-9B39-453E-BFF6-1744D212EF2A}" destId="{AEE53CE3-1CDC-42CB-BD0D-E8702430DB33}" srcOrd="5" destOrd="0" presId="urn:microsoft.com/office/officeart/2005/8/layout/vList5"/>
    <dgm:cxn modelId="{74B2260F-47B8-49E7-9F8E-065BC962CC2E}" type="presParOf" srcId="{F14677BE-9B39-453E-BFF6-1744D212EF2A}" destId="{9890DC27-195A-48FE-8A80-003DDC18A324}" srcOrd="6" destOrd="0" presId="urn:microsoft.com/office/officeart/2005/8/layout/vList5"/>
    <dgm:cxn modelId="{40AD0525-F145-46EA-A2CE-A921CE65D921}" type="presParOf" srcId="{9890DC27-195A-48FE-8A80-003DDC18A324}" destId="{68807491-0EDB-4C50-8EAF-6F70B9FFD92B}" srcOrd="0" destOrd="0" presId="urn:microsoft.com/office/officeart/2005/8/layout/vList5"/>
    <dgm:cxn modelId="{9E6EB4C7-F98B-4D53-962F-B03D0A57A307}" type="presParOf" srcId="{9890DC27-195A-48FE-8A80-003DDC18A324}" destId="{C0D43285-33BC-43AF-8C6A-EFDDC5DAF8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</dgm:pt>
    <dgm:pt modelId="{5DB9EA9F-9E90-483B-B508-4958E18BEA1D}">
      <dgm:prSet phldrT="[Texto]" custT="1"/>
      <dgm:spPr/>
      <dgm:t>
        <a:bodyPr/>
        <a:lstStyle/>
        <a:p>
          <a:r>
            <a:rPr lang="en-US" sz="1400" dirty="0"/>
            <a:t>Del hotel</a:t>
          </a:r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Tienen</a:t>
          </a:r>
          <a:r>
            <a:rPr lang="en-US" sz="1400" dirty="0" smtClean="0"/>
            <a:t> </a:t>
          </a:r>
          <a:r>
            <a:rPr lang="en-US" sz="1400" dirty="0" err="1" smtClean="0"/>
            <a:t>servico</a:t>
          </a:r>
          <a:r>
            <a:rPr lang="en-US" sz="1400" dirty="0" smtClean="0"/>
            <a:t> a </a:t>
          </a:r>
          <a:r>
            <a:rPr lang="en-US" sz="1400" dirty="0" err="1" smtClean="0"/>
            <a:t>las</a:t>
          </a:r>
          <a:r>
            <a:rPr lang="en-US" sz="1400" dirty="0" smtClean="0"/>
            <a:t> </a:t>
          </a:r>
          <a:r>
            <a:rPr lang="en-US" sz="1400" dirty="0" err="1" smtClean="0"/>
            <a:t>habitaciones</a:t>
          </a:r>
          <a:r>
            <a:rPr lang="en-US" sz="1400" dirty="0" smtClean="0"/>
            <a:t>?</a:t>
          </a:r>
          <a:endParaRPr lang="en-US" sz="1400" dirty="0"/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smtClean="0"/>
            <a:t>Del hotel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Dónde</a:t>
          </a:r>
          <a:r>
            <a:rPr lang="en-US" sz="1400" dirty="0" smtClean="0"/>
            <a:t> </a:t>
          </a:r>
          <a:r>
            <a:rPr lang="en-US" sz="1400" dirty="0" err="1" smtClean="0"/>
            <a:t>esta</a:t>
          </a:r>
          <a:r>
            <a:rPr lang="en-US" sz="1400" dirty="0" smtClean="0"/>
            <a:t> la </a:t>
          </a:r>
          <a:r>
            <a:rPr lang="en-US" sz="1400" dirty="0" err="1" smtClean="0"/>
            <a:t>terraza</a:t>
          </a:r>
          <a:r>
            <a:rPr lang="en-US" sz="1400" dirty="0" smtClean="0"/>
            <a:t>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8A24A92D-F5C9-47CE-ADD4-727F4F5559C1}">
      <dgm:prSet phldrT="[Texto]" custT="1"/>
      <dgm:spPr/>
      <dgm:t>
        <a:bodyPr/>
        <a:lstStyle/>
        <a:p>
          <a:r>
            <a:rPr lang="en-US" sz="1400" dirty="0" smtClean="0"/>
            <a:t>Del hotel</a:t>
          </a:r>
          <a:endParaRPr lang="en-US" sz="1400" dirty="0"/>
        </a:p>
      </dgm:t>
    </dgm:pt>
    <dgm:pt modelId="{92048D3E-BAC0-489B-9C84-7F26263DF82D}" type="parTrans" cxnId="{0A575B99-C479-4240-904A-AAF76B705BC6}">
      <dgm:prSet/>
      <dgm:spPr/>
      <dgm:t>
        <a:bodyPr/>
        <a:lstStyle/>
        <a:p>
          <a:endParaRPr lang="en-US" sz="1400"/>
        </a:p>
      </dgm:t>
    </dgm:pt>
    <dgm:pt modelId="{F3D2CD36-84BF-4AF3-947B-45C1B0B8C93C}" type="sibTrans" cxnId="{0A575B99-C479-4240-904A-AAF76B705BC6}">
      <dgm:prSet/>
      <dgm:spPr/>
      <dgm:t>
        <a:bodyPr/>
        <a:lstStyle/>
        <a:p>
          <a:endParaRPr lang="en-US" sz="1400"/>
        </a:p>
      </dgm:t>
    </dgm:pt>
    <dgm:pt modelId="{1E686AED-89AD-46E5-9677-FC5DAFC4F0FF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Dónde</a:t>
          </a:r>
          <a:r>
            <a:rPr lang="en-US" sz="1400" dirty="0" smtClean="0"/>
            <a:t> </a:t>
          </a:r>
          <a:r>
            <a:rPr lang="en-US" sz="1400" dirty="0" err="1" smtClean="0"/>
            <a:t>esta</a:t>
          </a:r>
          <a:r>
            <a:rPr lang="en-US" sz="1400" dirty="0" smtClean="0"/>
            <a:t> el bar del hotel?</a:t>
          </a:r>
          <a:endParaRPr lang="en-US" sz="1400" dirty="0"/>
        </a:p>
      </dgm:t>
    </dgm:pt>
    <dgm:pt modelId="{1B2D874E-9F95-48E7-9CB1-664FCA7FE363}" type="parTrans" cxnId="{1B0CF2E5-5347-4989-AD44-2F2152011032}">
      <dgm:prSet/>
      <dgm:spPr/>
      <dgm:t>
        <a:bodyPr/>
        <a:lstStyle/>
        <a:p>
          <a:endParaRPr lang="en-US" sz="1400"/>
        </a:p>
      </dgm:t>
    </dgm:pt>
    <dgm:pt modelId="{D7B0CFAD-C001-4DBC-9E7C-AD807584FD5A}" type="sibTrans" cxnId="{1B0CF2E5-5347-4989-AD44-2F2152011032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smtClean="0"/>
            <a:t>Del hotel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 smtClean="0"/>
            <a:t>¿Como son </a:t>
          </a:r>
          <a:r>
            <a:rPr lang="en-US" sz="1400" dirty="0" err="1" smtClean="0"/>
            <a:t>las</a:t>
          </a:r>
          <a:r>
            <a:rPr lang="en-US" sz="1400" dirty="0" smtClean="0"/>
            <a:t> </a:t>
          </a:r>
          <a:r>
            <a:rPr lang="en-US" sz="1400" dirty="0" err="1" smtClean="0"/>
            <a:t>habitaciones</a:t>
          </a:r>
          <a:r>
            <a:rPr lang="en-US" sz="1400" dirty="0" smtClean="0"/>
            <a:t>?</a:t>
          </a:r>
          <a:endParaRPr lang="en-US" sz="1400" dirty="0"/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F14677BE-9B39-453E-BFF6-1744D212EF2A}" type="pres">
      <dgm:prSet presAssocID="{69DD6617-0B9B-404B-8F81-E756334E4B9F}" presName="Name0" presStyleCnt="0">
        <dgm:presLayoutVars>
          <dgm:dir/>
          <dgm:animLvl val="lvl"/>
          <dgm:resizeHandles val="exact"/>
        </dgm:presLayoutVars>
      </dgm:prSet>
      <dgm:spPr/>
    </dgm:pt>
    <dgm:pt modelId="{126E4508-736C-4EE9-ADD9-39BAEAE31D40}" type="pres">
      <dgm:prSet presAssocID="{3D61B023-3316-4E23-AA08-058F0F25DCA3}" presName="linNode" presStyleCnt="0"/>
      <dgm:spPr/>
    </dgm:pt>
    <dgm:pt modelId="{4FFC06F0-227F-4013-912A-64616ED7891E}" type="pres">
      <dgm:prSet presAssocID="{3D61B023-3316-4E23-AA08-058F0F25DCA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1B6BF-AFF7-4CCE-BD92-20F1855ABAE6}" type="pres">
      <dgm:prSet presAssocID="{3D61B023-3316-4E23-AA08-058F0F25DCA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0C119-E38E-4A78-842A-88359369C61E}" type="pres">
      <dgm:prSet presAssocID="{FB997500-B187-41AD-8993-80D5D76FD96E}" presName="sp" presStyleCnt="0"/>
      <dgm:spPr/>
    </dgm:pt>
    <dgm:pt modelId="{EC338853-89C1-491F-9E3E-9C4E1BC4883F}" type="pres">
      <dgm:prSet presAssocID="{7F2ADFEF-5561-4F37-8746-D61470D2C369}" presName="linNode" presStyleCnt="0"/>
      <dgm:spPr/>
    </dgm:pt>
    <dgm:pt modelId="{A2914D7C-D963-4491-AB65-EA36FABEBFDA}" type="pres">
      <dgm:prSet presAssocID="{7F2ADFEF-5561-4F37-8746-D61470D2C36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90243-E1D8-4E52-8FAC-FCFBF9A8547A}" type="pres">
      <dgm:prSet presAssocID="{7F2ADFEF-5561-4F37-8746-D61470D2C36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113BC-BF36-459F-9BB4-38BDEA832FC3}" type="pres">
      <dgm:prSet presAssocID="{2F13430B-49C4-424E-BEF5-7E97E756AB42}" presName="sp" presStyleCnt="0"/>
      <dgm:spPr/>
    </dgm:pt>
    <dgm:pt modelId="{93190199-AD58-4336-B51C-232EE714F649}" type="pres">
      <dgm:prSet presAssocID="{5DB9EA9F-9E90-483B-B508-4958E18BEA1D}" presName="linNode" presStyleCnt="0"/>
      <dgm:spPr/>
    </dgm:pt>
    <dgm:pt modelId="{BDCDD57A-04F9-4FB1-B51B-4BC662B28AFB}" type="pres">
      <dgm:prSet presAssocID="{5DB9EA9F-9E90-483B-B508-4958E18BEA1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0E76B-02AA-4B48-8E0A-B14889BB8031}" type="pres">
      <dgm:prSet presAssocID="{5DB9EA9F-9E90-483B-B508-4958E18BEA1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53CE3-1CDC-42CB-BD0D-E8702430DB33}" type="pres">
      <dgm:prSet presAssocID="{7D2CE8FB-406B-49DC-8B39-5A6CE8CCD8BA}" presName="sp" presStyleCnt="0"/>
      <dgm:spPr/>
    </dgm:pt>
    <dgm:pt modelId="{9890DC27-195A-48FE-8A80-003DDC18A324}" type="pres">
      <dgm:prSet presAssocID="{8A24A92D-F5C9-47CE-ADD4-727F4F5559C1}" presName="linNode" presStyleCnt="0"/>
      <dgm:spPr/>
    </dgm:pt>
    <dgm:pt modelId="{68807491-0EDB-4C50-8EAF-6F70B9FFD92B}" type="pres">
      <dgm:prSet presAssocID="{8A24A92D-F5C9-47CE-ADD4-727F4F5559C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43285-33BC-43AF-8C6A-EFDDC5DAF8B5}" type="pres">
      <dgm:prSet presAssocID="{8A24A92D-F5C9-47CE-ADD4-727F4F5559C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4E4358-AB17-43B9-A87C-498EDB1CD5C9}" type="presOf" srcId="{5DB9EA9F-9E90-483B-B508-4958E18BEA1D}" destId="{BDCDD57A-04F9-4FB1-B51B-4BC662B28AFB}" srcOrd="0" destOrd="0" presId="urn:microsoft.com/office/officeart/2005/8/layout/vList5"/>
    <dgm:cxn modelId="{0A575B99-C479-4240-904A-AAF76B705BC6}" srcId="{69DD6617-0B9B-404B-8F81-E756334E4B9F}" destId="{8A24A92D-F5C9-47CE-ADD4-727F4F5559C1}" srcOrd="3" destOrd="0" parTransId="{92048D3E-BAC0-489B-9C84-7F26263DF82D}" sibTransId="{F3D2CD36-84BF-4AF3-947B-45C1B0B8C93C}"/>
    <dgm:cxn modelId="{143E130F-B080-431C-8202-E7576F53EBA6}" type="presOf" srcId="{1E686AED-89AD-46E5-9677-FC5DAFC4F0FF}" destId="{C0D43285-33BC-43AF-8C6A-EFDDC5DAF8B5}" srcOrd="0" destOrd="0" presId="urn:microsoft.com/office/officeart/2005/8/layout/vList5"/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33419ED2-15D6-4E8C-90CB-24597D4902C8}" type="presOf" srcId="{7F2ADFEF-5561-4F37-8746-D61470D2C369}" destId="{A2914D7C-D963-4491-AB65-EA36FABEBFDA}" srcOrd="0" destOrd="0" presId="urn:microsoft.com/office/officeart/2005/8/layout/vList5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26E29C56-C75E-4601-B5C9-D7F351BDC4C5}" srcId="{69DD6617-0B9B-404B-8F81-E756334E4B9F}" destId="{5DB9EA9F-9E90-483B-B508-4958E18BEA1D}" srcOrd="2" destOrd="0" parTransId="{3912CD49-97E6-44A0-8C60-54C138266B54}" sibTransId="{7D2CE8FB-406B-49DC-8B39-5A6CE8CCD8BA}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BBE31140-E81F-4B0A-898E-62255C42422A}" type="presOf" srcId="{69DD6617-0B9B-404B-8F81-E756334E4B9F}" destId="{F14677BE-9B39-453E-BFF6-1744D212EF2A}" srcOrd="0" destOrd="0" presId="urn:microsoft.com/office/officeart/2005/8/layout/vList5"/>
    <dgm:cxn modelId="{1B0CF2E5-5347-4989-AD44-2F2152011032}" srcId="{8A24A92D-F5C9-47CE-ADD4-727F4F5559C1}" destId="{1E686AED-89AD-46E5-9677-FC5DAFC4F0FF}" srcOrd="0" destOrd="0" parTransId="{1B2D874E-9F95-48E7-9CB1-664FCA7FE363}" sibTransId="{D7B0CFAD-C001-4DBC-9E7C-AD807584FD5A}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08EC1CA2-6F84-4A57-ACFB-3268BE08842C}" type="presOf" srcId="{E56449DA-C20B-4602-B9B6-D45F8FE4BCBE}" destId="{E370E76B-02AA-4B48-8E0A-B14889BB8031}" srcOrd="0" destOrd="0" presId="urn:microsoft.com/office/officeart/2005/8/layout/vList5"/>
    <dgm:cxn modelId="{BFBC5E6B-AF17-43F8-8407-E5DF0DE58E91}" type="presOf" srcId="{1469A5F6-B37D-4C8A-A162-50E85328AEED}" destId="{C191B6BF-AFF7-4CCE-BD92-20F1855ABAE6}" srcOrd="0" destOrd="0" presId="urn:microsoft.com/office/officeart/2005/8/layout/vList5"/>
    <dgm:cxn modelId="{8465DB8D-578F-4B1B-B329-DE27A2D3FA3D}" type="presOf" srcId="{8A24A92D-F5C9-47CE-ADD4-727F4F5559C1}" destId="{68807491-0EDB-4C50-8EAF-6F70B9FFD92B}" srcOrd="0" destOrd="0" presId="urn:microsoft.com/office/officeart/2005/8/layout/vList5"/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F01BF20A-5D92-458B-A5DA-266CF5CC7580}" type="presOf" srcId="{3A62A34D-1CB4-4353-95C6-2A40B30B5D37}" destId="{E3C90243-E1D8-4E52-8FAC-FCFBF9A8547A}" srcOrd="0" destOrd="0" presId="urn:microsoft.com/office/officeart/2005/8/layout/vList5"/>
    <dgm:cxn modelId="{3FB9C88B-1AD1-465E-BD64-0526FED17B3D}" type="presOf" srcId="{3D61B023-3316-4E23-AA08-058F0F25DCA3}" destId="{4FFC06F0-227F-4013-912A-64616ED7891E}" srcOrd="0" destOrd="0" presId="urn:microsoft.com/office/officeart/2005/8/layout/vList5"/>
    <dgm:cxn modelId="{1AA3DE87-ECC4-47E0-8026-B61A2E341803}" type="presParOf" srcId="{F14677BE-9B39-453E-BFF6-1744D212EF2A}" destId="{126E4508-736C-4EE9-ADD9-39BAEAE31D40}" srcOrd="0" destOrd="0" presId="urn:microsoft.com/office/officeart/2005/8/layout/vList5"/>
    <dgm:cxn modelId="{B9BF75D3-627E-44B9-A118-F9E654396CD8}" type="presParOf" srcId="{126E4508-736C-4EE9-ADD9-39BAEAE31D40}" destId="{4FFC06F0-227F-4013-912A-64616ED7891E}" srcOrd="0" destOrd="0" presId="urn:microsoft.com/office/officeart/2005/8/layout/vList5"/>
    <dgm:cxn modelId="{0184851E-E5FD-44F9-9BF6-9D7A4F40FFD2}" type="presParOf" srcId="{126E4508-736C-4EE9-ADD9-39BAEAE31D40}" destId="{C191B6BF-AFF7-4CCE-BD92-20F1855ABAE6}" srcOrd="1" destOrd="0" presId="urn:microsoft.com/office/officeart/2005/8/layout/vList5"/>
    <dgm:cxn modelId="{BFB06F6F-5B01-4A2B-A4F3-95FD47C7A735}" type="presParOf" srcId="{F14677BE-9B39-453E-BFF6-1744D212EF2A}" destId="{CDB0C119-E38E-4A78-842A-88359369C61E}" srcOrd="1" destOrd="0" presId="urn:microsoft.com/office/officeart/2005/8/layout/vList5"/>
    <dgm:cxn modelId="{51C7C276-D0FE-459D-BACD-A341E0E5EB6E}" type="presParOf" srcId="{F14677BE-9B39-453E-BFF6-1744D212EF2A}" destId="{EC338853-89C1-491F-9E3E-9C4E1BC4883F}" srcOrd="2" destOrd="0" presId="urn:microsoft.com/office/officeart/2005/8/layout/vList5"/>
    <dgm:cxn modelId="{4719CED2-139E-4710-8BAE-2A5FABDB3539}" type="presParOf" srcId="{EC338853-89C1-491F-9E3E-9C4E1BC4883F}" destId="{A2914D7C-D963-4491-AB65-EA36FABEBFDA}" srcOrd="0" destOrd="0" presId="urn:microsoft.com/office/officeart/2005/8/layout/vList5"/>
    <dgm:cxn modelId="{C545CD4F-5015-4753-83A8-D7F9F691547A}" type="presParOf" srcId="{EC338853-89C1-491F-9E3E-9C4E1BC4883F}" destId="{E3C90243-E1D8-4E52-8FAC-FCFBF9A8547A}" srcOrd="1" destOrd="0" presId="urn:microsoft.com/office/officeart/2005/8/layout/vList5"/>
    <dgm:cxn modelId="{F34BD3C5-0F73-40CC-A5C5-EE60422B72C0}" type="presParOf" srcId="{F14677BE-9B39-453E-BFF6-1744D212EF2A}" destId="{E2A113BC-BF36-459F-9BB4-38BDEA832FC3}" srcOrd="3" destOrd="0" presId="urn:microsoft.com/office/officeart/2005/8/layout/vList5"/>
    <dgm:cxn modelId="{CE76B00C-ACDB-44E4-B441-2C6A4CB6CA55}" type="presParOf" srcId="{F14677BE-9B39-453E-BFF6-1744D212EF2A}" destId="{93190199-AD58-4336-B51C-232EE714F649}" srcOrd="4" destOrd="0" presId="urn:microsoft.com/office/officeart/2005/8/layout/vList5"/>
    <dgm:cxn modelId="{6F429424-C1E9-4367-BD29-E9979A4EDA10}" type="presParOf" srcId="{93190199-AD58-4336-B51C-232EE714F649}" destId="{BDCDD57A-04F9-4FB1-B51B-4BC662B28AFB}" srcOrd="0" destOrd="0" presId="urn:microsoft.com/office/officeart/2005/8/layout/vList5"/>
    <dgm:cxn modelId="{47F70B08-F6CF-4E99-9264-F4EC8050FD61}" type="presParOf" srcId="{93190199-AD58-4336-B51C-232EE714F649}" destId="{E370E76B-02AA-4B48-8E0A-B14889BB8031}" srcOrd="1" destOrd="0" presId="urn:microsoft.com/office/officeart/2005/8/layout/vList5"/>
    <dgm:cxn modelId="{78D49DB0-913D-449A-8DB4-33BFDB03411E}" type="presParOf" srcId="{F14677BE-9B39-453E-BFF6-1744D212EF2A}" destId="{AEE53CE3-1CDC-42CB-BD0D-E8702430DB33}" srcOrd="5" destOrd="0" presId="urn:microsoft.com/office/officeart/2005/8/layout/vList5"/>
    <dgm:cxn modelId="{030F93A2-E622-46D5-BA12-51856993FC5A}" type="presParOf" srcId="{F14677BE-9B39-453E-BFF6-1744D212EF2A}" destId="{9890DC27-195A-48FE-8A80-003DDC18A324}" srcOrd="6" destOrd="0" presId="urn:microsoft.com/office/officeart/2005/8/layout/vList5"/>
    <dgm:cxn modelId="{B9F01FB8-C1BB-473F-B446-430893BD2700}" type="presParOf" srcId="{9890DC27-195A-48FE-8A80-003DDC18A324}" destId="{68807491-0EDB-4C50-8EAF-6F70B9FFD92B}" srcOrd="0" destOrd="0" presId="urn:microsoft.com/office/officeart/2005/8/layout/vList5"/>
    <dgm:cxn modelId="{0F8B3595-EBC9-4AA9-A315-3A95BB33E37E}" type="presParOf" srcId="{9890DC27-195A-48FE-8A80-003DDC18A324}" destId="{C0D43285-33BC-43AF-8C6A-EFDDC5DAF8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DD6617-0B9B-404B-8F81-E756334E4B9F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</dgm:pt>
    <dgm:pt modelId="{5DB9EA9F-9E90-483B-B508-4958E18BEA1D}">
      <dgm:prSet phldrT="[Texto]" custT="1"/>
      <dgm:spPr/>
      <dgm:t>
        <a:bodyPr/>
        <a:lstStyle/>
        <a:p>
          <a:r>
            <a:rPr lang="en-US" sz="1400" dirty="0"/>
            <a:t>Del hotel</a:t>
          </a:r>
        </a:p>
      </dgm:t>
    </dgm:pt>
    <dgm:pt modelId="{3912CD49-97E6-44A0-8C60-54C138266B54}" type="parTrans" cxnId="{26E29C56-C75E-4601-B5C9-D7F351BDC4C5}">
      <dgm:prSet/>
      <dgm:spPr/>
      <dgm:t>
        <a:bodyPr/>
        <a:lstStyle/>
        <a:p>
          <a:endParaRPr lang="en-US" sz="1400"/>
        </a:p>
      </dgm:t>
    </dgm:pt>
    <dgm:pt modelId="{7D2CE8FB-406B-49DC-8B39-5A6CE8CCD8BA}" type="sibTrans" cxnId="{26E29C56-C75E-4601-B5C9-D7F351BDC4C5}">
      <dgm:prSet/>
      <dgm:spPr/>
      <dgm:t>
        <a:bodyPr/>
        <a:lstStyle/>
        <a:p>
          <a:endParaRPr lang="en-US" sz="1400"/>
        </a:p>
      </dgm:t>
    </dgm:pt>
    <dgm:pt modelId="{E56449DA-C20B-4602-B9B6-D45F8FE4BCBE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Cuales</a:t>
          </a:r>
          <a:r>
            <a:rPr lang="en-US" sz="1400" dirty="0" smtClean="0"/>
            <a:t> son los </a:t>
          </a:r>
          <a:r>
            <a:rPr lang="en-US" sz="1400" dirty="0" err="1" smtClean="0"/>
            <a:t>horarios</a:t>
          </a:r>
          <a:r>
            <a:rPr lang="en-US" sz="1400" dirty="0" smtClean="0"/>
            <a:t> de </a:t>
          </a:r>
          <a:r>
            <a:rPr lang="en-US" sz="1400" dirty="0" err="1" smtClean="0"/>
            <a:t>las</a:t>
          </a:r>
          <a:r>
            <a:rPr lang="en-US" sz="1400" dirty="0" smtClean="0"/>
            <a:t> </a:t>
          </a:r>
          <a:r>
            <a:rPr lang="en-US" sz="1400" dirty="0" err="1" smtClean="0"/>
            <a:t>comidas</a:t>
          </a:r>
          <a:r>
            <a:rPr lang="en-US" sz="1400" dirty="0" smtClean="0"/>
            <a:t>?</a:t>
          </a:r>
          <a:endParaRPr lang="en-US" sz="1400" dirty="0"/>
        </a:p>
      </dgm:t>
    </dgm:pt>
    <dgm:pt modelId="{615C5537-0D01-4FF7-A732-098145CD3CA0}" type="parTrans" cxnId="{D07DD7E4-43E7-4474-9077-51E494585CCD}">
      <dgm:prSet/>
      <dgm:spPr/>
      <dgm:t>
        <a:bodyPr/>
        <a:lstStyle/>
        <a:p>
          <a:endParaRPr lang="en-US" sz="1400"/>
        </a:p>
      </dgm:t>
    </dgm:pt>
    <dgm:pt modelId="{4B7C10BD-2306-4E84-851C-9887950FE893}" type="sibTrans" cxnId="{D07DD7E4-43E7-4474-9077-51E494585CCD}">
      <dgm:prSet/>
      <dgm:spPr/>
      <dgm:t>
        <a:bodyPr/>
        <a:lstStyle/>
        <a:p>
          <a:endParaRPr lang="en-US" sz="1400"/>
        </a:p>
      </dgm:t>
    </dgm:pt>
    <dgm:pt modelId="{3D61B023-3316-4E23-AA08-058F0F25DCA3}">
      <dgm:prSet custT="1"/>
      <dgm:spPr/>
      <dgm:t>
        <a:bodyPr/>
        <a:lstStyle/>
        <a:p>
          <a:r>
            <a:rPr lang="en-US" sz="1400" dirty="0" err="1" smtClean="0"/>
            <a:t>Acerca</a:t>
          </a:r>
          <a:r>
            <a:rPr lang="en-US" sz="1400" dirty="0" smtClean="0"/>
            <a:t> de mi</a:t>
          </a:r>
          <a:endParaRPr lang="en-US" sz="1400" dirty="0"/>
        </a:p>
      </dgm:t>
    </dgm:pt>
    <dgm:pt modelId="{F1030492-FE6D-4AEA-9794-7CB1A6A9A275}" type="parTrans" cxnId="{C692D0DB-DE7C-4F33-8E4C-C0536C1A09A1}">
      <dgm:prSet/>
      <dgm:spPr/>
      <dgm:t>
        <a:bodyPr/>
        <a:lstStyle/>
        <a:p>
          <a:endParaRPr lang="en-US" sz="1400"/>
        </a:p>
      </dgm:t>
    </dgm:pt>
    <dgm:pt modelId="{FB997500-B187-41AD-8993-80D5D76FD96E}" type="sibTrans" cxnId="{C692D0DB-DE7C-4F33-8E4C-C0536C1A09A1}">
      <dgm:prSet/>
      <dgm:spPr/>
      <dgm:t>
        <a:bodyPr/>
        <a:lstStyle/>
        <a:p>
          <a:endParaRPr lang="en-US" sz="1400"/>
        </a:p>
      </dgm:t>
    </dgm:pt>
    <dgm:pt modelId="{1469A5F6-B37D-4C8A-A162-50E85328AEED}">
      <dgm:prSet custT="1"/>
      <dgm:spPr/>
      <dgm:t>
        <a:bodyPr/>
        <a:lstStyle/>
        <a:p>
          <a:r>
            <a:rPr lang="en-US" sz="1400" dirty="0" smtClean="0"/>
            <a:t>¿</a:t>
          </a:r>
          <a:r>
            <a:rPr lang="en-US" sz="1400" dirty="0" err="1" smtClean="0"/>
            <a:t>Que</a:t>
          </a:r>
          <a:r>
            <a:rPr lang="en-US" sz="1400" dirty="0" smtClean="0"/>
            <a:t> </a:t>
          </a:r>
          <a:r>
            <a:rPr lang="en-US" sz="1400" dirty="0" err="1" smtClean="0"/>
            <a:t>sabes</a:t>
          </a:r>
          <a:r>
            <a:rPr lang="en-US" sz="1400" dirty="0" smtClean="0"/>
            <a:t> </a:t>
          </a:r>
          <a:r>
            <a:rPr lang="en-US" sz="1400" dirty="0" err="1" smtClean="0"/>
            <a:t>hacer</a:t>
          </a:r>
          <a:r>
            <a:rPr lang="en-US" sz="1400" dirty="0" smtClean="0"/>
            <a:t>?</a:t>
          </a:r>
          <a:endParaRPr lang="en-US" sz="1400" dirty="0"/>
        </a:p>
      </dgm:t>
    </dgm:pt>
    <dgm:pt modelId="{24FF8CFA-C4E5-46A8-BE7F-69CE5650E03B}" type="parTrans" cxnId="{58E4D2B6-CE94-48D6-A2A4-5628FA71066C}">
      <dgm:prSet/>
      <dgm:spPr/>
      <dgm:t>
        <a:bodyPr/>
        <a:lstStyle/>
        <a:p>
          <a:endParaRPr lang="en-US" sz="1400"/>
        </a:p>
      </dgm:t>
    </dgm:pt>
    <dgm:pt modelId="{2DD1E386-5CA6-4481-B611-853739D3432A}" type="sibTrans" cxnId="{58E4D2B6-CE94-48D6-A2A4-5628FA71066C}">
      <dgm:prSet/>
      <dgm:spPr/>
      <dgm:t>
        <a:bodyPr/>
        <a:lstStyle/>
        <a:p>
          <a:endParaRPr lang="en-US" sz="1400"/>
        </a:p>
      </dgm:t>
    </dgm:pt>
    <dgm:pt modelId="{8A24A92D-F5C9-47CE-ADD4-727F4F5559C1}">
      <dgm:prSet phldrT="[Texto]" custT="1"/>
      <dgm:spPr/>
      <dgm:t>
        <a:bodyPr/>
        <a:lstStyle/>
        <a:p>
          <a:r>
            <a:rPr lang="en-US" sz="1400" dirty="0" err="1" smtClean="0"/>
            <a:t>Ayuda</a:t>
          </a:r>
          <a:endParaRPr lang="en-US" sz="1400" dirty="0"/>
        </a:p>
      </dgm:t>
    </dgm:pt>
    <dgm:pt modelId="{92048D3E-BAC0-489B-9C84-7F26263DF82D}" type="parTrans" cxnId="{0A575B99-C479-4240-904A-AAF76B705BC6}">
      <dgm:prSet/>
      <dgm:spPr/>
      <dgm:t>
        <a:bodyPr/>
        <a:lstStyle/>
        <a:p>
          <a:endParaRPr lang="en-US" sz="1400"/>
        </a:p>
      </dgm:t>
    </dgm:pt>
    <dgm:pt modelId="{F3D2CD36-84BF-4AF3-947B-45C1B0B8C93C}" type="sibTrans" cxnId="{0A575B99-C479-4240-904A-AAF76B705BC6}">
      <dgm:prSet/>
      <dgm:spPr/>
      <dgm:t>
        <a:bodyPr/>
        <a:lstStyle/>
        <a:p>
          <a:endParaRPr lang="en-US" sz="1400"/>
        </a:p>
      </dgm:t>
    </dgm:pt>
    <dgm:pt modelId="{1E686AED-89AD-46E5-9677-FC5DAFC4F0FF}">
      <dgm:prSet custT="1"/>
      <dgm:spPr/>
      <dgm:t>
        <a:bodyPr/>
        <a:lstStyle/>
        <a:p>
          <a:r>
            <a:rPr lang="en-US" sz="1400" dirty="0" smtClean="0"/>
            <a:t>Solo </a:t>
          </a:r>
          <a:r>
            <a:rPr lang="en-US" sz="1400" dirty="0" err="1" smtClean="0"/>
            <a:t>debes</a:t>
          </a:r>
          <a:r>
            <a:rPr lang="en-US" sz="1400" dirty="0" smtClean="0"/>
            <a:t> </a:t>
          </a:r>
          <a:r>
            <a:rPr lang="en-US" sz="1400" dirty="0" err="1" smtClean="0"/>
            <a:t>decir</a:t>
          </a:r>
          <a:r>
            <a:rPr lang="en-US" sz="1400" dirty="0" smtClean="0"/>
            <a:t> !</a:t>
          </a:r>
          <a:r>
            <a:rPr lang="en-US" sz="1400" dirty="0" err="1" smtClean="0"/>
            <a:t>Ayuda</a:t>
          </a:r>
          <a:r>
            <a:rPr lang="en-US" sz="1400" dirty="0" smtClean="0"/>
            <a:t>!</a:t>
          </a:r>
          <a:endParaRPr lang="en-US" sz="1400" dirty="0"/>
        </a:p>
      </dgm:t>
    </dgm:pt>
    <dgm:pt modelId="{1B2D874E-9F95-48E7-9CB1-664FCA7FE363}" type="parTrans" cxnId="{1B0CF2E5-5347-4989-AD44-2F2152011032}">
      <dgm:prSet/>
      <dgm:spPr/>
      <dgm:t>
        <a:bodyPr/>
        <a:lstStyle/>
        <a:p>
          <a:endParaRPr lang="en-US" sz="1400"/>
        </a:p>
      </dgm:t>
    </dgm:pt>
    <dgm:pt modelId="{D7B0CFAD-C001-4DBC-9E7C-AD807584FD5A}" type="sibTrans" cxnId="{1B0CF2E5-5347-4989-AD44-2F2152011032}">
      <dgm:prSet/>
      <dgm:spPr/>
      <dgm:t>
        <a:bodyPr/>
        <a:lstStyle/>
        <a:p>
          <a:endParaRPr lang="en-US" sz="1400"/>
        </a:p>
      </dgm:t>
    </dgm:pt>
    <dgm:pt modelId="{7F2ADFEF-5561-4F37-8746-D61470D2C369}">
      <dgm:prSet phldrT="[Texto]" custT="1"/>
      <dgm:spPr/>
      <dgm:t>
        <a:bodyPr/>
        <a:lstStyle/>
        <a:p>
          <a:r>
            <a:rPr lang="en-US" sz="1400" dirty="0" smtClean="0"/>
            <a:t>Del </a:t>
          </a:r>
          <a:r>
            <a:rPr lang="en-US" sz="1400" dirty="0" err="1" smtClean="0"/>
            <a:t>Tiempo</a:t>
          </a:r>
          <a:endParaRPr lang="en-US" sz="1400" dirty="0"/>
        </a:p>
      </dgm:t>
    </dgm:pt>
    <dgm:pt modelId="{9FEAC4CA-E879-4EA2-96B7-23CC44F2AE87}" type="parTrans" cxnId="{BC875496-4A78-4D61-B2EB-BCCF3F3E898B}">
      <dgm:prSet/>
      <dgm:spPr/>
      <dgm:t>
        <a:bodyPr/>
        <a:lstStyle/>
        <a:p>
          <a:endParaRPr lang="en-US" sz="1400"/>
        </a:p>
      </dgm:t>
    </dgm:pt>
    <dgm:pt modelId="{2F13430B-49C4-424E-BEF5-7E97E756AB42}" type="sibTrans" cxnId="{BC875496-4A78-4D61-B2EB-BCCF3F3E898B}">
      <dgm:prSet/>
      <dgm:spPr/>
      <dgm:t>
        <a:bodyPr/>
        <a:lstStyle/>
        <a:p>
          <a:endParaRPr lang="en-US" sz="1400"/>
        </a:p>
      </dgm:t>
    </dgm:pt>
    <dgm:pt modelId="{3A62A34D-1CB4-4353-95C6-2A40B30B5D37}">
      <dgm:prSet custT="1"/>
      <dgm:spPr/>
      <dgm:t>
        <a:bodyPr/>
        <a:lstStyle/>
        <a:p>
          <a:r>
            <a:rPr lang="en-US" sz="1400" dirty="0"/>
            <a:t>¿</a:t>
          </a:r>
          <a:r>
            <a:rPr lang="en-US" sz="1400" dirty="0" err="1"/>
            <a:t>Que</a:t>
          </a:r>
          <a:r>
            <a:rPr lang="en-US" sz="1400" dirty="0"/>
            <a:t> </a:t>
          </a:r>
          <a:r>
            <a:rPr lang="en-US" sz="1400" dirty="0" err="1"/>
            <a:t>tiempo</a:t>
          </a:r>
          <a:r>
            <a:rPr lang="en-US" sz="1400" dirty="0"/>
            <a:t> </a:t>
          </a:r>
          <a:r>
            <a:rPr lang="en-US" sz="1400" dirty="0" err="1" smtClean="0"/>
            <a:t>hace</a:t>
          </a:r>
          <a:r>
            <a:rPr lang="en-US" sz="1400" dirty="0" smtClean="0"/>
            <a:t>?</a:t>
          </a:r>
          <a:endParaRPr lang="en-US" sz="1400" dirty="0"/>
        </a:p>
      </dgm:t>
    </dgm:pt>
    <dgm:pt modelId="{4C725544-8E40-4D81-A42D-1E81ADFA6F33}" type="parTrans" cxnId="{362A33D9-8F2E-41A0-870B-BB377C493420}">
      <dgm:prSet/>
      <dgm:spPr/>
      <dgm:t>
        <a:bodyPr/>
        <a:lstStyle/>
        <a:p>
          <a:endParaRPr lang="en-US" sz="1400"/>
        </a:p>
      </dgm:t>
    </dgm:pt>
    <dgm:pt modelId="{C1F98C94-461E-4B0C-9E49-36F9B8BD414E}" type="sibTrans" cxnId="{362A33D9-8F2E-41A0-870B-BB377C493420}">
      <dgm:prSet/>
      <dgm:spPr/>
      <dgm:t>
        <a:bodyPr/>
        <a:lstStyle/>
        <a:p>
          <a:endParaRPr lang="en-US" sz="1400"/>
        </a:p>
      </dgm:t>
    </dgm:pt>
    <dgm:pt modelId="{F14677BE-9B39-453E-BFF6-1744D212EF2A}" type="pres">
      <dgm:prSet presAssocID="{69DD6617-0B9B-404B-8F81-E756334E4B9F}" presName="Name0" presStyleCnt="0">
        <dgm:presLayoutVars>
          <dgm:dir/>
          <dgm:animLvl val="lvl"/>
          <dgm:resizeHandles val="exact"/>
        </dgm:presLayoutVars>
      </dgm:prSet>
      <dgm:spPr/>
    </dgm:pt>
    <dgm:pt modelId="{126E4508-736C-4EE9-ADD9-39BAEAE31D40}" type="pres">
      <dgm:prSet presAssocID="{3D61B023-3316-4E23-AA08-058F0F25DCA3}" presName="linNode" presStyleCnt="0"/>
      <dgm:spPr/>
    </dgm:pt>
    <dgm:pt modelId="{4FFC06F0-227F-4013-912A-64616ED7891E}" type="pres">
      <dgm:prSet presAssocID="{3D61B023-3316-4E23-AA08-058F0F25DCA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1B6BF-AFF7-4CCE-BD92-20F1855ABAE6}" type="pres">
      <dgm:prSet presAssocID="{3D61B023-3316-4E23-AA08-058F0F25DCA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0C119-E38E-4A78-842A-88359369C61E}" type="pres">
      <dgm:prSet presAssocID="{FB997500-B187-41AD-8993-80D5D76FD96E}" presName="sp" presStyleCnt="0"/>
      <dgm:spPr/>
    </dgm:pt>
    <dgm:pt modelId="{EC338853-89C1-491F-9E3E-9C4E1BC4883F}" type="pres">
      <dgm:prSet presAssocID="{7F2ADFEF-5561-4F37-8746-D61470D2C369}" presName="linNode" presStyleCnt="0"/>
      <dgm:spPr/>
    </dgm:pt>
    <dgm:pt modelId="{A2914D7C-D963-4491-AB65-EA36FABEBFDA}" type="pres">
      <dgm:prSet presAssocID="{7F2ADFEF-5561-4F37-8746-D61470D2C36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90243-E1D8-4E52-8FAC-FCFBF9A8547A}" type="pres">
      <dgm:prSet presAssocID="{7F2ADFEF-5561-4F37-8746-D61470D2C369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113BC-BF36-459F-9BB4-38BDEA832FC3}" type="pres">
      <dgm:prSet presAssocID="{2F13430B-49C4-424E-BEF5-7E97E756AB42}" presName="sp" presStyleCnt="0"/>
      <dgm:spPr/>
    </dgm:pt>
    <dgm:pt modelId="{93190199-AD58-4336-B51C-232EE714F649}" type="pres">
      <dgm:prSet presAssocID="{5DB9EA9F-9E90-483B-B508-4958E18BEA1D}" presName="linNode" presStyleCnt="0"/>
      <dgm:spPr/>
    </dgm:pt>
    <dgm:pt modelId="{BDCDD57A-04F9-4FB1-B51B-4BC662B28AFB}" type="pres">
      <dgm:prSet presAssocID="{5DB9EA9F-9E90-483B-B508-4958E18BEA1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0E76B-02AA-4B48-8E0A-B14889BB8031}" type="pres">
      <dgm:prSet presAssocID="{5DB9EA9F-9E90-483B-B508-4958E18BEA1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53CE3-1CDC-42CB-BD0D-E8702430DB33}" type="pres">
      <dgm:prSet presAssocID="{7D2CE8FB-406B-49DC-8B39-5A6CE8CCD8BA}" presName="sp" presStyleCnt="0"/>
      <dgm:spPr/>
    </dgm:pt>
    <dgm:pt modelId="{9890DC27-195A-48FE-8A80-003DDC18A324}" type="pres">
      <dgm:prSet presAssocID="{8A24A92D-F5C9-47CE-ADD4-727F4F5559C1}" presName="linNode" presStyleCnt="0"/>
      <dgm:spPr/>
    </dgm:pt>
    <dgm:pt modelId="{68807491-0EDB-4C50-8EAF-6F70B9FFD92B}" type="pres">
      <dgm:prSet presAssocID="{8A24A92D-F5C9-47CE-ADD4-727F4F5559C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43285-33BC-43AF-8C6A-EFDDC5DAF8B5}" type="pres">
      <dgm:prSet presAssocID="{8A24A92D-F5C9-47CE-ADD4-727F4F5559C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75B99-C479-4240-904A-AAF76B705BC6}" srcId="{69DD6617-0B9B-404B-8F81-E756334E4B9F}" destId="{8A24A92D-F5C9-47CE-ADD4-727F4F5559C1}" srcOrd="3" destOrd="0" parTransId="{92048D3E-BAC0-489B-9C84-7F26263DF82D}" sibTransId="{F3D2CD36-84BF-4AF3-947B-45C1B0B8C93C}"/>
    <dgm:cxn modelId="{D07DD7E4-43E7-4474-9077-51E494585CCD}" srcId="{5DB9EA9F-9E90-483B-B508-4958E18BEA1D}" destId="{E56449DA-C20B-4602-B9B6-D45F8FE4BCBE}" srcOrd="0" destOrd="0" parTransId="{615C5537-0D01-4FF7-A732-098145CD3CA0}" sibTransId="{4B7C10BD-2306-4E84-851C-9887950FE893}"/>
    <dgm:cxn modelId="{571B152F-1D12-4EC6-8577-B51EB2EEC3A2}" type="presOf" srcId="{1E686AED-89AD-46E5-9677-FC5DAFC4F0FF}" destId="{C0D43285-33BC-43AF-8C6A-EFDDC5DAF8B5}" srcOrd="0" destOrd="0" presId="urn:microsoft.com/office/officeart/2005/8/layout/vList5"/>
    <dgm:cxn modelId="{58E4D2B6-CE94-48D6-A2A4-5628FA71066C}" srcId="{3D61B023-3316-4E23-AA08-058F0F25DCA3}" destId="{1469A5F6-B37D-4C8A-A162-50E85328AEED}" srcOrd="0" destOrd="0" parTransId="{24FF8CFA-C4E5-46A8-BE7F-69CE5650E03B}" sibTransId="{2DD1E386-5CA6-4481-B611-853739D3432A}"/>
    <dgm:cxn modelId="{26E29C56-C75E-4601-B5C9-D7F351BDC4C5}" srcId="{69DD6617-0B9B-404B-8F81-E756334E4B9F}" destId="{5DB9EA9F-9E90-483B-B508-4958E18BEA1D}" srcOrd="2" destOrd="0" parTransId="{3912CD49-97E6-44A0-8C60-54C138266B54}" sibTransId="{7D2CE8FB-406B-49DC-8B39-5A6CE8CCD8BA}"/>
    <dgm:cxn modelId="{5C844A0C-6E39-4F45-80C4-34ECF51A0F27}" type="presOf" srcId="{69DD6617-0B9B-404B-8F81-E756334E4B9F}" destId="{F14677BE-9B39-453E-BFF6-1744D212EF2A}" srcOrd="0" destOrd="0" presId="urn:microsoft.com/office/officeart/2005/8/layout/vList5"/>
    <dgm:cxn modelId="{362A33D9-8F2E-41A0-870B-BB377C493420}" srcId="{7F2ADFEF-5561-4F37-8746-D61470D2C369}" destId="{3A62A34D-1CB4-4353-95C6-2A40B30B5D37}" srcOrd="0" destOrd="0" parTransId="{4C725544-8E40-4D81-A42D-1E81ADFA6F33}" sibTransId="{C1F98C94-461E-4B0C-9E49-36F9B8BD414E}"/>
    <dgm:cxn modelId="{D5A502D6-C458-4557-9C16-AC3491006DD6}" type="presOf" srcId="{3D61B023-3316-4E23-AA08-058F0F25DCA3}" destId="{4FFC06F0-227F-4013-912A-64616ED7891E}" srcOrd="0" destOrd="0" presId="urn:microsoft.com/office/officeart/2005/8/layout/vList5"/>
    <dgm:cxn modelId="{1B0CF2E5-5347-4989-AD44-2F2152011032}" srcId="{8A24A92D-F5C9-47CE-ADD4-727F4F5559C1}" destId="{1E686AED-89AD-46E5-9677-FC5DAFC4F0FF}" srcOrd="0" destOrd="0" parTransId="{1B2D874E-9F95-48E7-9CB1-664FCA7FE363}" sibTransId="{D7B0CFAD-C001-4DBC-9E7C-AD807584FD5A}"/>
    <dgm:cxn modelId="{C692D0DB-DE7C-4F33-8E4C-C0536C1A09A1}" srcId="{69DD6617-0B9B-404B-8F81-E756334E4B9F}" destId="{3D61B023-3316-4E23-AA08-058F0F25DCA3}" srcOrd="0" destOrd="0" parTransId="{F1030492-FE6D-4AEA-9794-7CB1A6A9A275}" sibTransId="{FB997500-B187-41AD-8993-80D5D76FD96E}"/>
    <dgm:cxn modelId="{28FADBE8-EF02-4747-B3A9-399F9E7A371C}" type="presOf" srcId="{3A62A34D-1CB4-4353-95C6-2A40B30B5D37}" destId="{E3C90243-E1D8-4E52-8FAC-FCFBF9A8547A}" srcOrd="0" destOrd="0" presId="urn:microsoft.com/office/officeart/2005/8/layout/vList5"/>
    <dgm:cxn modelId="{72D4C830-F9E6-48C7-9782-0D0F9FE11BE9}" type="presOf" srcId="{1469A5F6-B37D-4C8A-A162-50E85328AEED}" destId="{C191B6BF-AFF7-4CCE-BD92-20F1855ABAE6}" srcOrd="0" destOrd="0" presId="urn:microsoft.com/office/officeart/2005/8/layout/vList5"/>
    <dgm:cxn modelId="{46BC2213-8BDA-4FCF-AD80-F6E46CBF7938}" type="presOf" srcId="{E56449DA-C20B-4602-B9B6-D45F8FE4BCBE}" destId="{E370E76B-02AA-4B48-8E0A-B14889BB8031}" srcOrd="0" destOrd="0" presId="urn:microsoft.com/office/officeart/2005/8/layout/vList5"/>
    <dgm:cxn modelId="{BB658D50-E77E-4A22-BEE9-2C47BD7633C4}" type="presOf" srcId="{7F2ADFEF-5561-4F37-8746-D61470D2C369}" destId="{A2914D7C-D963-4491-AB65-EA36FABEBFDA}" srcOrd="0" destOrd="0" presId="urn:microsoft.com/office/officeart/2005/8/layout/vList5"/>
    <dgm:cxn modelId="{BC875496-4A78-4D61-B2EB-BCCF3F3E898B}" srcId="{69DD6617-0B9B-404B-8F81-E756334E4B9F}" destId="{7F2ADFEF-5561-4F37-8746-D61470D2C369}" srcOrd="1" destOrd="0" parTransId="{9FEAC4CA-E879-4EA2-96B7-23CC44F2AE87}" sibTransId="{2F13430B-49C4-424E-BEF5-7E97E756AB42}"/>
    <dgm:cxn modelId="{C83ACC42-AA87-4125-895E-18A5F6498581}" type="presOf" srcId="{5DB9EA9F-9E90-483B-B508-4958E18BEA1D}" destId="{BDCDD57A-04F9-4FB1-B51B-4BC662B28AFB}" srcOrd="0" destOrd="0" presId="urn:microsoft.com/office/officeart/2005/8/layout/vList5"/>
    <dgm:cxn modelId="{D3B7EE0A-E897-435F-9367-05FDC14DD05D}" type="presOf" srcId="{8A24A92D-F5C9-47CE-ADD4-727F4F5559C1}" destId="{68807491-0EDB-4C50-8EAF-6F70B9FFD92B}" srcOrd="0" destOrd="0" presId="urn:microsoft.com/office/officeart/2005/8/layout/vList5"/>
    <dgm:cxn modelId="{DD660BFD-44EC-451D-8E53-B0DE028BBE3D}" type="presParOf" srcId="{F14677BE-9B39-453E-BFF6-1744D212EF2A}" destId="{126E4508-736C-4EE9-ADD9-39BAEAE31D40}" srcOrd="0" destOrd="0" presId="urn:microsoft.com/office/officeart/2005/8/layout/vList5"/>
    <dgm:cxn modelId="{53536219-4E57-412E-B9AA-80E4F35AF67E}" type="presParOf" srcId="{126E4508-736C-4EE9-ADD9-39BAEAE31D40}" destId="{4FFC06F0-227F-4013-912A-64616ED7891E}" srcOrd="0" destOrd="0" presId="urn:microsoft.com/office/officeart/2005/8/layout/vList5"/>
    <dgm:cxn modelId="{3635E824-3C5A-4826-8DA5-8704F7B5C526}" type="presParOf" srcId="{126E4508-736C-4EE9-ADD9-39BAEAE31D40}" destId="{C191B6BF-AFF7-4CCE-BD92-20F1855ABAE6}" srcOrd="1" destOrd="0" presId="urn:microsoft.com/office/officeart/2005/8/layout/vList5"/>
    <dgm:cxn modelId="{DEA59591-759F-41E1-A0D2-94808A1E93CA}" type="presParOf" srcId="{F14677BE-9B39-453E-BFF6-1744D212EF2A}" destId="{CDB0C119-E38E-4A78-842A-88359369C61E}" srcOrd="1" destOrd="0" presId="urn:microsoft.com/office/officeart/2005/8/layout/vList5"/>
    <dgm:cxn modelId="{4859749A-5506-4B1B-A2C7-BE4EA1D0B66F}" type="presParOf" srcId="{F14677BE-9B39-453E-BFF6-1744D212EF2A}" destId="{EC338853-89C1-491F-9E3E-9C4E1BC4883F}" srcOrd="2" destOrd="0" presId="urn:microsoft.com/office/officeart/2005/8/layout/vList5"/>
    <dgm:cxn modelId="{A9C3C911-B97F-437A-ACAA-5F2E550CA351}" type="presParOf" srcId="{EC338853-89C1-491F-9E3E-9C4E1BC4883F}" destId="{A2914D7C-D963-4491-AB65-EA36FABEBFDA}" srcOrd="0" destOrd="0" presId="urn:microsoft.com/office/officeart/2005/8/layout/vList5"/>
    <dgm:cxn modelId="{B05E3387-A4FE-4978-8E04-6C02D000BD96}" type="presParOf" srcId="{EC338853-89C1-491F-9E3E-9C4E1BC4883F}" destId="{E3C90243-E1D8-4E52-8FAC-FCFBF9A8547A}" srcOrd="1" destOrd="0" presId="urn:microsoft.com/office/officeart/2005/8/layout/vList5"/>
    <dgm:cxn modelId="{0817062E-09FE-4BFB-9EB6-E07FD09C07E0}" type="presParOf" srcId="{F14677BE-9B39-453E-BFF6-1744D212EF2A}" destId="{E2A113BC-BF36-459F-9BB4-38BDEA832FC3}" srcOrd="3" destOrd="0" presId="urn:microsoft.com/office/officeart/2005/8/layout/vList5"/>
    <dgm:cxn modelId="{E32D19EE-89D1-4DF2-8074-4B009F4F8743}" type="presParOf" srcId="{F14677BE-9B39-453E-BFF6-1744D212EF2A}" destId="{93190199-AD58-4336-B51C-232EE714F649}" srcOrd="4" destOrd="0" presId="urn:microsoft.com/office/officeart/2005/8/layout/vList5"/>
    <dgm:cxn modelId="{E9542EFF-4FDA-4CA5-A44A-867CB853831F}" type="presParOf" srcId="{93190199-AD58-4336-B51C-232EE714F649}" destId="{BDCDD57A-04F9-4FB1-B51B-4BC662B28AFB}" srcOrd="0" destOrd="0" presId="urn:microsoft.com/office/officeart/2005/8/layout/vList5"/>
    <dgm:cxn modelId="{01857749-AE50-4325-BA03-854F43DD2DD9}" type="presParOf" srcId="{93190199-AD58-4336-B51C-232EE714F649}" destId="{E370E76B-02AA-4B48-8E0A-B14889BB8031}" srcOrd="1" destOrd="0" presId="urn:microsoft.com/office/officeart/2005/8/layout/vList5"/>
    <dgm:cxn modelId="{9E3E6FA5-F492-4565-88FF-BB307E24FBD7}" type="presParOf" srcId="{F14677BE-9B39-453E-BFF6-1744D212EF2A}" destId="{AEE53CE3-1CDC-42CB-BD0D-E8702430DB33}" srcOrd="5" destOrd="0" presId="urn:microsoft.com/office/officeart/2005/8/layout/vList5"/>
    <dgm:cxn modelId="{517C421D-D3E3-4FC7-818D-328D8616157B}" type="presParOf" srcId="{F14677BE-9B39-453E-BFF6-1744D212EF2A}" destId="{9890DC27-195A-48FE-8A80-003DDC18A324}" srcOrd="6" destOrd="0" presId="urn:microsoft.com/office/officeart/2005/8/layout/vList5"/>
    <dgm:cxn modelId="{D74C3F99-2B21-4BFD-8980-31505092110F}" type="presParOf" srcId="{9890DC27-195A-48FE-8A80-003DDC18A324}" destId="{68807491-0EDB-4C50-8EAF-6F70B9FFD92B}" srcOrd="0" destOrd="0" presId="urn:microsoft.com/office/officeart/2005/8/layout/vList5"/>
    <dgm:cxn modelId="{05DDDCC8-4431-48F2-9893-20EB09E8F102}" type="presParOf" srcId="{9890DC27-195A-48FE-8A80-003DDC18A324}" destId="{C0D43285-33BC-43AF-8C6A-EFDDC5DAF8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D35F94-EFB1-47D8-B3CB-E2D9B31C018E}">
      <dsp:nvSpPr>
        <dsp:cNvPr id="0" name=""/>
        <dsp:cNvSpPr/>
      </dsp:nvSpPr>
      <dsp:spPr>
        <a:xfrm>
          <a:off x="289312" y="2008"/>
          <a:ext cx="1323854" cy="727586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sabes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hacer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>
        <a:off x="289312" y="2008"/>
        <a:ext cx="1323854" cy="727586"/>
      </dsp:txXfrm>
    </dsp:sp>
    <dsp:sp modelId="{172C5CDE-10B3-4ECF-9FF4-EEA0D43474FF}">
      <dsp:nvSpPr>
        <dsp:cNvPr id="0" name=""/>
        <dsp:cNvSpPr/>
      </dsp:nvSpPr>
      <dsp:spPr>
        <a:xfrm>
          <a:off x="267634" y="729595"/>
          <a:ext cx="1367209" cy="3128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Pedro</a:t>
          </a:r>
          <a:endParaRPr lang="en-US" sz="1400" kern="1200" dirty="0"/>
        </a:p>
      </dsp:txBody>
      <dsp:txXfrm>
        <a:off x="267634" y="729595"/>
        <a:ext cx="962823" cy="312862"/>
      </dsp:txXfrm>
    </dsp:sp>
    <dsp:sp modelId="{D01120F4-86C7-45AE-B2C3-9BD04DB0A303}">
      <dsp:nvSpPr>
        <dsp:cNvPr id="0" name=""/>
        <dsp:cNvSpPr/>
      </dsp:nvSpPr>
      <dsp:spPr>
        <a:xfrm>
          <a:off x="1177868" y="779290"/>
          <a:ext cx="341141" cy="341141"/>
        </a:xfrm>
        <a:prstGeom prst="ellipse">
          <a:avLst/>
        </a:prstGeom>
        <a:blipFill rotWithShape="0">
          <a:blip xmlns:r="http://schemas.openxmlformats.org/officeDocument/2006/relationships" r:embed="rId1">
            <a:biLevel thresh="50000"/>
          </a:blip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41E6B-EC35-4E03-956A-886576DA6DF7}">
      <dsp:nvSpPr>
        <dsp:cNvPr id="0" name=""/>
        <dsp:cNvSpPr/>
      </dsp:nvSpPr>
      <dsp:spPr>
        <a:xfrm>
          <a:off x="1719359" y="2008"/>
          <a:ext cx="1436139" cy="727586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tiempo</a:t>
          </a:r>
          <a:r>
            <a:rPr lang="en-US" sz="1400" kern="1200" dirty="0"/>
            <a:t> </a:t>
          </a:r>
          <a:r>
            <a:rPr lang="en-US" sz="1400" kern="1200" dirty="0" err="1"/>
            <a:t>hará</a:t>
          </a:r>
          <a:r>
            <a:rPr lang="en-US" sz="1400" kern="1200" dirty="0"/>
            <a:t> </a:t>
          </a:r>
          <a:r>
            <a:rPr lang="en-US" sz="1400" kern="1200" dirty="0" err="1"/>
            <a:t>manaña</a:t>
          </a:r>
          <a:r>
            <a:rPr lang="en-US" sz="1400" kern="1200" dirty="0"/>
            <a:t>?</a:t>
          </a:r>
        </a:p>
      </dsp:txBody>
      <dsp:txXfrm>
        <a:off x="1719359" y="2008"/>
        <a:ext cx="1436139" cy="727586"/>
      </dsp:txXfrm>
    </dsp:sp>
    <dsp:sp modelId="{4EB79DE6-23DB-48D0-AA46-EE00700C2105}">
      <dsp:nvSpPr>
        <dsp:cNvPr id="0" name=""/>
        <dsp:cNvSpPr/>
      </dsp:nvSpPr>
      <dsp:spPr>
        <a:xfrm>
          <a:off x="1719359" y="729595"/>
          <a:ext cx="1436139" cy="3128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</a:t>
          </a:r>
          <a:r>
            <a:rPr lang="en-US" sz="1400" kern="1200" dirty="0" err="1" smtClean="0"/>
            <a:t>Tiempo</a:t>
          </a:r>
          <a:endParaRPr lang="en-US" sz="1400" kern="1200" dirty="0"/>
        </a:p>
      </dsp:txBody>
      <dsp:txXfrm>
        <a:off x="1719359" y="729595"/>
        <a:ext cx="1011365" cy="312862"/>
      </dsp:txXfrm>
    </dsp:sp>
    <dsp:sp modelId="{1CFFD697-121B-4E7D-B803-EB95FCD56A1A}">
      <dsp:nvSpPr>
        <dsp:cNvPr id="0" name=""/>
        <dsp:cNvSpPr/>
      </dsp:nvSpPr>
      <dsp:spPr>
        <a:xfrm>
          <a:off x="2757040" y="779290"/>
          <a:ext cx="341141" cy="34114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6E9D1-5AE2-4649-9A51-4108D98386A1}">
      <dsp:nvSpPr>
        <dsp:cNvPr id="0" name=""/>
        <dsp:cNvSpPr/>
      </dsp:nvSpPr>
      <dsp:spPr>
        <a:xfrm>
          <a:off x="3240014" y="2008"/>
          <a:ext cx="1731100" cy="727586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restaurantes</a:t>
          </a:r>
          <a:r>
            <a:rPr lang="en-US" sz="1400" kern="1200" dirty="0"/>
            <a:t> me </a:t>
          </a:r>
          <a:r>
            <a:rPr lang="en-US" sz="1400" kern="1200" dirty="0" err="1"/>
            <a:t>recomiendas</a:t>
          </a:r>
          <a:endParaRPr lang="en-US" sz="1400" kern="1200" dirty="0"/>
        </a:p>
      </dsp:txBody>
      <dsp:txXfrm>
        <a:off x="3240014" y="2008"/>
        <a:ext cx="1731100" cy="727586"/>
      </dsp:txXfrm>
    </dsp:sp>
    <dsp:sp modelId="{1A0678CC-360C-4C4A-836C-EC8FC256B598}">
      <dsp:nvSpPr>
        <dsp:cNvPr id="0" name=""/>
        <dsp:cNvSpPr/>
      </dsp:nvSpPr>
      <dsp:spPr>
        <a:xfrm>
          <a:off x="3240014" y="729595"/>
          <a:ext cx="1731100" cy="3128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Restaurantes</a:t>
          </a:r>
          <a:endParaRPr lang="en-US" sz="1400" kern="1200" dirty="0"/>
        </a:p>
      </dsp:txBody>
      <dsp:txXfrm>
        <a:off x="3240014" y="729595"/>
        <a:ext cx="1219084" cy="312862"/>
      </dsp:txXfrm>
    </dsp:sp>
    <dsp:sp modelId="{CF8B6A53-CD70-48EC-ACBC-44CC4D61BB46}">
      <dsp:nvSpPr>
        <dsp:cNvPr id="0" name=""/>
        <dsp:cNvSpPr/>
      </dsp:nvSpPr>
      <dsp:spPr>
        <a:xfrm>
          <a:off x="4557238" y="779290"/>
          <a:ext cx="341141" cy="34114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41A97-2D9D-44EB-AC90-7CB3AF9010B4}">
      <dsp:nvSpPr>
        <dsp:cNvPr id="0" name=""/>
        <dsp:cNvSpPr/>
      </dsp:nvSpPr>
      <dsp:spPr>
        <a:xfrm>
          <a:off x="451213" y="1289392"/>
          <a:ext cx="1358066" cy="727586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Cuales</a:t>
          </a:r>
          <a:r>
            <a:rPr lang="en-US" sz="1400" kern="1200" dirty="0"/>
            <a:t> son los </a:t>
          </a:r>
          <a:r>
            <a:rPr lang="en-US" sz="1400" kern="1200" dirty="0" err="1"/>
            <a:t>horarios</a:t>
          </a:r>
          <a:r>
            <a:rPr lang="en-US" sz="1400" kern="1200" dirty="0"/>
            <a:t> de </a:t>
          </a:r>
          <a:r>
            <a:rPr lang="en-US" sz="1400" kern="1200" dirty="0" err="1"/>
            <a:t>comidas</a:t>
          </a:r>
          <a:r>
            <a:rPr lang="en-US" sz="1400" kern="1200" dirty="0"/>
            <a:t>?</a:t>
          </a:r>
        </a:p>
      </dsp:txBody>
      <dsp:txXfrm>
        <a:off x="451213" y="1289392"/>
        <a:ext cx="1358066" cy="727586"/>
      </dsp:txXfrm>
    </dsp:sp>
    <dsp:sp modelId="{D46EA622-4014-41AC-8FE7-AF0FD3DD764B}">
      <dsp:nvSpPr>
        <dsp:cNvPr id="0" name=""/>
        <dsp:cNvSpPr/>
      </dsp:nvSpPr>
      <dsp:spPr>
        <a:xfrm>
          <a:off x="441680" y="2016979"/>
          <a:ext cx="1377131" cy="3128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Del hotel</a:t>
          </a:r>
        </a:p>
      </dsp:txBody>
      <dsp:txXfrm>
        <a:off x="441680" y="2016979"/>
        <a:ext cx="969810" cy="312862"/>
      </dsp:txXfrm>
    </dsp:sp>
    <dsp:sp modelId="{A4A5CCB0-C99B-4830-A321-FFCA0BDB7777}">
      <dsp:nvSpPr>
        <dsp:cNvPr id="0" name=""/>
        <dsp:cNvSpPr/>
      </dsp:nvSpPr>
      <dsp:spPr>
        <a:xfrm>
          <a:off x="1356875" y="2066674"/>
          <a:ext cx="341141" cy="34114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BC2A7-8D0D-4FE6-B9ED-7C9BEF573BAB}">
      <dsp:nvSpPr>
        <dsp:cNvPr id="0" name=""/>
        <dsp:cNvSpPr/>
      </dsp:nvSpPr>
      <dsp:spPr>
        <a:xfrm>
          <a:off x="1903332" y="1289392"/>
          <a:ext cx="1345707" cy="727586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Solo </a:t>
          </a:r>
          <a:r>
            <a:rPr lang="en-US" sz="1400" kern="1200" dirty="0" err="1" smtClean="0"/>
            <a:t>debes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decir</a:t>
          </a:r>
          <a:r>
            <a:rPr lang="en-US" sz="1400" kern="1200" dirty="0" smtClean="0"/>
            <a:t> !</a:t>
          </a:r>
          <a:r>
            <a:rPr lang="en-US" sz="1400" kern="1200" dirty="0" err="1" smtClean="0"/>
            <a:t>Ayuda</a:t>
          </a:r>
          <a:r>
            <a:rPr lang="en-US" sz="1400" kern="1200" dirty="0" smtClean="0"/>
            <a:t>!</a:t>
          </a:r>
          <a:endParaRPr lang="en-US" sz="1400" kern="1200" dirty="0"/>
        </a:p>
      </dsp:txBody>
      <dsp:txXfrm>
        <a:off x="1903332" y="1289392"/>
        <a:ext cx="1345707" cy="727586"/>
      </dsp:txXfrm>
    </dsp:sp>
    <dsp:sp modelId="{F536551B-E530-4DA4-99E4-C5DC23E87E30}">
      <dsp:nvSpPr>
        <dsp:cNvPr id="0" name=""/>
        <dsp:cNvSpPr/>
      </dsp:nvSpPr>
      <dsp:spPr>
        <a:xfrm>
          <a:off x="1903327" y="2016979"/>
          <a:ext cx="1345717" cy="3128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Ayuda</a:t>
          </a:r>
          <a:endParaRPr lang="en-US" sz="1400" kern="1200" dirty="0"/>
        </a:p>
      </dsp:txBody>
      <dsp:txXfrm>
        <a:off x="1903327" y="2016979"/>
        <a:ext cx="947688" cy="312862"/>
      </dsp:txXfrm>
    </dsp:sp>
    <dsp:sp modelId="{7CD6F65D-78F2-4EED-8B99-83E55527C2C8}">
      <dsp:nvSpPr>
        <dsp:cNvPr id="0" name=""/>
        <dsp:cNvSpPr/>
      </dsp:nvSpPr>
      <dsp:spPr>
        <a:xfrm>
          <a:off x="2802815" y="2066674"/>
          <a:ext cx="341141" cy="341141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8C4E3-5523-41D2-B4CD-F1359D577954}">
      <dsp:nvSpPr>
        <dsp:cNvPr id="0" name=""/>
        <dsp:cNvSpPr/>
      </dsp:nvSpPr>
      <dsp:spPr>
        <a:xfrm>
          <a:off x="3362163" y="1289392"/>
          <a:ext cx="1406303" cy="727586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lugares</a:t>
          </a:r>
          <a:r>
            <a:rPr lang="en-US" sz="1400" kern="1200" dirty="0"/>
            <a:t> de </a:t>
          </a:r>
          <a:r>
            <a:rPr lang="en-US" sz="1400" kern="1200" dirty="0" err="1"/>
            <a:t>interes</a:t>
          </a:r>
          <a:r>
            <a:rPr lang="en-US" sz="1400" kern="1200" dirty="0"/>
            <a:t> hay en </a:t>
          </a:r>
          <a:r>
            <a:rPr lang="en-US" sz="1400" kern="1200" dirty="0" err="1"/>
            <a:t>valladolid</a:t>
          </a:r>
          <a:r>
            <a:rPr lang="en-US" sz="1400" kern="1200" dirty="0"/>
            <a:t>?</a:t>
          </a:r>
        </a:p>
      </dsp:txBody>
      <dsp:txXfrm>
        <a:off x="3362163" y="1289392"/>
        <a:ext cx="1406303" cy="727586"/>
      </dsp:txXfrm>
    </dsp:sp>
    <dsp:sp modelId="{B126A0E7-B30B-441E-8BFA-D004897399D6}">
      <dsp:nvSpPr>
        <dsp:cNvPr id="0" name=""/>
        <dsp:cNvSpPr/>
      </dsp:nvSpPr>
      <dsp:spPr>
        <a:xfrm>
          <a:off x="3333560" y="2016979"/>
          <a:ext cx="1463508" cy="31286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BIC</a:t>
          </a:r>
        </a:p>
      </dsp:txBody>
      <dsp:txXfrm>
        <a:off x="3333560" y="2016979"/>
        <a:ext cx="1030639" cy="312862"/>
      </dsp:txXfrm>
    </dsp:sp>
    <dsp:sp modelId="{24B62FBA-3175-458B-99F4-7632F2E1ACEC}">
      <dsp:nvSpPr>
        <dsp:cNvPr id="0" name=""/>
        <dsp:cNvSpPr/>
      </dsp:nvSpPr>
      <dsp:spPr>
        <a:xfrm>
          <a:off x="4291944" y="2066674"/>
          <a:ext cx="341141" cy="341141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1B6BF-AFF7-4CCE-BD92-20F1855ABAE6}">
      <dsp:nvSpPr>
        <dsp:cNvPr id="0" name=""/>
        <dsp:cNvSpPr/>
      </dsp:nvSpPr>
      <dsp:spPr>
        <a:xfrm rot="5400000">
          <a:off x="3167677" y="-1287115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tiempo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hace</a:t>
          </a:r>
          <a:r>
            <a:rPr lang="en-US" sz="1400" kern="1200" dirty="0" smtClean="0"/>
            <a:t>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Dime la </a:t>
          </a:r>
          <a:r>
            <a:rPr lang="en-US" sz="1400" kern="1200" dirty="0" err="1" smtClean="0"/>
            <a:t>previsión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meteorológica</a:t>
          </a:r>
          <a:endParaRPr lang="en-US" sz="1400" kern="1200" dirty="0"/>
        </a:p>
      </dsp:txBody>
      <dsp:txXfrm rot="5400000">
        <a:off x="3167677" y="-1287115"/>
        <a:ext cx="519807" cy="3225958"/>
      </dsp:txXfrm>
    </dsp:sp>
    <dsp:sp modelId="{4FFC06F0-227F-4013-912A-64616ED7891E}">
      <dsp:nvSpPr>
        <dsp:cNvPr id="0" name=""/>
        <dsp:cNvSpPr/>
      </dsp:nvSpPr>
      <dsp:spPr>
        <a:xfrm>
          <a:off x="0" y="984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Hoy</a:t>
          </a:r>
          <a:endParaRPr lang="en-US" sz="1400" kern="1200" dirty="0"/>
        </a:p>
      </dsp:txBody>
      <dsp:txXfrm>
        <a:off x="0" y="984"/>
        <a:ext cx="1814601" cy="649759"/>
      </dsp:txXfrm>
    </dsp:sp>
    <dsp:sp modelId="{E3C90243-E1D8-4E52-8FAC-FCFBF9A8547A}">
      <dsp:nvSpPr>
        <dsp:cNvPr id="0" name=""/>
        <dsp:cNvSpPr/>
      </dsp:nvSpPr>
      <dsp:spPr>
        <a:xfrm rot="5400000">
          <a:off x="3167677" y="-604867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tiempo</a:t>
          </a:r>
          <a:r>
            <a:rPr lang="en-US" sz="1400" kern="1200" dirty="0"/>
            <a:t> </a:t>
          </a:r>
          <a:r>
            <a:rPr lang="en-US" sz="1400" kern="1200" dirty="0" err="1" smtClean="0"/>
            <a:t>hará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mañana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167677" y="-604867"/>
        <a:ext cx="519807" cy="3225958"/>
      </dsp:txXfrm>
    </dsp:sp>
    <dsp:sp modelId="{A2914D7C-D963-4491-AB65-EA36FABEBFDA}">
      <dsp:nvSpPr>
        <dsp:cNvPr id="0" name=""/>
        <dsp:cNvSpPr/>
      </dsp:nvSpPr>
      <dsp:spPr>
        <a:xfrm>
          <a:off x="0" y="683231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Mañana</a:t>
          </a:r>
          <a:endParaRPr lang="en-US" sz="1400" kern="1200" dirty="0"/>
        </a:p>
      </dsp:txBody>
      <dsp:txXfrm>
        <a:off x="0" y="683231"/>
        <a:ext cx="1814601" cy="649759"/>
      </dsp:txXfrm>
    </dsp:sp>
    <dsp:sp modelId="{E370E76B-02AA-4B48-8E0A-B14889BB8031}">
      <dsp:nvSpPr>
        <dsp:cNvPr id="0" name=""/>
        <dsp:cNvSpPr/>
      </dsp:nvSpPr>
      <dsp:spPr>
        <a:xfrm rot="5400000">
          <a:off x="3167677" y="77379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tiempo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hará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pasado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mañana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167677" y="77379"/>
        <a:ext cx="519807" cy="3225958"/>
      </dsp:txXfrm>
    </dsp:sp>
    <dsp:sp modelId="{BDCDD57A-04F9-4FB1-B51B-4BC662B28AFB}">
      <dsp:nvSpPr>
        <dsp:cNvPr id="0" name=""/>
        <dsp:cNvSpPr/>
      </dsp:nvSpPr>
      <dsp:spPr>
        <a:xfrm>
          <a:off x="0" y="1365479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Pasado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Mañana</a:t>
          </a:r>
          <a:endParaRPr lang="en-US" sz="1400" kern="1200" dirty="0"/>
        </a:p>
      </dsp:txBody>
      <dsp:txXfrm>
        <a:off x="0" y="1365479"/>
        <a:ext cx="1814601" cy="649759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FE0E07-0EBF-435F-BA5E-F5C8FC56BF90}">
      <dsp:nvSpPr>
        <dsp:cNvPr id="0" name=""/>
        <dsp:cNvSpPr/>
      </dsp:nvSpPr>
      <dsp:spPr>
        <a:xfrm rot="5400000">
          <a:off x="3076003" y="-1307476"/>
          <a:ext cx="1089122" cy="384810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Busco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restaurantes</a:t>
          </a:r>
          <a:r>
            <a:rPr lang="en-US" sz="1300" kern="1200" smtClean="0"/>
            <a:t> </a:t>
          </a:r>
          <a:r>
            <a:rPr lang="en-US" sz="1300" b="1" kern="1200" smtClean="0">
              <a:solidFill>
                <a:schemeClr val="accent2"/>
              </a:solidFill>
            </a:rPr>
            <a:t>TIPO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Me </a:t>
          </a:r>
          <a:r>
            <a:rPr lang="en-US" sz="1300" kern="1200" dirty="0" err="1" smtClean="0"/>
            <a:t>gusta</a:t>
          </a:r>
          <a:r>
            <a:rPr lang="en-US" sz="1300" kern="1200" dirty="0" smtClean="0"/>
            <a:t> la comida </a:t>
          </a:r>
          <a:r>
            <a:rPr lang="en-US" sz="1300" b="1" kern="1200" dirty="0" smtClean="0">
              <a:solidFill>
                <a:schemeClr val="accent2"/>
              </a:solidFill>
            </a:rPr>
            <a:t>TIPO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accent2"/>
              </a:solidFill>
            </a:rPr>
            <a:t>TIPO</a:t>
          </a:r>
          <a:endParaRPr lang="en-US" sz="1300" b="1" kern="1200" dirty="0">
            <a:solidFill>
              <a:schemeClr val="accent2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Dame </a:t>
          </a:r>
          <a:r>
            <a:rPr lang="en-US" sz="1300" kern="1200" dirty="0" err="1" smtClean="0"/>
            <a:t>información</a:t>
          </a:r>
          <a:r>
            <a:rPr lang="en-US" sz="1300" kern="1200" dirty="0" smtClean="0"/>
            <a:t> del </a:t>
          </a:r>
          <a:r>
            <a:rPr lang="en-US" sz="1300" kern="1200" dirty="0" err="1" smtClean="0"/>
            <a:t>restaurante</a:t>
          </a:r>
          <a:r>
            <a:rPr lang="en-US" sz="1300" kern="1200" dirty="0" smtClean="0"/>
            <a:t> </a:t>
          </a:r>
          <a:r>
            <a:rPr lang="en-US" sz="1300" b="1" kern="1200" dirty="0" smtClean="0">
              <a:solidFill>
                <a:schemeClr val="accent2"/>
              </a:solidFill>
            </a:rPr>
            <a:t>NOMBRE</a:t>
          </a:r>
          <a:endParaRPr lang="en-US" sz="1300" b="1" kern="1200" dirty="0">
            <a:solidFill>
              <a:schemeClr val="accent2"/>
            </a:solidFill>
          </a:endParaRPr>
        </a:p>
      </dsp:txBody>
      <dsp:txXfrm rot="5400000">
        <a:off x="3076003" y="-1307476"/>
        <a:ext cx="1089122" cy="3848100"/>
      </dsp:txXfrm>
    </dsp:sp>
    <dsp:sp modelId="{00C66778-D8BE-4420-B685-E5C046D0977C}">
      <dsp:nvSpPr>
        <dsp:cNvPr id="0" name=""/>
        <dsp:cNvSpPr/>
      </dsp:nvSpPr>
      <dsp:spPr>
        <a:xfrm>
          <a:off x="144016" y="80503"/>
          <a:ext cx="1552498" cy="11355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Restaurantes</a:t>
          </a:r>
          <a:endParaRPr lang="en-US" sz="1300" kern="1200" dirty="0"/>
        </a:p>
      </dsp:txBody>
      <dsp:txXfrm>
        <a:off x="144016" y="80503"/>
        <a:ext cx="1552498" cy="1135575"/>
      </dsp:txXfrm>
    </dsp:sp>
    <dsp:sp modelId="{34F42D97-9D06-4403-8C72-25EE19A4309F}">
      <dsp:nvSpPr>
        <dsp:cNvPr id="0" name=""/>
        <dsp:cNvSpPr/>
      </dsp:nvSpPr>
      <dsp:spPr>
        <a:xfrm rot="5400000">
          <a:off x="3290604" y="-240526"/>
          <a:ext cx="452504" cy="364072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Italianos</a:t>
          </a:r>
          <a:r>
            <a:rPr lang="en-US" sz="1300" kern="1200" dirty="0" smtClean="0"/>
            <a:t>, Chinos, </a:t>
          </a:r>
          <a:r>
            <a:rPr lang="en-US" sz="1300" kern="1200" dirty="0" err="1" smtClean="0"/>
            <a:t>Españoles</a:t>
          </a:r>
          <a:endParaRPr lang="en-US" sz="1300" kern="1200" dirty="0"/>
        </a:p>
      </dsp:txBody>
      <dsp:txXfrm rot="5400000">
        <a:off x="3290604" y="-240526"/>
        <a:ext cx="452504" cy="3640724"/>
      </dsp:txXfrm>
    </dsp:sp>
    <dsp:sp modelId="{3C568A3B-783E-408A-BDCF-2F28D16B7637}">
      <dsp:nvSpPr>
        <dsp:cNvPr id="0" name=""/>
        <dsp:cNvSpPr/>
      </dsp:nvSpPr>
      <dsp:spPr>
        <a:xfrm>
          <a:off x="144016" y="1261094"/>
          <a:ext cx="1552477" cy="63748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accent2"/>
              </a:solidFill>
            </a:rPr>
            <a:t>Tipo</a:t>
          </a:r>
          <a:endParaRPr lang="en-US" sz="1300" b="1" kern="1200" dirty="0">
            <a:solidFill>
              <a:schemeClr val="accent2"/>
            </a:solidFill>
          </a:endParaRPr>
        </a:p>
      </dsp:txBody>
      <dsp:txXfrm>
        <a:off x="144016" y="1261094"/>
        <a:ext cx="1552477" cy="637481"/>
      </dsp:txXfrm>
    </dsp:sp>
    <dsp:sp modelId="{FB7C3F87-F729-4C87-AF62-67F1A42F17CA}">
      <dsp:nvSpPr>
        <dsp:cNvPr id="0" name=""/>
        <dsp:cNvSpPr/>
      </dsp:nvSpPr>
      <dsp:spPr>
        <a:xfrm rot="5400000">
          <a:off x="3239668" y="575796"/>
          <a:ext cx="554417" cy="364072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Niza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Pekin</a:t>
          </a:r>
          <a:r>
            <a:rPr lang="en-US" sz="1300" kern="1200" dirty="0" smtClean="0"/>
            <a:t>, la </a:t>
          </a:r>
          <a:r>
            <a:rPr lang="en-US" sz="1300" kern="1200" dirty="0" err="1" smtClean="0"/>
            <a:t>parrilla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zan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lorenzo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jero</a:t>
          </a:r>
          <a:r>
            <a:rPr lang="en-US" sz="1300" kern="1200" dirty="0" smtClean="0"/>
            <a:t>, los </a:t>
          </a:r>
          <a:r>
            <a:rPr lang="en-US" sz="1300" kern="1200" dirty="0" err="1" smtClean="0"/>
            <a:t>zagales</a:t>
          </a:r>
          <a:r>
            <a:rPr lang="en-US" sz="1300" kern="1200" dirty="0" smtClean="0"/>
            <a:t>, dong fang, </a:t>
          </a:r>
          <a:r>
            <a:rPr lang="en-US" sz="1300" kern="1200" dirty="0" err="1" smtClean="0"/>
            <a:t>milano</a:t>
          </a:r>
          <a:r>
            <a:rPr lang="en-US" sz="1300" kern="1200" dirty="0" smtClean="0"/>
            <a:t>…</a:t>
          </a:r>
          <a:endParaRPr lang="en-US" sz="1300" kern="1200" dirty="0"/>
        </a:p>
      </dsp:txBody>
      <dsp:txXfrm rot="5400000">
        <a:off x="3239668" y="575796"/>
        <a:ext cx="554417" cy="3640724"/>
      </dsp:txXfrm>
    </dsp:sp>
    <dsp:sp modelId="{9D876EFA-7178-4BCA-A3F7-775790B733B0}">
      <dsp:nvSpPr>
        <dsp:cNvPr id="0" name=""/>
        <dsp:cNvSpPr/>
      </dsp:nvSpPr>
      <dsp:spPr>
        <a:xfrm>
          <a:off x="112342" y="2024095"/>
          <a:ext cx="1552498" cy="74576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solidFill>
                <a:schemeClr val="accent2"/>
              </a:solidFill>
            </a:rPr>
            <a:t>Nombre</a:t>
          </a:r>
          <a:endParaRPr lang="en-US" sz="1300" b="1" kern="1200" dirty="0">
            <a:solidFill>
              <a:schemeClr val="accent2"/>
            </a:solidFill>
          </a:endParaRPr>
        </a:p>
      </dsp:txBody>
      <dsp:txXfrm>
        <a:off x="112342" y="2024095"/>
        <a:ext cx="1552498" cy="74576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1B6BF-AFF7-4CCE-BD92-20F1855ABAE6}">
      <dsp:nvSpPr>
        <dsp:cNvPr id="0" name=""/>
        <dsp:cNvSpPr/>
      </dsp:nvSpPr>
      <dsp:spPr>
        <a:xfrm rot="5400000">
          <a:off x="3233440" y="-1369294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sabes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hacer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1369294"/>
        <a:ext cx="388280" cy="3225958"/>
      </dsp:txXfrm>
    </dsp:sp>
    <dsp:sp modelId="{4FFC06F0-227F-4013-912A-64616ED7891E}">
      <dsp:nvSpPr>
        <dsp:cNvPr id="0" name=""/>
        <dsp:cNvSpPr/>
      </dsp:nvSpPr>
      <dsp:spPr>
        <a:xfrm>
          <a:off x="0" y="1009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Acerca</a:t>
          </a:r>
          <a:r>
            <a:rPr lang="en-US" sz="1400" kern="1200" dirty="0" smtClean="0"/>
            <a:t> de mi</a:t>
          </a:r>
          <a:endParaRPr lang="en-US" sz="1400" kern="1200" dirty="0"/>
        </a:p>
      </dsp:txBody>
      <dsp:txXfrm>
        <a:off x="0" y="1009"/>
        <a:ext cx="1814601" cy="485350"/>
      </dsp:txXfrm>
    </dsp:sp>
    <dsp:sp modelId="{E3C90243-E1D8-4E52-8FAC-FCFBF9A8547A}">
      <dsp:nvSpPr>
        <dsp:cNvPr id="0" name=""/>
        <dsp:cNvSpPr/>
      </dsp:nvSpPr>
      <dsp:spPr>
        <a:xfrm rot="5400000">
          <a:off x="3233440" y="-859676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tiempo</a:t>
          </a:r>
          <a:r>
            <a:rPr lang="en-US" sz="1400" kern="1200" dirty="0"/>
            <a:t> </a:t>
          </a:r>
          <a:r>
            <a:rPr lang="en-US" sz="1400" kern="1200" dirty="0" err="1" smtClean="0"/>
            <a:t>hace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859676"/>
        <a:ext cx="388280" cy="3225958"/>
      </dsp:txXfrm>
    </dsp:sp>
    <dsp:sp modelId="{A2914D7C-D963-4491-AB65-EA36FABEBFDA}">
      <dsp:nvSpPr>
        <dsp:cNvPr id="0" name=""/>
        <dsp:cNvSpPr/>
      </dsp:nvSpPr>
      <dsp:spPr>
        <a:xfrm>
          <a:off x="0" y="510627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</a:t>
          </a:r>
          <a:r>
            <a:rPr lang="en-US" sz="1400" kern="1200" dirty="0" err="1" smtClean="0"/>
            <a:t>Tiempo</a:t>
          </a:r>
          <a:endParaRPr lang="en-US" sz="1400" kern="1200" dirty="0"/>
        </a:p>
      </dsp:txBody>
      <dsp:txXfrm>
        <a:off x="0" y="510627"/>
        <a:ext cx="1814601" cy="485350"/>
      </dsp:txXfrm>
    </dsp:sp>
    <dsp:sp modelId="{E370E76B-02AA-4B48-8E0A-B14889BB8031}">
      <dsp:nvSpPr>
        <dsp:cNvPr id="0" name=""/>
        <dsp:cNvSpPr/>
      </dsp:nvSpPr>
      <dsp:spPr>
        <a:xfrm rot="5400000">
          <a:off x="3233440" y="-350058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Dame </a:t>
          </a:r>
          <a:r>
            <a:rPr lang="en-US" sz="1400" kern="1200" dirty="0" err="1" smtClean="0"/>
            <a:t>información</a:t>
          </a:r>
          <a:r>
            <a:rPr lang="en-US" sz="1400" kern="1200" dirty="0" smtClean="0"/>
            <a:t> del hotel</a:t>
          </a:r>
          <a:endParaRPr lang="en-US" sz="1400" kern="1200" dirty="0"/>
        </a:p>
      </dsp:txBody>
      <dsp:txXfrm rot="5400000">
        <a:off x="3233440" y="-350058"/>
        <a:ext cx="388280" cy="3225958"/>
      </dsp:txXfrm>
    </dsp:sp>
    <dsp:sp modelId="{BDCDD57A-04F9-4FB1-B51B-4BC662B28AFB}">
      <dsp:nvSpPr>
        <dsp:cNvPr id="0" name=""/>
        <dsp:cNvSpPr/>
      </dsp:nvSpPr>
      <dsp:spPr>
        <a:xfrm>
          <a:off x="0" y="1020245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Del hotel</a:t>
          </a:r>
        </a:p>
      </dsp:txBody>
      <dsp:txXfrm>
        <a:off x="0" y="1020245"/>
        <a:ext cx="1814601" cy="485350"/>
      </dsp:txXfrm>
    </dsp:sp>
    <dsp:sp modelId="{C0D43285-33BC-43AF-8C6A-EFDDC5DAF8B5}">
      <dsp:nvSpPr>
        <dsp:cNvPr id="0" name=""/>
        <dsp:cNvSpPr/>
      </dsp:nvSpPr>
      <dsp:spPr>
        <a:xfrm rot="5400000">
          <a:off x="3233440" y="159559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Solo </a:t>
          </a:r>
          <a:r>
            <a:rPr lang="en-US" sz="1400" kern="1200" dirty="0" err="1" smtClean="0"/>
            <a:t>debes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decir</a:t>
          </a:r>
          <a:r>
            <a:rPr lang="en-US" sz="1400" kern="1200" dirty="0" smtClean="0"/>
            <a:t> !</a:t>
          </a:r>
          <a:r>
            <a:rPr lang="en-US" sz="1400" kern="1200" dirty="0" err="1" smtClean="0"/>
            <a:t>Ayuda</a:t>
          </a:r>
          <a:r>
            <a:rPr lang="en-US" sz="1400" kern="1200" dirty="0" smtClean="0"/>
            <a:t>!</a:t>
          </a:r>
          <a:endParaRPr lang="en-US" sz="1400" kern="1200" dirty="0"/>
        </a:p>
      </dsp:txBody>
      <dsp:txXfrm rot="5400000">
        <a:off x="3233440" y="159559"/>
        <a:ext cx="388280" cy="3225958"/>
      </dsp:txXfrm>
    </dsp:sp>
    <dsp:sp modelId="{68807491-0EDB-4C50-8EAF-6F70B9FFD92B}">
      <dsp:nvSpPr>
        <dsp:cNvPr id="0" name=""/>
        <dsp:cNvSpPr/>
      </dsp:nvSpPr>
      <dsp:spPr>
        <a:xfrm>
          <a:off x="0" y="1529863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Ayuda</a:t>
          </a:r>
          <a:endParaRPr lang="en-US" sz="1400" kern="1200" dirty="0"/>
        </a:p>
      </dsp:txBody>
      <dsp:txXfrm>
        <a:off x="0" y="1529863"/>
        <a:ext cx="1814601" cy="4853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1B6BF-AFF7-4CCE-BD92-20F1855ABAE6}">
      <dsp:nvSpPr>
        <dsp:cNvPr id="0" name=""/>
        <dsp:cNvSpPr/>
      </dsp:nvSpPr>
      <dsp:spPr>
        <a:xfrm rot="5400000">
          <a:off x="3167677" y="-1287115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tiempo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hace</a:t>
          </a:r>
          <a:r>
            <a:rPr lang="en-US" sz="1400" kern="1200" dirty="0" smtClean="0"/>
            <a:t>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Dime la </a:t>
          </a:r>
          <a:r>
            <a:rPr lang="en-US" sz="1400" kern="1200" dirty="0" err="1" smtClean="0"/>
            <a:t>previsión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meteorológica</a:t>
          </a:r>
          <a:endParaRPr lang="en-US" sz="1400" kern="1200" dirty="0"/>
        </a:p>
      </dsp:txBody>
      <dsp:txXfrm rot="5400000">
        <a:off x="3167677" y="-1287115"/>
        <a:ext cx="519807" cy="3225958"/>
      </dsp:txXfrm>
    </dsp:sp>
    <dsp:sp modelId="{4FFC06F0-227F-4013-912A-64616ED7891E}">
      <dsp:nvSpPr>
        <dsp:cNvPr id="0" name=""/>
        <dsp:cNvSpPr/>
      </dsp:nvSpPr>
      <dsp:spPr>
        <a:xfrm>
          <a:off x="0" y="984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Hoy</a:t>
          </a:r>
          <a:endParaRPr lang="en-US" sz="1400" kern="1200" dirty="0"/>
        </a:p>
      </dsp:txBody>
      <dsp:txXfrm>
        <a:off x="0" y="984"/>
        <a:ext cx="1814601" cy="649759"/>
      </dsp:txXfrm>
    </dsp:sp>
    <dsp:sp modelId="{E3C90243-E1D8-4E52-8FAC-FCFBF9A8547A}">
      <dsp:nvSpPr>
        <dsp:cNvPr id="0" name=""/>
        <dsp:cNvSpPr/>
      </dsp:nvSpPr>
      <dsp:spPr>
        <a:xfrm rot="5400000">
          <a:off x="3167677" y="-604867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tiempo</a:t>
          </a:r>
          <a:r>
            <a:rPr lang="en-US" sz="1400" kern="1200" dirty="0"/>
            <a:t> </a:t>
          </a:r>
          <a:r>
            <a:rPr lang="en-US" sz="1400" kern="1200" dirty="0" err="1" smtClean="0"/>
            <a:t>hará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mañana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167677" y="-604867"/>
        <a:ext cx="519807" cy="3225958"/>
      </dsp:txXfrm>
    </dsp:sp>
    <dsp:sp modelId="{A2914D7C-D963-4491-AB65-EA36FABEBFDA}">
      <dsp:nvSpPr>
        <dsp:cNvPr id="0" name=""/>
        <dsp:cNvSpPr/>
      </dsp:nvSpPr>
      <dsp:spPr>
        <a:xfrm>
          <a:off x="0" y="683231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Mañana</a:t>
          </a:r>
          <a:endParaRPr lang="en-US" sz="1400" kern="1200" dirty="0"/>
        </a:p>
      </dsp:txBody>
      <dsp:txXfrm>
        <a:off x="0" y="683231"/>
        <a:ext cx="1814601" cy="649759"/>
      </dsp:txXfrm>
    </dsp:sp>
    <dsp:sp modelId="{E370E76B-02AA-4B48-8E0A-B14889BB8031}">
      <dsp:nvSpPr>
        <dsp:cNvPr id="0" name=""/>
        <dsp:cNvSpPr/>
      </dsp:nvSpPr>
      <dsp:spPr>
        <a:xfrm rot="5400000">
          <a:off x="3167677" y="77379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tiempo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hará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pasado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mañana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167677" y="77379"/>
        <a:ext cx="519807" cy="3225958"/>
      </dsp:txXfrm>
    </dsp:sp>
    <dsp:sp modelId="{BDCDD57A-04F9-4FB1-B51B-4BC662B28AFB}">
      <dsp:nvSpPr>
        <dsp:cNvPr id="0" name=""/>
        <dsp:cNvSpPr/>
      </dsp:nvSpPr>
      <dsp:spPr>
        <a:xfrm>
          <a:off x="0" y="1365479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Pasado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Mañana</a:t>
          </a:r>
          <a:endParaRPr lang="en-US" sz="1400" kern="1200" dirty="0"/>
        </a:p>
      </dsp:txBody>
      <dsp:txXfrm>
        <a:off x="0" y="1365479"/>
        <a:ext cx="1814601" cy="64975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1B6BF-AFF7-4CCE-BD92-20F1855ABAE6}">
      <dsp:nvSpPr>
        <dsp:cNvPr id="0" name=""/>
        <dsp:cNvSpPr/>
      </dsp:nvSpPr>
      <dsp:spPr>
        <a:xfrm rot="5400000">
          <a:off x="3167677" y="-1287115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¿Como </a:t>
          </a:r>
          <a:r>
            <a:rPr lang="en-US" sz="1400" kern="1200" dirty="0" err="1" smtClean="0"/>
            <a:t>te</a:t>
          </a:r>
          <a:r>
            <a:rPr lang="en-US" sz="1400" kern="1200" dirty="0" smtClean="0"/>
            <a:t> llamas?</a:t>
          </a:r>
          <a:endParaRPr lang="en-US" sz="1400" kern="1200" dirty="0"/>
        </a:p>
      </dsp:txBody>
      <dsp:txXfrm rot="5400000">
        <a:off x="3167677" y="-1287115"/>
        <a:ext cx="519807" cy="3225958"/>
      </dsp:txXfrm>
    </dsp:sp>
    <dsp:sp modelId="{4FFC06F0-227F-4013-912A-64616ED7891E}">
      <dsp:nvSpPr>
        <dsp:cNvPr id="0" name=""/>
        <dsp:cNvSpPr/>
      </dsp:nvSpPr>
      <dsp:spPr>
        <a:xfrm>
          <a:off x="0" y="984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Acerca</a:t>
          </a:r>
          <a:r>
            <a:rPr lang="en-US" sz="1400" kern="1200" dirty="0" smtClean="0"/>
            <a:t> de mi</a:t>
          </a:r>
          <a:endParaRPr lang="en-US" sz="1400" kern="1200" dirty="0"/>
        </a:p>
      </dsp:txBody>
      <dsp:txXfrm>
        <a:off x="0" y="984"/>
        <a:ext cx="1814601" cy="649759"/>
      </dsp:txXfrm>
    </dsp:sp>
    <dsp:sp modelId="{E3C90243-E1D8-4E52-8FAC-FCFBF9A8547A}">
      <dsp:nvSpPr>
        <dsp:cNvPr id="0" name=""/>
        <dsp:cNvSpPr/>
      </dsp:nvSpPr>
      <dsp:spPr>
        <a:xfrm rot="5400000">
          <a:off x="3167677" y="-604867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Cuantos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años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tienes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167677" y="-604867"/>
        <a:ext cx="519807" cy="3225958"/>
      </dsp:txXfrm>
    </dsp:sp>
    <dsp:sp modelId="{A2914D7C-D963-4491-AB65-EA36FABEBFDA}">
      <dsp:nvSpPr>
        <dsp:cNvPr id="0" name=""/>
        <dsp:cNvSpPr/>
      </dsp:nvSpPr>
      <dsp:spPr>
        <a:xfrm>
          <a:off x="0" y="683231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Acerca</a:t>
          </a:r>
          <a:r>
            <a:rPr lang="en-US" sz="1400" kern="1200" dirty="0" smtClean="0"/>
            <a:t> de mi</a:t>
          </a:r>
          <a:endParaRPr lang="en-US" sz="1400" kern="1200" dirty="0"/>
        </a:p>
      </dsp:txBody>
      <dsp:txXfrm>
        <a:off x="0" y="683231"/>
        <a:ext cx="1814601" cy="649759"/>
      </dsp:txXfrm>
    </dsp:sp>
    <dsp:sp modelId="{E370E76B-02AA-4B48-8E0A-B14889BB8031}">
      <dsp:nvSpPr>
        <dsp:cNvPr id="0" name=""/>
        <dsp:cNvSpPr/>
      </dsp:nvSpPr>
      <dsp:spPr>
        <a:xfrm rot="5400000">
          <a:off x="3167677" y="77379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Quien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diseño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167677" y="77379"/>
        <a:ext cx="519807" cy="3225958"/>
      </dsp:txXfrm>
    </dsp:sp>
    <dsp:sp modelId="{BDCDD57A-04F9-4FB1-B51B-4BC662B28AFB}">
      <dsp:nvSpPr>
        <dsp:cNvPr id="0" name=""/>
        <dsp:cNvSpPr/>
      </dsp:nvSpPr>
      <dsp:spPr>
        <a:xfrm>
          <a:off x="0" y="1365479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Acerca</a:t>
          </a:r>
          <a:r>
            <a:rPr lang="en-US" sz="1400" kern="1200" dirty="0" smtClean="0"/>
            <a:t> de mi</a:t>
          </a:r>
          <a:endParaRPr lang="en-US" sz="1400" kern="1200" dirty="0"/>
        </a:p>
      </dsp:txBody>
      <dsp:txXfrm>
        <a:off x="0" y="1365479"/>
        <a:ext cx="1814601" cy="64975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1B6BF-AFF7-4CCE-BD92-20F1855ABAE6}">
      <dsp:nvSpPr>
        <dsp:cNvPr id="0" name=""/>
        <dsp:cNvSpPr/>
      </dsp:nvSpPr>
      <dsp:spPr>
        <a:xfrm rot="5400000">
          <a:off x="3167677" y="-1287115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tiempo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hace</a:t>
          </a:r>
          <a:r>
            <a:rPr lang="en-US" sz="1400" kern="1200" dirty="0" smtClean="0"/>
            <a:t>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Dime la </a:t>
          </a:r>
          <a:r>
            <a:rPr lang="en-US" sz="1400" kern="1200" dirty="0" err="1" smtClean="0"/>
            <a:t>previsión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meteorológica</a:t>
          </a:r>
          <a:endParaRPr lang="en-US" sz="1400" kern="1200" dirty="0"/>
        </a:p>
      </dsp:txBody>
      <dsp:txXfrm rot="5400000">
        <a:off x="3167677" y="-1287115"/>
        <a:ext cx="519807" cy="3225958"/>
      </dsp:txXfrm>
    </dsp:sp>
    <dsp:sp modelId="{4FFC06F0-227F-4013-912A-64616ED7891E}">
      <dsp:nvSpPr>
        <dsp:cNvPr id="0" name=""/>
        <dsp:cNvSpPr/>
      </dsp:nvSpPr>
      <dsp:spPr>
        <a:xfrm>
          <a:off x="0" y="984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Hoy</a:t>
          </a:r>
          <a:endParaRPr lang="en-US" sz="1400" kern="1200" dirty="0"/>
        </a:p>
      </dsp:txBody>
      <dsp:txXfrm>
        <a:off x="0" y="984"/>
        <a:ext cx="1814601" cy="649759"/>
      </dsp:txXfrm>
    </dsp:sp>
    <dsp:sp modelId="{E3C90243-E1D8-4E52-8FAC-FCFBF9A8547A}">
      <dsp:nvSpPr>
        <dsp:cNvPr id="0" name=""/>
        <dsp:cNvSpPr/>
      </dsp:nvSpPr>
      <dsp:spPr>
        <a:xfrm rot="5400000">
          <a:off x="3167677" y="-604867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tiempo</a:t>
          </a:r>
          <a:r>
            <a:rPr lang="en-US" sz="1400" kern="1200" dirty="0"/>
            <a:t> </a:t>
          </a:r>
          <a:r>
            <a:rPr lang="en-US" sz="1400" kern="1200" dirty="0" err="1" smtClean="0"/>
            <a:t>hará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mañana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167677" y="-604867"/>
        <a:ext cx="519807" cy="3225958"/>
      </dsp:txXfrm>
    </dsp:sp>
    <dsp:sp modelId="{A2914D7C-D963-4491-AB65-EA36FABEBFDA}">
      <dsp:nvSpPr>
        <dsp:cNvPr id="0" name=""/>
        <dsp:cNvSpPr/>
      </dsp:nvSpPr>
      <dsp:spPr>
        <a:xfrm>
          <a:off x="0" y="683231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Mañana</a:t>
          </a:r>
          <a:endParaRPr lang="en-US" sz="1400" kern="1200" dirty="0"/>
        </a:p>
      </dsp:txBody>
      <dsp:txXfrm>
        <a:off x="0" y="683231"/>
        <a:ext cx="1814601" cy="649759"/>
      </dsp:txXfrm>
    </dsp:sp>
    <dsp:sp modelId="{E370E76B-02AA-4B48-8E0A-B14889BB8031}">
      <dsp:nvSpPr>
        <dsp:cNvPr id="0" name=""/>
        <dsp:cNvSpPr/>
      </dsp:nvSpPr>
      <dsp:spPr>
        <a:xfrm rot="5400000">
          <a:off x="3167677" y="77379"/>
          <a:ext cx="519807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tiempo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hará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pasado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mañana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167677" y="77379"/>
        <a:ext cx="519807" cy="3225958"/>
      </dsp:txXfrm>
    </dsp:sp>
    <dsp:sp modelId="{BDCDD57A-04F9-4FB1-B51B-4BC662B28AFB}">
      <dsp:nvSpPr>
        <dsp:cNvPr id="0" name=""/>
        <dsp:cNvSpPr/>
      </dsp:nvSpPr>
      <dsp:spPr>
        <a:xfrm>
          <a:off x="0" y="1365479"/>
          <a:ext cx="1814601" cy="6497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Pasado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Mañana</a:t>
          </a:r>
          <a:endParaRPr lang="en-US" sz="1400" kern="1200" dirty="0"/>
        </a:p>
      </dsp:txBody>
      <dsp:txXfrm>
        <a:off x="0" y="1365479"/>
        <a:ext cx="1814601" cy="64975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D35F94-EFB1-47D8-B3CB-E2D9B31C018E}">
      <dsp:nvSpPr>
        <dsp:cNvPr id="0" name=""/>
        <dsp:cNvSpPr/>
      </dsp:nvSpPr>
      <dsp:spPr>
        <a:xfrm>
          <a:off x="143385" y="2357"/>
          <a:ext cx="1505383" cy="727375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sabes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hacer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>
        <a:off x="143385" y="2357"/>
        <a:ext cx="1505383" cy="727375"/>
      </dsp:txXfrm>
    </dsp:sp>
    <dsp:sp modelId="{172C5CDE-10B3-4ECF-9FF4-EEA0D43474FF}">
      <dsp:nvSpPr>
        <dsp:cNvPr id="0" name=""/>
        <dsp:cNvSpPr/>
      </dsp:nvSpPr>
      <dsp:spPr>
        <a:xfrm>
          <a:off x="143385" y="729732"/>
          <a:ext cx="1505383" cy="3127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Acerca</a:t>
          </a:r>
          <a:r>
            <a:rPr lang="en-US" sz="1400" kern="1200" dirty="0" smtClean="0"/>
            <a:t> de mi</a:t>
          </a:r>
          <a:endParaRPr lang="en-US" sz="1400" kern="1200" dirty="0"/>
        </a:p>
      </dsp:txBody>
      <dsp:txXfrm>
        <a:off x="143385" y="729732"/>
        <a:ext cx="1060129" cy="312771"/>
      </dsp:txXfrm>
    </dsp:sp>
    <dsp:sp modelId="{D01120F4-86C7-45AE-B2C3-9BD04DB0A303}">
      <dsp:nvSpPr>
        <dsp:cNvPr id="0" name=""/>
        <dsp:cNvSpPr/>
      </dsp:nvSpPr>
      <dsp:spPr>
        <a:xfrm>
          <a:off x="1243134" y="779413"/>
          <a:ext cx="341042" cy="341042"/>
        </a:xfrm>
        <a:prstGeom prst="ellipse">
          <a:avLst/>
        </a:prstGeom>
        <a:blipFill rotWithShape="0">
          <a:blip xmlns:r="http://schemas.openxmlformats.org/officeDocument/2006/relationships" r:embed="rId1">
            <a:biLevel thresh="50000"/>
          </a:blip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41E6B-EC35-4E03-956A-886576DA6DF7}">
      <dsp:nvSpPr>
        <dsp:cNvPr id="0" name=""/>
        <dsp:cNvSpPr/>
      </dsp:nvSpPr>
      <dsp:spPr>
        <a:xfrm>
          <a:off x="1733259" y="2357"/>
          <a:ext cx="1435722" cy="727375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tiempo</a:t>
          </a:r>
          <a:r>
            <a:rPr lang="en-US" sz="1400" kern="1200" dirty="0"/>
            <a:t> </a:t>
          </a:r>
          <a:r>
            <a:rPr lang="en-US" sz="1400" kern="1200" dirty="0" err="1" smtClean="0"/>
            <a:t>hace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>
        <a:off x="1733259" y="2357"/>
        <a:ext cx="1435722" cy="727375"/>
      </dsp:txXfrm>
    </dsp:sp>
    <dsp:sp modelId="{4EB79DE6-23DB-48D0-AA46-EE00700C2105}">
      <dsp:nvSpPr>
        <dsp:cNvPr id="0" name=""/>
        <dsp:cNvSpPr/>
      </dsp:nvSpPr>
      <dsp:spPr>
        <a:xfrm>
          <a:off x="1733259" y="729732"/>
          <a:ext cx="1435722" cy="3127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</a:t>
          </a:r>
          <a:r>
            <a:rPr lang="en-US" sz="1400" kern="1200" dirty="0" err="1" smtClean="0"/>
            <a:t>Tiempo</a:t>
          </a:r>
          <a:endParaRPr lang="en-US" sz="1400" kern="1200" dirty="0"/>
        </a:p>
      </dsp:txBody>
      <dsp:txXfrm>
        <a:off x="1733259" y="729732"/>
        <a:ext cx="1011072" cy="312771"/>
      </dsp:txXfrm>
    </dsp:sp>
    <dsp:sp modelId="{1CFFD697-121B-4E7D-B803-EB95FCD56A1A}">
      <dsp:nvSpPr>
        <dsp:cNvPr id="0" name=""/>
        <dsp:cNvSpPr/>
      </dsp:nvSpPr>
      <dsp:spPr>
        <a:xfrm>
          <a:off x="2770639" y="779413"/>
          <a:ext cx="341042" cy="34104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6E9D1-5AE2-4649-9A51-4108D98386A1}">
      <dsp:nvSpPr>
        <dsp:cNvPr id="0" name=""/>
        <dsp:cNvSpPr/>
      </dsp:nvSpPr>
      <dsp:spPr>
        <a:xfrm>
          <a:off x="60273" y="1289368"/>
          <a:ext cx="1730598" cy="727375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restaurantes</a:t>
          </a:r>
          <a:r>
            <a:rPr lang="en-US" sz="1400" kern="1200" dirty="0"/>
            <a:t> me </a:t>
          </a:r>
          <a:r>
            <a:rPr lang="en-US" sz="1400" kern="1200" dirty="0" err="1"/>
            <a:t>recomiendas</a:t>
          </a:r>
          <a:endParaRPr lang="en-US" sz="1400" kern="1200" dirty="0"/>
        </a:p>
      </dsp:txBody>
      <dsp:txXfrm>
        <a:off x="60273" y="1289368"/>
        <a:ext cx="1730598" cy="727375"/>
      </dsp:txXfrm>
    </dsp:sp>
    <dsp:sp modelId="{1A0678CC-360C-4C4A-836C-EC8FC256B598}">
      <dsp:nvSpPr>
        <dsp:cNvPr id="0" name=""/>
        <dsp:cNvSpPr/>
      </dsp:nvSpPr>
      <dsp:spPr>
        <a:xfrm>
          <a:off x="60273" y="2016743"/>
          <a:ext cx="1730598" cy="3127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Restaurantes</a:t>
          </a:r>
          <a:endParaRPr lang="en-US" sz="1400" kern="1200" dirty="0"/>
        </a:p>
      </dsp:txBody>
      <dsp:txXfrm>
        <a:off x="60273" y="2016743"/>
        <a:ext cx="1218731" cy="312771"/>
      </dsp:txXfrm>
    </dsp:sp>
    <dsp:sp modelId="{CF8B6A53-CD70-48EC-ACBC-44CC4D61BB46}">
      <dsp:nvSpPr>
        <dsp:cNvPr id="0" name=""/>
        <dsp:cNvSpPr/>
      </dsp:nvSpPr>
      <dsp:spPr>
        <a:xfrm>
          <a:off x="1377114" y="2066424"/>
          <a:ext cx="341042" cy="341042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41A97-2D9D-44EB-AC90-7CB3AF9010B4}">
      <dsp:nvSpPr>
        <dsp:cNvPr id="0" name=""/>
        <dsp:cNvSpPr/>
      </dsp:nvSpPr>
      <dsp:spPr>
        <a:xfrm>
          <a:off x="1884892" y="1289368"/>
          <a:ext cx="1357672" cy="727375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¿Dame </a:t>
          </a:r>
          <a:r>
            <a:rPr lang="en-US" sz="1400" kern="1200" dirty="0" err="1" smtClean="0"/>
            <a:t>información</a:t>
          </a:r>
          <a:r>
            <a:rPr lang="en-US" sz="1400" kern="1200" dirty="0" smtClean="0"/>
            <a:t> del hotel?</a:t>
          </a:r>
          <a:endParaRPr lang="en-US" sz="1400" kern="1200" dirty="0"/>
        </a:p>
      </dsp:txBody>
      <dsp:txXfrm>
        <a:off x="1884892" y="1289368"/>
        <a:ext cx="1357672" cy="727375"/>
      </dsp:txXfrm>
    </dsp:sp>
    <dsp:sp modelId="{D46EA622-4014-41AC-8FE7-AF0FD3DD764B}">
      <dsp:nvSpPr>
        <dsp:cNvPr id="0" name=""/>
        <dsp:cNvSpPr/>
      </dsp:nvSpPr>
      <dsp:spPr>
        <a:xfrm>
          <a:off x="1875362" y="2016743"/>
          <a:ext cx="1376732" cy="3127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Del hotel</a:t>
          </a:r>
        </a:p>
      </dsp:txBody>
      <dsp:txXfrm>
        <a:off x="1875362" y="2016743"/>
        <a:ext cx="969529" cy="312771"/>
      </dsp:txXfrm>
    </dsp:sp>
    <dsp:sp modelId="{A4A5CCB0-C99B-4830-A321-FFCA0BDB7777}">
      <dsp:nvSpPr>
        <dsp:cNvPr id="0" name=""/>
        <dsp:cNvSpPr/>
      </dsp:nvSpPr>
      <dsp:spPr>
        <a:xfrm>
          <a:off x="2790292" y="2066424"/>
          <a:ext cx="341042" cy="341042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1B6BF-AFF7-4CCE-BD92-20F1855ABAE6}">
      <dsp:nvSpPr>
        <dsp:cNvPr id="0" name=""/>
        <dsp:cNvSpPr/>
      </dsp:nvSpPr>
      <dsp:spPr>
        <a:xfrm rot="5400000">
          <a:off x="3233440" y="-1369294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Dónde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estamos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1369294"/>
        <a:ext cx="388280" cy="3225958"/>
      </dsp:txXfrm>
    </dsp:sp>
    <dsp:sp modelId="{4FFC06F0-227F-4013-912A-64616ED7891E}">
      <dsp:nvSpPr>
        <dsp:cNvPr id="0" name=""/>
        <dsp:cNvSpPr/>
      </dsp:nvSpPr>
      <dsp:spPr>
        <a:xfrm>
          <a:off x="0" y="1009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hotel</a:t>
          </a:r>
          <a:endParaRPr lang="en-US" sz="1400" kern="1200" dirty="0"/>
        </a:p>
      </dsp:txBody>
      <dsp:txXfrm>
        <a:off x="0" y="1009"/>
        <a:ext cx="1814601" cy="485350"/>
      </dsp:txXfrm>
    </dsp:sp>
    <dsp:sp modelId="{E3C90243-E1D8-4E52-8FAC-FCFBF9A8547A}">
      <dsp:nvSpPr>
        <dsp:cNvPr id="0" name=""/>
        <dsp:cNvSpPr/>
      </dsp:nvSpPr>
      <dsp:spPr>
        <a:xfrm rot="5400000">
          <a:off x="3233440" y="-859676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Cuales</a:t>
          </a:r>
          <a:r>
            <a:rPr lang="en-US" sz="1400" kern="1200" dirty="0" smtClean="0"/>
            <a:t> son los </a:t>
          </a:r>
          <a:r>
            <a:rPr lang="en-US" sz="1400" kern="1200" dirty="0" err="1" smtClean="0"/>
            <a:t>servicios</a:t>
          </a:r>
          <a:r>
            <a:rPr lang="en-US" sz="1400" kern="1200" dirty="0" smtClean="0"/>
            <a:t> del hotel?</a:t>
          </a:r>
          <a:endParaRPr lang="en-US" sz="1400" kern="1200" dirty="0"/>
        </a:p>
      </dsp:txBody>
      <dsp:txXfrm rot="5400000">
        <a:off x="3233440" y="-859676"/>
        <a:ext cx="388280" cy="3225958"/>
      </dsp:txXfrm>
    </dsp:sp>
    <dsp:sp modelId="{A2914D7C-D963-4491-AB65-EA36FABEBFDA}">
      <dsp:nvSpPr>
        <dsp:cNvPr id="0" name=""/>
        <dsp:cNvSpPr/>
      </dsp:nvSpPr>
      <dsp:spPr>
        <a:xfrm>
          <a:off x="0" y="510627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hotel</a:t>
          </a:r>
          <a:endParaRPr lang="en-US" sz="1400" kern="1200" dirty="0"/>
        </a:p>
      </dsp:txBody>
      <dsp:txXfrm>
        <a:off x="0" y="510627"/>
        <a:ext cx="1814601" cy="485350"/>
      </dsp:txXfrm>
    </dsp:sp>
    <dsp:sp modelId="{E370E76B-02AA-4B48-8E0A-B14889BB8031}">
      <dsp:nvSpPr>
        <dsp:cNvPr id="0" name=""/>
        <dsp:cNvSpPr/>
      </dsp:nvSpPr>
      <dsp:spPr>
        <a:xfrm rot="5400000">
          <a:off x="3233440" y="-350058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Cuales</a:t>
          </a:r>
          <a:r>
            <a:rPr lang="en-US" sz="1400" kern="1200" dirty="0" smtClean="0"/>
            <a:t> son los </a:t>
          </a:r>
          <a:r>
            <a:rPr lang="en-US" sz="1400" kern="1200" dirty="0" err="1" smtClean="0"/>
            <a:t>horarios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las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comidas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350058"/>
        <a:ext cx="388280" cy="3225958"/>
      </dsp:txXfrm>
    </dsp:sp>
    <dsp:sp modelId="{BDCDD57A-04F9-4FB1-B51B-4BC662B28AFB}">
      <dsp:nvSpPr>
        <dsp:cNvPr id="0" name=""/>
        <dsp:cNvSpPr/>
      </dsp:nvSpPr>
      <dsp:spPr>
        <a:xfrm>
          <a:off x="0" y="1020245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Del hotel</a:t>
          </a:r>
        </a:p>
      </dsp:txBody>
      <dsp:txXfrm>
        <a:off x="0" y="1020245"/>
        <a:ext cx="1814601" cy="485350"/>
      </dsp:txXfrm>
    </dsp:sp>
    <dsp:sp modelId="{C0D43285-33BC-43AF-8C6A-EFDDC5DAF8B5}">
      <dsp:nvSpPr>
        <dsp:cNvPr id="0" name=""/>
        <dsp:cNvSpPr/>
      </dsp:nvSpPr>
      <dsp:spPr>
        <a:xfrm rot="5400000">
          <a:off x="3233440" y="159559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ofrece</a:t>
          </a:r>
          <a:r>
            <a:rPr lang="en-US" sz="1400" kern="1200" dirty="0" smtClean="0"/>
            <a:t> el hotel </a:t>
          </a:r>
          <a:r>
            <a:rPr lang="en-US" sz="1400" kern="1200" dirty="0" err="1" smtClean="0"/>
            <a:t>para</a:t>
          </a:r>
          <a:r>
            <a:rPr lang="en-US" sz="1400" kern="1200" dirty="0" smtClean="0"/>
            <a:t> los </a:t>
          </a:r>
          <a:r>
            <a:rPr lang="en-US" sz="1400" kern="1200" dirty="0" err="1" smtClean="0"/>
            <a:t>niños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159559"/>
        <a:ext cx="388280" cy="3225958"/>
      </dsp:txXfrm>
    </dsp:sp>
    <dsp:sp modelId="{68807491-0EDB-4C50-8EAF-6F70B9FFD92B}">
      <dsp:nvSpPr>
        <dsp:cNvPr id="0" name=""/>
        <dsp:cNvSpPr/>
      </dsp:nvSpPr>
      <dsp:spPr>
        <a:xfrm>
          <a:off x="0" y="1529863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hotel</a:t>
          </a:r>
          <a:endParaRPr lang="en-US" sz="1400" kern="1200" dirty="0"/>
        </a:p>
      </dsp:txBody>
      <dsp:txXfrm>
        <a:off x="0" y="1529863"/>
        <a:ext cx="1814601" cy="4853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1B6BF-AFF7-4CCE-BD92-20F1855ABAE6}">
      <dsp:nvSpPr>
        <dsp:cNvPr id="0" name=""/>
        <dsp:cNvSpPr/>
      </dsp:nvSpPr>
      <dsp:spPr>
        <a:xfrm rot="5400000">
          <a:off x="3233440" y="-1369294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Dónde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esta</a:t>
          </a:r>
          <a:r>
            <a:rPr lang="en-US" sz="1400" kern="1200" dirty="0" smtClean="0"/>
            <a:t> la </a:t>
          </a:r>
          <a:r>
            <a:rPr lang="en-US" sz="1400" kern="1200" dirty="0" err="1" smtClean="0"/>
            <a:t>terraza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1369294"/>
        <a:ext cx="388280" cy="3225958"/>
      </dsp:txXfrm>
    </dsp:sp>
    <dsp:sp modelId="{4FFC06F0-227F-4013-912A-64616ED7891E}">
      <dsp:nvSpPr>
        <dsp:cNvPr id="0" name=""/>
        <dsp:cNvSpPr/>
      </dsp:nvSpPr>
      <dsp:spPr>
        <a:xfrm>
          <a:off x="0" y="1009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hotel</a:t>
          </a:r>
          <a:endParaRPr lang="en-US" sz="1400" kern="1200" dirty="0"/>
        </a:p>
      </dsp:txBody>
      <dsp:txXfrm>
        <a:off x="0" y="1009"/>
        <a:ext cx="1814601" cy="485350"/>
      </dsp:txXfrm>
    </dsp:sp>
    <dsp:sp modelId="{E3C90243-E1D8-4E52-8FAC-FCFBF9A8547A}">
      <dsp:nvSpPr>
        <dsp:cNvPr id="0" name=""/>
        <dsp:cNvSpPr/>
      </dsp:nvSpPr>
      <dsp:spPr>
        <a:xfrm rot="5400000">
          <a:off x="3233440" y="-859676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¿Como son </a:t>
          </a:r>
          <a:r>
            <a:rPr lang="en-US" sz="1400" kern="1200" dirty="0" err="1" smtClean="0"/>
            <a:t>las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habitaciones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859676"/>
        <a:ext cx="388280" cy="3225958"/>
      </dsp:txXfrm>
    </dsp:sp>
    <dsp:sp modelId="{A2914D7C-D963-4491-AB65-EA36FABEBFDA}">
      <dsp:nvSpPr>
        <dsp:cNvPr id="0" name=""/>
        <dsp:cNvSpPr/>
      </dsp:nvSpPr>
      <dsp:spPr>
        <a:xfrm>
          <a:off x="0" y="510627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hotel</a:t>
          </a:r>
          <a:endParaRPr lang="en-US" sz="1400" kern="1200" dirty="0"/>
        </a:p>
      </dsp:txBody>
      <dsp:txXfrm>
        <a:off x="0" y="510627"/>
        <a:ext cx="1814601" cy="485350"/>
      </dsp:txXfrm>
    </dsp:sp>
    <dsp:sp modelId="{E370E76B-02AA-4B48-8E0A-B14889BB8031}">
      <dsp:nvSpPr>
        <dsp:cNvPr id="0" name=""/>
        <dsp:cNvSpPr/>
      </dsp:nvSpPr>
      <dsp:spPr>
        <a:xfrm rot="5400000">
          <a:off x="3233440" y="-350058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Tienen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servico</a:t>
          </a:r>
          <a:r>
            <a:rPr lang="en-US" sz="1400" kern="1200" dirty="0" smtClean="0"/>
            <a:t> a </a:t>
          </a:r>
          <a:r>
            <a:rPr lang="en-US" sz="1400" kern="1200" dirty="0" err="1" smtClean="0"/>
            <a:t>las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habitaciones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350058"/>
        <a:ext cx="388280" cy="3225958"/>
      </dsp:txXfrm>
    </dsp:sp>
    <dsp:sp modelId="{BDCDD57A-04F9-4FB1-B51B-4BC662B28AFB}">
      <dsp:nvSpPr>
        <dsp:cNvPr id="0" name=""/>
        <dsp:cNvSpPr/>
      </dsp:nvSpPr>
      <dsp:spPr>
        <a:xfrm>
          <a:off x="0" y="1020245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Del hotel</a:t>
          </a:r>
        </a:p>
      </dsp:txBody>
      <dsp:txXfrm>
        <a:off x="0" y="1020245"/>
        <a:ext cx="1814601" cy="485350"/>
      </dsp:txXfrm>
    </dsp:sp>
    <dsp:sp modelId="{C0D43285-33BC-43AF-8C6A-EFDDC5DAF8B5}">
      <dsp:nvSpPr>
        <dsp:cNvPr id="0" name=""/>
        <dsp:cNvSpPr/>
      </dsp:nvSpPr>
      <dsp:spPr>
        <a:xfrm rot="5400000">
          <a:off x="3233440" y="159559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Dónde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esta</a:t>
          </a:r>
          <a:r>
            <a:rPr lang="en-US" sz="1400" kern="1200" dirty="0" smtClean="0"/>
            <a:t> el bar del hotel?</a:t>
          </a:r>
          <a:endParaRPr lang="en-US" sz="1400" kern="1200" dirty="0"/>
        </a:p>
      </dsp:txBody>
      <dsp:txXfrm rot="5400000">
        <a:off x="3233440" y="159559"/>
        <a:ext cx="388280" cy="3225958"/>
      </dsp:txXfrm>
    </dsp:sp>
    <dsp:sp modelId="{68807491-0EDB-4C50-8EAF-6F70B9FFD92B}">
      <dsp:nvSpPr>
        <dsp:cNvPr id="0" name=""/>
        <dsp:cNvSpPr/>
      </dsp:nvSpPr>
      <dsp:spPr>
        <a:xfrm>
          <a:off x="0" y="1529863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hotel</a:t>
          </a:r>
          <a:endParaRPr lang="en-US" sz="1400" kern="1200" dirty="0"/>
        </a:p>
      </dsp:txBody>
      <dsp:txXfrm>
        <a:off x="0" y="1529863"/>
        <a:ext cx="1814601" cy="48535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91B6BF-AFF7-4CCE-BD92-20F1855ABAE6}">
      <dsp:nvSpPr>
        <dsp:cNvPr id="0" name=""/>
        <dsp:cNvSpPr/>
      </dsp:nvSpPr>
      <dsp:spPr>
        <a:xfrm rot="5400000">
          <a:off x="3233440" y="-1369294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Que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sabes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hacer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1369294"/>
        <a:ext cx="388280" cy="3225958"/>
      </dsp:txXfrm>
    </dsp:sp>
    <dsp:sp modelId="{4FFC06F0-227F-4013-912A-64616ED7891E}">
      <dsp:nvSpPr>
        <dsp:cNvPr id="0" name=""/>
        <dsp:cNvSpPr/>
      </dsp:nvSpPr>
      <dsp:spPr>
        <a:xfrm>
          <a:off x="0" y="1009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Acerca</a:t>
          </a:r>
          <a:r>
            <a:rPr lang="en-US" sz="1400" kern="1200" dirty="0" smtClean="0"/>
            <a:t> de mi</a:t>
          </a:r>
          <a:endParaRPr lang="en-US" sz="1400" kern="1200" dirty="0"/>
        </a:p>
      </dsp:txBody>
      <dsp:txXfrm>
        <a:off x="0" y="1009"/>
        <a:ext cx="1814601" cy="485350"/>
      </dsp:txXfrm>
    </dsp:sp>
    <dsp:sp modelId="{E3C90243-E1D8-4E52-8FAC-FCFBF9A8547A}">
      <dsp:nvSpPr>
        <dsp:cNvPr id="0" name=""/>
        <dsp:cNvSpPr/>
      </dsp:nvSpPr>
      <dsp:spPr>
        <a:xfrm rot="5400000">
          <a:off x="3233440" y="-859676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¿</a:t>
          </a:r>
          <a:r>
            <a:rPr lang="en-US" sz="1400" kern="1200" dirty="0" err="1"/>
            <a:t>Que</a:t>
          </a:r>
          <a:r>
            <a:rPr lang="en-US" sz="1400" kern="1200" dirty="0"/>
            <a:t> </a:t>
          </a:r>
          <a:r>
            <a:rPr lang="en-US" sz="1400" kern="1200" dirty="0" err="1"/>
            <a:t>tiempo</a:t>
          </a:r>
          <a:r>
            <a:rPr lang="en-US" sz="1400" kern="1200" dirty="0"/>
            <a:t> </a:t>
          </a:r>
          <a:r>
            <a:rPr lang="en-US" sz="1400" kern="1200" dirty="0" err="1" smtClean="0"/>
            <a:t>hace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859676"/>
        <a:ext cx="388280" cy="3225958"/>
      </dsp:txXfrm>
    </dsp:sp>
    <dsp:sp modelId="{A2914D7C-D963-4491-AB65-EA36FABEBFDA}">
      <dsp:nvSpPr>
        <dsp:cNvPr id="0" name=""/>
        <dsp:cNvSpPr/>
      </dsp:nvSpPr>
      <dsp:spPr>
        <a:xfrm>
          <a:off x="0" y="510627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Del </a:t>
          </a:r>
          <a:r>
            <a:rPr lang="en-US" sz="1400" kern="1200" dirty="0" err="1" smtClean="0"/>
            <a:t>Tiempo</a:t>
          </a:r>
          <a:endParaRPr lang="en-US" sz="1400" kern="1200" dirty="0"/>
        </a:p>
      </dsp:txBody>
      <dsp:txXfrm>
        <a:off x="0" y="510627"/>
        <a:ext cx="1814601" cy="485350"/>
      </dsp:txXfrm>
    </dsp:sp>
    <dsp:sp modelId="{E370E76B-02AA-4B48-8E0A-B14889BB8031}">
      <dsp:nvSpPr>
        <dsp:cNvPr id="0" name=""/>
        <dsp:cNvSpPr/>
      </dsp:nvSpPr>
      <dsp:spPr>
        <a:xfrm rot="5400000">
          <a:off x="3233440" y="-350058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¿</a:t>
          </a:r>
          <a:r>
            <a:rPr lang="en-US" sz="1400" kern="1200" dirty="0" err="1" smtClean="0"/>
            <a:t>Cuales</a:t>
          </a:r>
          <a:r>
            <a:rPr lang="en-US" sz="1400" kern="1200" dirty="0" smtClean="0"/>
            <a:t> son los </a:t>
          </a:r>
          <a:r>
            <a:rPr lang="en-US" sz="1400" kern="1200" dirty="0" err="1" smtClean="0"/>
            <a:t>horarios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las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comidas</a:t>
          </a:r>
          <a:r>
            <a:rPr lang="en-US" sz="1400" kern="1200" dirty="0" smtClean="0"/>
            <a:t>?</a:t>
          </a:r>
          <a:endParaRPr lang="en-US" sz="1400" kern="1200" dirty="0"/>
        </a:p>
      </dsp:txBody>
      <dsp:txXfrm rot="5400000">
        <a:off x="3233440" y="-350058"/>
        <a:ext cx="388280" cy="3225958"/>
      </dsp:txXfrm>
    </dsp:sp>
    <dsp:sp modelId="{BDCDD57A-04F9-4FB1-B51B-4BC662B28AFB}">
      <dsp:nvSpPr>
        <dsp:cNvPr id="0" name=""/>
        <dsp:cNvSpPr/>
      </dsp:nvSpPr>
      <dsp:spPr>
        <a:xfrm>
          <a:off x="0" y="1020245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Del hotel</a:t>
          </a:r>
        </a:p>
      </dsp:txBody>
      <dsp:txXfrm>
        <a:off x="0" y="1020245"/>
        <a:ext cx="1814601" cy="485350"/>
      </dsp:txXfrm>
    </dsp:sp>
    <dsp:sp modelId="{C0D43285-33BC-43AF-8C6A-EFDDC5DAF8B5}">
      <dsp:nvSpPr>
        <dsp:cNvPr id="0" name=""/>
        <dsp:cNvSpPr/>
      </dsp:nvSpPr>
      <dsp:spPr>
        <a:xfrm rot="5400000">
          <a:off x="3233440" y="159559"/>
          <a:ext cx="388280" cy="32259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Solo </a:t>
          </a:r>
          <a:r>
            <a:rPr lang="en-US" sz="1400" kern="1200" dirty="0" err="1" smtClean="0"/>
            <a:t>debes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decir</a:t>
          </a:r>
          <a:r>
            <a:rPr lang="en-US" sz="1400" kern="1200" dirty="0" smtClean="0"/>
            <a:t> !</a:t>
          </a:r>
          <a:r>
            <a:rPr lang="en-US" sz="1400" kern="1200" dirty="0" err="1" smtClean="0"/>
            <a:t>Ayuda</a:t>
          </a:r>
          <a:r>
            <a:rPr lang="en-US" sz="1400" kern="1200" dirty="0" smtClean="0"/>
            <a:t>!</a:t>
          </a:r>
          <a:endParaRPr lang="en-US" sz="1400" kern="1200" dirty="0"/>
        </a:p>
      </dsp:txBody>
      <dsp:txXfrm rot="5400000">
        <a:off x="3233440" y="159559"/>
        <a:ext cx="388280" cy="3225958"/>
      </dsp:txXfrm>
    </dsp:sp>
    <dsp:sp modelId="{68807491-0EDB-4C50-8EAF-6F70B9FFD92B}">
      <dsp:nvSpPr>
        <dsp:cNvPr id="0" name=""/>
        <dsp:cNvSpPr/>
      </dsp:nvSpPr>
      <dsp:spPr>
        <a:xfrm>
          <a:off x="0" y="1529863"/>
          <a:ext cx="1814601" cy="48535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Ayuda</a:t>
          </a:r>
          <a:endParaRPr lang="en-US" sz="1400" kern="1200" dirty="0"/>
        </a:p>
      </dsp:txBody>
      <dsp:txXfrm>
        <a:off x="0" y="1529863"/>
        <a:ext cx="1814601" cy="485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2B2-90A3-4B95-9A41-D663273737A2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6BFC-551A-4CF8-98C9-5258E5CBE7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7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  <a:gs pos="100000">
              <a:srgbClr val="D4DEFF"/>
            </a:gs>
            <a:gs pos="100000">
              <a:srgbClr val="96AB94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Sol"/>
          <p:cNvSpPr/>
          <p:nvPr/>
        </p:nvSpPr>
        <p:spPr>
          <a:xfrm>
            <a:off x="7452320" y="260648"/>
            <a:ext cx="288032" cy="28803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5 Llamada de nube"/>
          <p:cNvSpPr/>
          <p:nvPr/>
        </p:nvSpPr>
        <p:spPr>
          <a:xfrm>
            <a:off x="1331640" y="260648"/>
            <a:ext cx="3035235" cy="1555690"/>
          </a:xfrm>
          <a:prstGeom prst="cloudCallou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4 Diagrama"/>
          <p:cNvGraphicFramePr/>
          <p:nvPr/>
        </p:nvGraphicFramePr>
        <p:xfrm>
          <a:off x="177677" y="2676982"/>
          <a:ext cx="5238750" cy="240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467544" y="581779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quieres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saber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solo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tienes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preguntarme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acerca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de: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Nube"/>
          <p:cNvSpPr/>
          <p:nvPr/>
        </p:nvSpPr>
        <p:spPr>
          <a:xfrm>
            <a:off x="7452320" y="404664"/>
            <a:ext cx="468052" cy="22802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&lt;EMPTY&gt;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5805264"/>
            <a:ext cx="6438900" cy="571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6" name="15 Rectángulo redondeado"/>
          <p:cNvSpPr/>
          <p:nvPr/>
        </p:nvSpPr>
        <p:spPr>
          <a:xfrm>
            <a:off x="251520" y="2348880"/>
            <a:ext cx="5040560" cy="2952328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8" name="7 Cara sonriente"/>
          <p:cNvSpPr/>
          <p:nvPr/>
        </p:nvSpPr>
        <p:spPr>
          <a:xfrm>
            <a:off x="1763688" y="2132856"/>
            <a:ext cx="288032" cy="266328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Cara sonriente"/>
          <p:cNvSpPr/>
          <p:nvPr/>
        </p:nvSpPr>
        <p:spPr>
          <a:xfrm>
            <a:off x="6084168" y="3068960"/>
            <a:ext cx="216024" cy="19432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260648"/>
            <a:ext cx="17240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  <a:gs pos="100000">
              <a:srgbClr val="D4DEFF"/>
            </a:gs>
            <a:gs pos="100000">
              <a:srgbClr val="96AB94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1187624" y="980728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275856" y="620688"/>
            <a:ext cx="129614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Recuerda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Diagrama"/>
          <p:cNvGraphicFramePr/>
          <p:nvPr/>
        </p:nvGraphicFramePr>
        <p:xfrm>
          <a:off x="1187624" y="3356992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  <a:gs pos="100000">
              <a:srgbClr val="D4DEFF"/>
            </a:gs>
            <a:gs pos="100000">
              <a:srgbClr val="96AB94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/>
        </p:nvGraphicFramePr>
        <p:xfrm>
          <a:off x="1187624" y="980728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275856" y="620688"/>
            <a:ext cx="129614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Recuerda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Diagrama"/>
          <p:cNvGraphicFramePr/>
          <p:nvPr/>
        </p:nvGraphicFramePr>
        <p:xfrm>
          <a:off x="1187624" y="3356992"/>
          <a:ext cx="5040560" cy="2016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  <a:gs pos="100000">
              <a:srgbClr val="D4DEFF"/>
            </a:gs>
            <a:gs pos="100000">
              <a:srgbClr val="96AB94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4788024" y="4005064"/>
            <a:ext cx="1512167" cy="432049"/>
            <a:chOff x="3563888" y="3356992"/>
            <a:chExt cx="1872207" cy="504057"/>
          </a:xfrm>
        </p:grpSpPr>
        <p:grpSp>
          <p:nvGrpSpPr>
            <p:cNvPr id="5" name="4 Grupo"/>
            <p:cNvGrpSpPr/>
            <p:nvPr/>
          </p:nvGrpSpPr>
          <p:grpSpPr>
            <a:xfrm>
              <a:off x="3563888" y="3356992"/>
              <a:ext cx="1872207" cy="432048"/>
              <a:chOff x="1070" y="797384"/>
              <a:chExt cx="1942075" cy="258632"/>
            </a:xfrm>
          </p:grpSpPr>
          <p:sp>
            <p:nvSpPr>
              <p:cNvPr id="6" name="5 Rectángulo"/>
              <p:cNvSpPr/>
              <p:nvPr/>
            </p:nvSpPr>
            <p:spPr>
              <a:xfrm>
                <a:off x="1070" y="797384"/>
                <a:ext cx="1942075" cy="258632"/>
              </a:xfrm>
              <a:prstGeom prst="rect">
                <a:avLst/>
              </a:prstGeom>
            </p:spPr>
            <p:style>
              <a:lnRef idx="1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6 Rectángulo"/>
              <p:cNvSpPr/>
              <p:nvPr/>
            </p:nvSpPr>
            <p:spPr>
              <a:xfrm>
                <a:off x="1070" y="797384"/>
                <a:ext cx="1367658" cy="258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0" rIns="17780" bIns="0" numCol="1" spcCol="1270" anchor="ctr" anchorCtr="0">
                <a:noAutofit/>
              </a:bodyPr>
              <a:lstStyle/>
              <a:p>
                <a:pPr lvl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err="1" smtClean="0">
                    <a:latin typeface="Arial" pitchFamily="34" charset="0"/>
                    <a:cs typeface="Arial" pitchFamily="34" charset="0"/>
                  </a:rPr>
                  <a:t>Ayuda</a:t>
                </a:r>
                <a:endParaRPr lang="en-US" sz="1400" kern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13 Elipse"/>
            <p:cNvSpPr/>
            <p:nvPr/>
          </p:nvSpPr>
          <p:spPr>
            <a:xfrm>
              <a:off x="4932040" y="3429001"/>
              <a:ext cx="432047" cy="432048"/>
            </a:xfrm>
            <a:prstGeom prst="ellipse">
              <a:avLst/>
            </a:prstGeom>
            <a:blipFill rotWithShape="0">
              <a:blip r:embed="rId2" cstate="print"/>
              <a:stretch>
                <a:fillRect/>
              </a:stretch>
            </a:blipFill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</p:grpSp>
      <p:graphicFrame>
        <p:nvGraphicFramePr>
          <p:cNvPr id="16" name="15 Diagrama"/>
          <p:cNvGraphicFramePr/>
          <p:nvPr/>
        </p:nvGraphicFramePr>
        <p:xfrm>
          <a:off x="539552" y="908720"/>
          <a:ext cx="3312368" cy="240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1835696" y="4653136"/>
            <a:ext cx="1507604" cy="485058"/>
            <a:chOff x="3635896" y="4509120"/>
            <a:chExt cx="1507604" cy="485058"/>
          </a:xfrm>
        </p:grpSpPr>
        <p:grpSp>
          <p:nvGrpSpPr>
            <p:cNvPr id="18" name="17 Grupo"/>
            <p:cNvGrpSpPr/>
            <p:nvPr/>
          </p:nvGrpSpPr>
          <p:grpSpPr>
            <a:xfrm>
              <a:off x="3635896" y="4509120"/>
              <a:ext cx="1507604" cy="360040"/>
              <a:chOff x="1733259" y="729732"/>
              <a:chExt cx="1435722" cy="312771"/>
            </a:xfrm>
          </p:grpSpPr>
          <p:sp>
            <p:nvSpPr>
              <p:cNvPr id="19" name="18 Rectángulo"/>
              <p:cNvSpPr/>
              <p:nvPr/>
            </p:nvSpPr>
            <p:spPr>
              <a:xfrm>
                <a:off x="1733259" y="729732"/>
                <a:ext cx="1435722" cy="312771"/>
              </a:xfrm>
              <a:prstGeom prst="rect">
                <a:avLst/>
              </a:prstGeom>
            </p:spPr>
            <p:style>
              <a:lnRef idx="1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19 Rectángulo"/>
              <p:cNvSpPr/>
              <p:nvPr/>
            </p:nvSpPr>
            <p:spPr>
              <a:xfrm>
                <a:off x="1733259" y="729732"/>
                <a:ext cx="1011072" cy="3127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0" rIns="17780" bIns="0" numCol="1" spcCol="1270" anchor="ctr" anchorCtr="0">
                <a:noAutofit/>
              </a:bodyPr>
              <a:lstStyle/>
              <a:p>
                <a:pPr lvl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Del </a:t>
                </a:r>
                <a:r>
                  <a:rPr lang="en-US" sz="1400" kern="1200" dirty="0" err="1" smtClean="0"/>
                  <a:t>Tiempo</a:t>
                </a:r>
                <a:endParaRPr lang="en-US" sz="1400" kern="1200" dirty="0"/>
              </a:p>
            </p:txBody>
          </p:sp>
        </p:grpSp>
        <p:sp>
          <p:nvSpPr>
            <p:cNvPr id="21" name="20 Elipse"/>
            <p:cNvSpPr/>
            <p:nvPr/>
          </p:nvSpPr>
          <p:spPr>
            <a:xfrm>
              <a:off x="4716016" y="4581128"/>
              <a:ext cx="413050" cy="413050"/>
            </a:xfrm>
            <a:prstGeom prst="ellipse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6" name="25 Grupo"/>
          <p:cNvGrpSpPr/>
          <p:nvPr/>
        </p:nvGrpSpPr>
        <p:grpSpPr>
          <a:xfrm>
            <a:off x="2771800" y="4005064"/>
            <a:ext cx="1505383" cy="413050"/>
            <a:chOff x="1979712" y="3861048"/>
            <a:chExt cx="1505383" cy="413050"/>
          </a:xfrm>
        </p:grpSpPr>
        <p:grpSp>
          <p:nvGrpSpPr>
            <p:cNvPr id="17" name="16 Grupo"/>
            <p:cNvGrpSpPr/>
            <p:nvPr/>
          </p:nvGrpSpPr>
          <p:grpSpPr>
            <a:xfrm>
              <a:off x="1979712" y="3861048"/>
              <a:ext cx="1505383" cy="312771"/>
              <a:chOff x="143385" y="729732"/>
              <a:chExt cx="1505383" cy="312771"/>
            </a:xfrm>
          </p:grpSpPr>
          <p:sp>
            <p:nvSpPr>
              <p:cNvPr id="23" name="22 Rectángulo"/>
              <p:cNvSpPr/>
              <p:nvPr/>
            </p:nvSpPr>
            <p:spPr>
              <a:xfrm>
                <a:off x="143385" y="729732"/>
                <a:ext cx="1505383" cy="312771"/>
              </a:xfrm>
              <a:prstGeom prst="rect">
                <a:avLst/>
              </a:prstGeom>
            </p:spPr>
            <p:style>
              <a:lnRef idx="1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23 Rectángulo"/>
              <p:cNvSpPr/>
              <p:nvPr/>
            </p:nvSpPr>
            <p:spPr>
              <a:xfrm>
                <a:off x="143385" y="729732"/>
                <a:ext cx="1060129" cy="3127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0" rIns="17780" bIns="0" numCol="1" spcCol="1270" anchor="ctr" anchorCtr="0">
                <a:noAutofit/>
              </a:bodyPr>
              <a:lstStyle/>
              <a:p>
                <a:pPr lvl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err="1" smtClean="0"/>
                  <a:t>Acerca</a:t>
                </a:r>
                <a:r>
                  <a:rPr lang="en-US" sz="1400" kern="1200" dirty="0" smtClean="0"/>
                  <a:t> de mi</a:t>
                </a:r>
                <a:endParaRPr lang="en-US" sz="1400" kern="1200" dirty="0"/>
              </a:p>
            </p:txBody>
          </p:sp>
        </p:grpSp>
        <p:sp>
          <p:nvSpPr>
            <p:cNvPr id="25" name="24 Elipse"/>
            <p:cNvSpPr/>
            <p:nvPr/>
          </p:nvSpPr>
          <p:spPr>
            <a:xfrm>
              <a:off x="3059832" y="3933056"/>
              <a:ext cx="341042" cy="341042"/>
            </a:xfrm>
            <a:prstGeom prst="ellipse">
              <a:avLst/>
            </a:prstGeom>
            <a:blipFill rotWithShape="0">
              <a:blip r:embed="rId9" cstate="print">
                <a:biLevel thresh="50000"/>
              </a:blip>
              <a:stretch>
                <a:fillRect/>
              </a:stretch>
            </a:blipFill>
          </p:spPr>
          <p:style>
            <a:ln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7" name="26 Grupo"/>
          <p:cNvGrpSpPr/>
          <p:nvPr/>
        </p:nvGrpSpPr>
        <p:grpSpPr>
          <a:xfrm>
            <a:off x="1115616" y="4005064"/>
            <a:ext cx="1376732" cy="312771"/>
            <a:chOff x="1875362" y="2016743"/>
            <a:chExt cx="1376732" cy="312771"/>
          </a:xfrm>
        </p:grpSpPr>
        <p:sp>
          <p:nvSpPr>
            <p:cNvPr id="28" name="27 Rectángulo"/>
            <p:cNvSpPr/>
            <p:nvPr/>
          </p:nvSpPr>
          <p:spPr>
            <a:xfrm>
              <a:off x="1875362" y="2016743"/>
              <a:ext cx="1376732" cy="31277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28 Rectángulo"/>
            <p:cNvSpPr/>
            <p:nvPr/>
          </p:nvSpPr>
          <p:spPr>
            <a:xfrm>
              <a:off x="1875362" y="2016743"/>
              <a:ext cx="969529" cy="312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0" rIns="17780" bIns="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Del hotel</a:t>
              </a:r>
            </a:p>
          </p:txBody>
        </p:sp>
      </p:grpSp>
      <p:sp>
        <p:nvSpPr>
          <p:cNvPr id="30" name="29 Elipse"/>
          <p:cNvSpPr/>
          <p:nvPr/>
        </p:nvSpPr>
        <p:spPr>
          <a:xfrm>
            <a:off x="2051720" y="4077072"/>
            <a:ext cx="341042" cy="341042"/>
          </a:xfrm>
          <a:prstGeom prst="ellipse">
            <a:avLst/>
          </a:prstGeom>
          <a:blipFill rotWithShape="0">
            <a:blip r:embed="rId10" cstate="print"/>
            <a:stretch>
              <a:fillRect/>
            </a:stretch>
          </a:blipFill>
        </p:spPr>
        <p:style>
          <a:ln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899592" y="3645024"/>
            <a:ext cx="5544616" cy="1656184"/>
          </a:xfrm>
          <a:prstGeom prst="roundRect">
            <a:avLst>
              <a:gd name="adj" fmla="val 3088"/>
            </a:avLst>
          </a:prstGeom>
          <a:noFill/>
          <a:ln w="38100" algn="ctr">
            <a:solidFill>
              <a:srgbClr val="336699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31 Grupo"/>
          <p:cNvGrpSpPr/>
          <p:nvPr/>
        </p:nvGrpSpPr>
        <p:grpSpPr>
          <a:xfrm>
            <a:off x="4139952" y="4653136"/>
            <a:ext cx="1730598" cy="312771"/>
            <a:chOff x="60273" y="2016743"/>
            <a:chExt cx="1730598" cy="312771"/>
          </a:xfrm>
        </p:grpSpPr>
        <p:sp>
          <p:nvSpPr>
            <p:cNvPr id="33" name="32 Rectángulo"/>
            <p:cNvSpPr/>
            <p:nvPr/>
          </p:nvSpPr>
          <p:spPr>
            <a:xfrm>
              <a:off x="60273" y="2016743"/>
              <a:ext cx="1730598" cy="312771"/>
            </a:xfrm>
            <a:prstGeom prst="rect">
              <a:avLst/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33 Rectángulo"/>
            <p:cNvSpPr/>
            <p:nvPr/>
          </p:nvSpPr>
          <p:spPr>
            <a:xfrm>
              <a:off x="60273" y="2016743"/>
              <a:ext cx="1218731" cy="312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0" rIns="17780" bIns="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Restaurantes</a:t>
              </a:r>
              <a:endParaRPr lang="en-US" sz="1400" kern="1200" dirty="0"/>
            </a:p>
          </p:txBody>
        </p:sp>
      </p:grpSp>
      <p:sp>
        <p:nvSpPr>
          <p:cNvPr id="35" name="34 Elipse"/>
          <p:cNvSpPr/>
          <p:nvPr/>
        </p:nvSpPr>
        <p:spPr>
          <a:xfrm>
            <a:off x="5436096" y="4725144"/>
            <a:ext cx="341042" cy="341042"/>
          </a:xfrm>
          <a:prstGeom prst="ellipse">
            <a:avLst/>
          </a:prstGeom>
          <a:blipFill rotWithShape="0">
            <a:blip r:embed="rId11" cstate="print"/>
            <a:stretch>
              <a:fillRect/>
            </a:stretch>
          </a:blipFill>
        </p:spPr>
        <p:style>
          <a:ln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2 Rectángulo redondeado"/>
          <p:cNvSpPr/>
          <p:nvPr/>
        </p:nvSpPr>
        <p:spPr>
          <a:xfrm>
            <a:off x="1043608" y="3501008"/>
            <a:ext cx="4032448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RECUERDA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Los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conceptos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que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manejo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son: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043608" y="5445224"/>
            <a:ext cx="5753100" cy="266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Si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quieres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hablar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conmigo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 solo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tienes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preguntarme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por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ejemplo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4067944" y="908720"/>
            <a:ext cx="1368152" cy="727375"/>
            <a:chOff x="143385" y="2357"/>
            <a:chExt cx="1505383" cy="727375"/>
          </a:xfrm>
        </p:grpSpPr>
        <p:sp>
          <p:nvSpPr>
            <p:cNvPr id="38" name="37 Redondear rectángulo de esquina del mismo lado"/>
            <p:cNvSpPr/>
            <p:nvPr/>
          </p:nvSpPr>
          <p:spPr>
            <a:xfrm>
              <a:off x="143385" y="2357"/>
              <a:ext cx="1505383" cy="7273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dondear rectángulo de esquina del mismo lado 4"/>
            <p:cNvSpPr/>
            <p:nvPr/>
          </p:nvSpPr>
          <p:spPr>
            <a:xfrm>
              <a:off x="160428" y="19400"/>
              <a:ext cx="1471297" cy="710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¿</a:t>
              </a:r>
              <a:r>
                <a:rPr lang="en-US" kern="1200" dirty="0" err="1" smtClean="0"/>
                <a:t>Que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sabes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hacer</a:t>
              </a:r>
              <a:r>
                <a:rPr lang="en-US" kern="1200" dirty="0" smtClean="0"/>
                <a:t>?</a:t>
              </a:r>
              <a:endParaRPr lang="en-US" kern="1200" dirty="0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6588224" y="1772816"/>
            <a:ext cx="1512168" cy="727375"/>
            <a:chOff x="1733259" y="2357"/>
            <a:chExt cx="1435722" cy="727375"/>
          </a:xfrm>
        </p:grpSpPr>
        <p:sp>
          <p:nvSpPr>
            <p:cNvPr id="41" name="40 Redondear rectángulo de esquina del mismo lado"/>
            <p:cNvSpPr/>
            <p:nvPr/>
          </p:nvSpPr>
          <p:spPr>
            <a:xfrm>
              <a:off x="1733259" y="2357"/>
              <a:ext cx="1435722" cy="7273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dondear rectángulo de esquina del mismo lado 4"/>
            <p:cNvSpPr/>
            <p:nvPr/>
          </p:nvSpPr>
          <p:spPr>
            <a:xfrm>
              <a:off x="1750302" y="19400"/>
              <a:ext cx="1401636" cy="710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¿</a:t>
              </a:r>
              <a:r>
                <a:rPr lang="en-US" kern="1200" dirty="0" err="1"/>
                <a:t>Que</a:t>
              </a:r>
              <a:r>
                <a:rPr lang="en-US" kern="1200" dirty="0"/>
                <a:t> </a:t>
              </a:r>
              <a:r>
                <a:rPr lang="en-US" kern="1200" dirty="0" err="1"/>
                <a:t>tiempo</a:t>
              </a:r>
              <a:r>
                <a:rPr lang="en-US" kern="1200" dirty="0"/>
                <a:t> </a:t>
              </a:r>
              <a:r>
                <a:rPr lang="en-US" kern="1200" dirty="0" err="1" smtClean="0"/>
                <a:t>hace</a:t>
              </a:r>
              <a:r>
                <a:rPr lang="en-US" kern="1200" dirty="0" smtClean="0"/>
                <a:t>?</a:t>
              </a:r>
              <a:endParaRPr lang="en-US" kern="1200" dirty="0"/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4067944" y="1772816"/>
            <a:ext cx="2376264" cy="727375"/>
            <a:chOff x="60273" y="1289368"/>
            <a:chExt cx="1730598" cy="727375"/>
          </a:xfrm>
        </p:grpSpPr>
        <p:sp>
          <p:nvSpPr>
            <p:cNvPr id="44" name="43 Redondear rectángulo de esquina del mismo lado"/>
            <p:cNvSpPr/>
            <p:nvPr/>
          </p:nvSpPr>
          <p:spPr>
            <a:xfrm>
              <a:off x="60273" y="1289368"/>
              <a:ext cx="1730598" cy="7273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edondear rectángulo de esquina del mismo lado 4"/>
            <p:cNvSpPr/>
            <p:nvPr/>
          </p:nvSpPr>
          <p:spPr>
            <a:xfrm>
              <a:off x="77316" y="1306411"/>
              <a:ext cx="1696512" cy="710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¿</a:t>
              </a:r>
              <a:r>
                <a:rPr lang="en-US" kern="1200" dirty="0" err="1"/>
                <a:t>Que</a:t>
              </a:r>
              <a:r>
                <a:rPr lang="en-US" kern="1200" dirty="0"/>
                <a:t> </a:t>
              </a:r>
              <a:r>
                <a:rPr lang="en-US" kern="1200" dirty="0" err="1"/>
                <a:t>restaurantes</a:t>
              </a:r>
              <a:r>
                <a:rPr lang="en-US" kern="1200" dirty="0"/>
                <a:t> me </a:t>
              </a:r>
              <a:r>
                <a:rPr lang="en-US" kern="1200" dirty="0" err="1"/>
                <a:t>recomiendas</a:t>
              </a:r>
              <a:endParaRPr lang="en-US" kern="1200" dirty="0"/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5652120" y="908720"/>
            <a:ext cx="2448272" cy="727375"/>
            <a:chOff x="1884892" y="1289368"/>
            <a:chExt cx="1357672" cy="727375"/>
          </a:xfrm>
        </p:grpSpPr>
        <p:sp>
          <p:nvSpPr>
            <p:cNvPr id="50" name="49 Redondear rectángulo de esquina del mismo lado"/>
            <p:cNvSpPr/>
            <p:nvPr/>
          </p:nvSpPr>
          <p:spPr>
            <a:xfrm>
              <a:off x="1884892" y="1289368"/>
              <a:ext cx="1357672" cy="7273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dondear rectángulo de esquina del mismo lado 4"/>
            <p:cNvSpPr/>
            <p:nvPr/>
          </p:nvSpPr>
          <p:spPr>
            <a:xfrm>
              <a:off x="1901935" y="1306411"/>
              <a:ext cx="1323586" cy="710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¿Dame </a:t>
              </a:r>
              <a:r>
                <a:rPr lang="en-US" kern="1200" dirty="0" err="1" smtClean="0"/>
                <a:t>información</a:t>
              </a:r>
              <a:r>
                <a:rPr lang="en-US" kern="1200" dirty="0" smtClean="0"/>
                <a:t> del hotel?</a:t>
              </a:r>
              <a:endParaRPr lang="en-US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  <a:gs pos="100000">
              <a:srgbClr val="D4DEFF"/>
            </a:gs>
            <a:gs pos="100000">
              <a:srgbClr val="96AB94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30 Grupo"/>
          <p:cNvGrpSpPr/>
          <p:nvPr/>
        </p:nvGrpSpPr>
        <p:grpSpPr>
          <a:xfrm>
            <a:off x="1484040" y="341040"/>
            <a:ext cx="6248400" cy="3114675"/>
            <a:chOff x="1484040" y="341040"/>
            <a:chExt cx="6248400" cy="3114675"/>
          </a:xfrm>
        </p:grpSpPr>
        <p:grpSp>
          <p:nvGrpSpPr>
            <p:cNvPr id="25" name="24 Grupo"/>
            <p:cNvGrpSpPr/>
            <p:nvPr/>
          </p:nvGrpSpPr>
          <p:grpSpPr>
            <a:xfrm>
              <a:off x="1484040" y="341040"/>
              <a:ext cx="6248400" cy="3114675"/>
              <a:chOff x="1403648" y="1844824"/>
              <a:chExt cx="6248400" cy="3114675"/>
            </a:xfrm>
          </p:grpSpPr>
          <p:grpSp>
            <p:nvGrpSpPr>
              <p:cNvPr id="26" name="Group 2"/>
              <p:cNvGrpSpPr>
                <a:grpSpLocks/>
              </p:cNvGrpSpPr>
              <p:nvPr/>
            </p:nvGrpSpPr>
            <p:grpSpPr bwMode="auto">
              <a:xfrm>
                <a:off x="1403648" y="1844824"/>
                <a:ext cx="6248400" cy="3114675"/>
                <a:chOff x="107129100" y="109335000"/>
                <a:chExt cx="6248400" cy="3114675"/>
              </a:xfrm>
            </p:grpSpPr>
            <p:sp>
              <p:nvSpPr>
                <p:cNvPr id="28" name="AutoShape 3"/>
                <p:cNvSpPr>
                  <a:spLocks noChangeArrowheads="1"/>
                </p:cNvSpPr>
                <p:nvPr/>
              </p:nvSpPr>
              <p:spPr bwMode="auto">
                <a:xfrm>
                  <a:off x="107129100" y="109515975"/>
                  <a:ext cx="6248400" cy="2933700"/>
                </a:xfrm>
                <a:prstGeom prst="roundRect">
                  <a:avLst>
                    <a:gd name="adj" fmla="val 3088"/>
                  </a:avLst>
                </a:prstGeom>
                <a:noFill/>
                <a:ln w="38100" algn="ctr">
                  <a:solidFill>
                    <a:srgbClr val="336699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pic>
              <p:nvPicPr>
                <p:cNvPr id="29" name="Picture 4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7319600" y="109335000"/>
                  <a:ext cx="1408298" cy="40237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</p:pic>
          </p:grpSp>
          <p:graphicFrame>
            <p:nvGraphicFramePr>
              <p:cNvPr id="27" name="26 Diagrama"/>
              <p:cNvGraphicFramePr/>
              <p:nvPr/>
            </p:nvGraphicFramePr>
            <p:xfrm>
              <a:off x="2123728" y="2700537"/>
              <a:ext cx="5040560" cy="20162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p:grp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1699220" y="764704"/>
              <a:ext cx="5753100" cy="266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Si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quieres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hablar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conmigo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solo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tienes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que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preguntarme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por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ejemplo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: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1491952" y="3501008"/>
            <a:ext cx="6248400" cy="3114675"/>
            <a:chOff x="1491952" y="3501008"/>
            <a:chExt cx="6248400" cy="3114675"/>
          </a:xfrm>
        </p:grpSpPr>
        <p:grpSp>
          <p:nvGrpSpPr>
            <p:cNvPr id="24" name="23 Grupo"/>
            <p:cNvGrpSpPr/>
            <p:nvPr/>
          </p:nvGrpSpPr>
          <p:grpSpPr>
            <a:xfrm>
              <a:off x="1491952" y="3501008"/>
              <a:ext cx="6248400" cy="3114675"/>
              <a:chOff x="1403648" y="1844824"/>
              <a:chExt cx="6248400" cy="3114675"/>
            </a:xfrm>
          </p:grpSpPr>
          <p:grpSp>
            <p:nvGrpSpPr>
              <p:cNvPr id="2050" name="Group 2"/>
              <p:cNvGrpSpPr>
                <a:grpSpLocks/>
              </p:cNvGrpSpPr>
              <p:nvPr/>
            </p:nvGrpSpPr>
            <p:grpSpPr bwMode="auto">
              <a:xfrm>
                <a:off x="1403648" y="1844824"/>
                <a:ext cx="6248400" cy="3114675"/>
                <a:chOff x="107129100" y="109335000"/>
                <a:chExt cx="6248400" cy="3114675"/>
              </a:xfrm>
            </p:grpSpPr>
            <p:sp>
              <p:nvSpPr>
                <p:cNvPr id="2051" name="AutoShape 3"/>
                <p:cNvSpPr>
                  <a:spLocks noChangeArrowheads="1"/>
                </p:cNvSpPr>
                <p:nvPr/>
              </p:nvSpPr>
              <p:spPr bwMode="auto">
                <a:xfrm>
                  <a:off x="107129100" y="109515975"/>
                  <a:ext cx="6248400" cy="2933700"/>
                </a:xfrm>
                <a:prstGeom prst="roundRect">
                  <a:avLst>
                    <a:gd name="adj" fmla="val 3088"/>
                  </a:avLst>
                </a:prstGeom>
                <a:noFill/>
                <a:ln w="38100" algn="ctr">
                  <a:solidFill>
                    <a:srgbClr val="336699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pic>
              <p:nvPicPr>
                <p:cNvPr id="2052" name="Picture 4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7319600" y="109335000"/>
                  <a:ext cx="1408298" cy="40237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</p:pic>
          </p:grpSp>
          <p:graphicFrame>
            <p:nvGraphicFramePr>
              <p:cNvPr id="23" name="22 Diagrama"/>
              <p:cNvGraphicFramePr/>
              <p:nvPr/>
            </p:nvGraphicFramePr>
            <p:xfrm>
              <a:off x="2123728" y="2708921"/>
              <a:ext cx="5040560" cy="20162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p:grp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1619672" y="3933056"/>
              <a:ext cx="5753100" cy="266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Si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quieres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hablar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conmigo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solo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tienes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que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preguntarme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por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ejemplo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: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  <a:gs pos="100000">
              <a:srgbClr val="D4DEFF"/>
            </a:gs>
            <a:gs pos="100000">
              <a:srgbClr val="96AB94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1484040" y="188640"/>
            <a:ext cx="6248400" cy="3114675"/>
            <a:chOff x="1484040" y="341040"/>
            <a:chExt cx="6248400" cy="3114675"/>
          </a:xfrm>
        </p:grpSpPr>
        <p:grpSp>
          <p:nvGrpSpPr>
            <p:cNvPr id="2" name="30 Grupo"/>
            <p:cNvGrpSpPr/>
            <p:nvPr/>
          </p:nvGrpSpPr>
          <p:grpSpPr>
            <a:xfrm>
              <a:off x="1484040" y="341040"/>
              <a:ext cx="6248400" cy="3114675"/>
              <a:chOff x="1484040" y="341040"/>
              <a:chExt cx="6248400" cy="3114675"/>
            </a:xfrm>
          </p:grpSpPr>
          <p:grpSp>
            <p:nvGrpSpPr>
              <p:cNvPr id="4" name="Group 2"/>
              <p:cNvGrpSpPr>
                <a:grpSpLocks/>
              </p:cNvGrpSpPr>
              <p:nvPr/>
            </p:nvGrpSpPr>
            <p:grpSpPr bwMode="auto">
              <a:xfrm>
                <a:off x="1484040" y="341040"/>
                <a:ext cx="6248400" cy="3114675"/>
                <a:chOff x="107129100" y="109335000"/>
                <a:chExt cx="6248400" cy="3114675"/>
              </a:xfrm>
            </p:grpSpPr>
            <p:sp>
              <p:nvSpPr>
                <p:cNvPr id="28" name="AutoShape 3"/>
                <p:cNvSpPr>
                  <a:spLocks noChangeArrowheads="1"/>
                </p:cNvSpPr>
                <p:nvPr/>
              </p:nvSpPr>
              <p:spPr bwMode="auto">
                <a:xfrm>
                  <a:off x="107129100" y="109515975"/>
                  <a:ext cx="6248400" cy="2933700"/>
                </a:xfrm>
                <a:prstGeom prst="roundRect">
                  <a:avLst>
                    <a:gd name="adj" fmla="val 3088"/>
                  </a:avLst>
                </a:prstGeom>
                <a:noFill/>
                <a:ln w="38100" algn="ctr">
                  <a:solidFill>
                    <a:srgbClr val="336699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pic>
              <p:nvPicPr>
                <p:cNvPr id="29" name="Picture 4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7319600" y="109335000"/>
                  <a:ext cx="1408298" cy="40237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1699220" y="764704"/>
                <a:ext cx="5753100" cy="2667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Si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quieres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hablar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conmigo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 solo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tienes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que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preguntarme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por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ejemplo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6699"/>
                    </a:solidFill>
                    <a:effectLst/>
                    <a:latin typeface="Arial" pitchFamily="34" charset="0"/>
                    <a:cs typeface="Arial" pitchFamily="34" charset="0"/>
                  </a:rPr>
                  <a:t>: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aphicFrame>
          <p:nvGraphicFramePr>
            <p:cNvPr id="16" name="15 Diagrama"/>
            <p:cNvGraphicFramePr/>
            <p:nvPr/>
          </p:nvGraphicFramePr>
          <p:xfrm>
            <a:off x="2195736" y="1196752"/>
            <a:ext cx="5040560" cy="20162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pSp>
        <p:nvGrpSpPr>
          <p:cNvPr id="20" name="19 Grupo"/>
          <p:cNvGrpSpPr/>
          <p:nvPr/>
        </p:nvGrpSpPr>
        <p:grpSpPr>
          <a:xfrm>
            <a:off x="1491952" y="3501008"/>
            <a:ext cx="6248400" cy="3114675"/>
            <a:chOff x="1491952" y="3501008"/>
            <a:chExt cx="6248400" cy="3114675"/>
          </a:xfrm>
        </p:grpSpPr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1491952" y="3501008"/>
              <a:ext cx="6248400" cy="3114675"/>
              <a:chOff x="107129100" y="109335000"/>
              <a:chExt cx="6248400" cy="3114675"/>
            </a:xfrm>
          </p:grpSpPr>
          <p:sp>
            <p:nvSpPr>
              <p:cNvPr id="2051" name="AutoShape 3"/>
              <p:cNvSpPr>
                <a:spLocks noChangeArrowheads="1"/>
              </p:cNvSpPr>
              <p:nvPr/>
            </p:nvSpPr>
            <p:spPr bwMode="auto">
              <a:xfrm>
                <a:off x="107129100" y="109515975"/>
                <a:ext cx="6248400" cy="2933700"/>
              </a:xfrm>
              <a:prstGeom prst="roundRect">
                <a:avLst>
                  <a:gd name="adj" fmla="val 3088"/>
                </a:avLst>
              </a:prstGeom>
              <a:noFill/>
              <a:ln w="38100" algn="ctr">
                <a:solidFill>
                  <a:srgbClr val="336699"/>
                </a:solidFill>
                <a:round/>
                <a:headEnd/>
                <a:tailEnd/>
              </a:ln>
              <a:effectLst/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7319600" y="109335000"/>
                <a:ext cx="1408298" cy="4023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074" name="Text Box 2"/>
            <p:cNvSpPr txBox="1">
              <a:spLocks noChangeArrowheads="1"/>
            </p:cNvSpPr>
            <p:nvPr/>
          </p:nvSpPr>
          <p:spPr bwMode="auto">
            <a:xfrm>
              <a:off x="1763688" y="4005064"/>
              <a:ext cx="5753100" cy="266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Si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quieres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que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te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de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mas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pronosticos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estas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son la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palabras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magicas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Arial" pitchFamily="34" charset="0"/>
                  <a:cs typeface="Arial" pitchFamily="34" charset="0"/>
                </a:rPr>
                <a:t>: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9" name="18 Diagrama"/>
            <p:cNvGraphicFramePr/>
            <p:nvPr/>
          </p:nvGraphicFramePr>
          <p:xfrm>
            <a:off x="2195736" y="4365104"/>
            <a:ext cx="5040560" cy="20162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  <a:gs pos="100000">
              <a:srgbClr val="D4DEFF"/>
            </a:gs>
            <a:gs pos="100000">
              <a:srgbClr val="96AB94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1403648" y="260648"/>
            <a:ext cx="6248400" cy="3077716"/>
            <a:chOff x="1475656" y="3356992"/>
            <a:chExt cx="6248400" cy="3077716"/>
          </a:xfrm>
        </p:grpSpPr>
        <p:graphicFrame>
          <p:nvGraphicFramePr>
            <p:cNvPr id="15" name="14 Diagrama"/>
            <p:cNvGraphicFramePr/>
            <p:nvPr/>
          </p:nvGraphicFramePr>
          <p:xfrm>
            <a:off x="1835696" y="3573016"/>
            <a:ext cx="5688632" cy="27698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75656" y="3501008"/>
              <a:ext cx="6248400" cy="2933700"/>
            </a:xfrm>
            <a:prstGeom prst="roundRect">
              <a:avLst>
                <a:gd name="adj" fmla="val 3088"/>
              </a:avLst>
            </a:prstGeom>
            <a:noFill/>
            <a:ln w="38100" algn="ctr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91680" y="3356992"/>
              <a:ext cx="1408298" cy="402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5 Grupo"/>
          <p:cNvGrpSpPr/>
          <p:nvPr/>
        </p:nvGrpSpPr>
        <p:grpSpPr>
          <a:xfrm>
            <a:off x="-324544" y="3861049"/>
            <a:ext cx="2088232" cy="432048"/>
            <a:chOff x="143385" y="2357"/>
            <a:chExt cx="1505383" cy="727375"/>
          </a:xfrm>
        </p:grpSpPr>
        <p:sp>
          <p:nvSpPr>
            <p:cNvPr id="7" name="6 Redondear rectángulo de esquina del mismo lado"/>
            <p:cNvSpPr/>
            <p:nvPr/>
          </p:nvSpPr>
          <p:spPr>
            <a:xfrm>
              <a:off x="143385" y="2357"/>
              <a:ext cx="1505383" cy="7273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dondear rectángulo de esquina del mismo lado 4"/>
            <p:cNvSpPr/>
            <p:nvPr/>
          </p:nvSpPr>
          <p:spPr>
            <a:xfrm>
              <a:off x="160428" y="19400"/>
              <a:ext cx="1471297" cy="710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¿</a:t>
              </a:r>
              <a:r>
                <a:rPr lang="en-US" kern="1200" dirty="0" err="1" smtClean="0"/>
                <a:t>Que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sabes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hacer</a:t>
              </a:r>
              <a:r>
                <a:rPr lang="en-US" kern="1200" dirty="0" smtClean="0"/>
                <a:t>?</a:t>
              </a:r>
              <a:endParaRPr lang="en-US" kern="1200" dirty="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8063880" y="3861048"/>
            <a:ext cx="2160240" cy="432047"/>
            <a:chOff x="1733259" y="2357"/>
            <a:chExt cx="1435722" cy="727375"/>
          </a:xfrm>
        </p:grpSpPr>
        <p:sp>
          <p:nvSpPr>
            <p:cNvPr id="13" name="12 Redondear rectángulo de esquina del mismo lado"/>
            <p:cNvSpPr/>
            <p:nvPr/>
          </p:nvSpPr>
          <p:spPr>
            <a:xfrm>
              <a:off x="1733259" y="2357"/>
              <a:ext cx="1435722" cy="7273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dondear rectángulo de esquina del mismo lado 4"/>
            <p:cNvSpPr/>
            <p:nvPr/>
          </p:nvSpPr>
          <p:spPr>
            <a:xfrm>
              <a:off x="1750302" y="19400"/>
              <a:ext cx="1401636" cy="710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¿</a:t>
              </a:r>
              <a:r>
                <a:rPr lang="en-US" kern="1200" dirty="0" err="1"/>
                <a:t>Que</a:t>
              </a:r>
              <a:r>
                <a:rPr lang="en-US" kern="1200" dirty="0"/>
                <a:t> </a:t>
              </a:r>
              <a:r>
                <a:rPr lang="en-US" kern="1200" dirty="0" err="1"/>
                <a:t>tiempo</a:t>
              </a:r>
              <a:r>
                <a:rPr lang="en-US" kern="1200" dirty="0"/>
                <a:t> </a:t>
              </a:r>
              <a:r>
                <a:rPr lang="en-US" kern="1200" dirty="0" err="1" smtClean="0"/>
                <a:t>hace</a:t>
              </a:r>
              <a:r>
                <a:rPr lang="en-US" kern="1200" dirty="0" smtClean="0"/>
                <a:t>?</a:t>
              </a:r>
              <a:endParaRPr lang="en-US" kern="1200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5364088" y="3861048"/>
            <a:ext cx="2376264" cy="727375"/>
            <a:chOff x="60273" y="1289368"/>
            <a:chExt cx="1730598" cy="727375"/>
          </a:xfrm>
        </p:grpSpPr>
        <p:sp>
          <p:nvSpPr>
            <p:cNvPr id="17" name="16 Redondear rectángulo de esquina del mismo lado"/>
            <p:cNvSpPr/>
            <p:nvPr/>
          </p:nvSpPr>
          <p:spPr>
            <a:xfrm>
              <a:off x="60273" y="1289368"/>
              <a:ext cx="1730598" cy="7273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dondear rectángulo de esquina del mismo lado 4"/>
            <p:cNvSpPr/>
            <p:nvPr/>
          </p:nvSpPr>
          <p:spPr>
            <a:xfrm>
              <a:off x="77316" y="1306411"/>
              <a:ext cx="1696512" cy="710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/>
                <a:t>¿</a:t>
              </a:r>
              <a:r>
                <a:rPr lang="en-US" kern="1200" dirty="0" err="1"/>
                <a:t>Que</a:t>
              </a:r>
              <a:r>
                <a:rPr lang="en-US" kern="1200" dirty="0"/>
                <a:t> </a:t>
              </a:r>
              <a:r>
                <a:rPr lang="en-US" kern="1200" dirty="0" err="1"/>
                <a:t>restaurantes</a:t>
              </a:r>
              <a:r>
                <a:rPr lang="en-US" kern="1200" dirty="0"/>
                <a:t> me </a:t>
              </a:r>
              <a:r>
                <a:rPr lang="en-US" kern="1200" dirty="0" err="1"/>
                <a:t>recomiendas</a:t>
              </a:r>
              <a:endParaRPr lang="en-US" kern="1200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1835696" y="3861048"/>
            <a:ext cx="3240360" cy="432048"/>
            <a:chOff x="1884892" y="1289368"/>
            <a:chExt cx="1357672" cy="727375"/>
          </a:xfrm>
        </p:grpSpPr>
        <p:sp>
          <p:nvSpPr>
            <p:cNvPr id="20" name="19 Redondear rectángulo de esquina del mismo lado"/>
            <p:cNvSpPr/>
            <p:nvPr/>
          </p:nvSpPr>
          <p:spPr>
            <a:xfrm>
              <a:off x="1884892" y="1289368"/>
              <a:ext cx="1357672" cy="7273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1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dondear rectángulo de esquina del mismo lado 4"/>
            <p:cNvSpPr/>
            <p:nvPr/>
          </p:nvSpPr>
          <p:spPr>
            <a:xfrm>
              <a:off x="1901935" y="1306411"/>
              <a:ext cx="1323586" cy="710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53340" rIns="17780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¿Dame </a:t>
              </a:r>
              <a:r>
                <a:rPr lang="en-US" kern="1200" dirty="0" err="1" smtClean="0"/>
                <a:t>información</a:t>
              </a:r>
              <a:r>
                <a:rPr lang="en-US" kern="1200" dirty="0" smtClean="0"/>
                <a:t> del hotel?</a:t>
              </a:r>
              <a:endParaRPr lang="en-US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486</Words>
  <Application>Microsoft Office PowerPoint</Application>
  <PresentationFormat>Presentación en pantalla 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 un avatar virtual, diseñado para dar información.</dc:title>
  <dc:creator>Usuario de Windows</dc:creator>
  <cp:lastModifiedBy>user</cp:lastModifiedBy>
  <cp:revision>89</cp:revision>
  <dcterms:created xsi:type="dcterms:W3CDTF">2010-08-18T17:28:46Z</dcterms:created>
  <dcterms:modified xsi:type="dcterms:W3CDTF">2011-02-09T07:09:00Z</dcterms:modified>
</cp:coreProperties>
</file>