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0" r:id="rId3"/>
    <p:sldId id="274" r:id="rId4"/>
    <p:sldId id="264" r:id="rId5"/>
    <p:sldId id="262" r:id="rId6"/>
    <p:sldId id="267" r:id="rId7"/>
    <p:sldId id="265" r:id="rId8"/>
    <p:sldId id="266" r:id="rId9"/>
    <p:sldId id="263" r:id="rId10"/>
    <p:sldId id="269" r:id="rId11"/>
    <p:sldId id="270" r:id="rId12"/>
    <p:sldId id="271" r:id="rId13"/>
    <p:sldId id="275" r:id="rId14"/>
    <p:sldId id="261" r:id="rId15"/>
    <p:sldId id="273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5" r:id="rId24"/>
    <p:sldId id="282" r:id="rId25"/>
    <p:sldId id="286" r:id="rId26"/>
    <p:sldId id="283" r:id="rId27"/>
  </p:sldIdLst>
  <p:sldSz cx="9144000" cy="6858000" type="screen4x3"/>
  <p:notesSz cx="6884988" cy="100187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Ericsson Capital TT" panose="02000503000000020004" pitchFamily="2" charset="0"/>
      <p:regular r:id="rId34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74"/>
            <p14:sldId id="264"/>
            <p14:sldId id="262"/>
            <p14:sldId id="267"/>
            <p14:sldId id="265"/>
            <p14:sldId id="266"/>
            <p14:sldId id="263"/>
            <p14:sldId id="269"/>
            <p14:sldId id="270"/>
            <p14:sldId id="271"/>
            <p14:sldId id="275"/>
            <p14:sldId id="261"/>
            <p14:sldId id="273"/>
            <p14:sldId id="276"/>
            <p14:sldId id="277"/>
            <p14:sldId id="284"/>
            <p14:sldId id="278"/>
            <p14:sldId id="279"/>
            <p14:sldId id="280"/>
            <p14:sldId id="281"/>
            <p14:sldId id="285"/>
            <p14:sldId id="282"/>
            <p14:sldId id="286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119"/>
    <a:srgbClr val="6A8FBF"/>
    <a:srgbClr val="9FB7D3"/>
    <a:srgbClr val="8BC5FF"/>
    <a:srgbClr val="99CCFF"/>
    <a:srgbClr val="00A9D4"/>
    <a:srgbClr val="007B78"/>
    <a:srgbClr val="89BA17"/>
    <a:srgbClr val="FABB00"/>
    <a:srgbClr val="F0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636" autoAdjust="0"/>
    <p:restoredTop sz="95319" autoAdjust="0"/>
  </p:normalViewPr>
  <p:slideViewPr>
    <p:cSldViewPr snapToGrid="0">
      <p:cViewPr varScale="1">
        <p:scale>
          <a:sx n="132" d="100"/>
          <a:sy n="132" d="100"/>
        </p:scale>
        <p:origin x="-1014" y="-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2015-04-19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2015-04-19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4C8-89A8-49FD-B290-AEF3395C02FF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E11A80-DC5F-41F1-9EEA-3A2354C28B4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3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96B2-F8C5-4148-AB81-9072AF50739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2015-04-19  |  Page </a:t>
            </a:r>
            <a:fld id="{98FEC2F6-C99F-4549-931D-4416FE556CE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E-Hack</a:t>
            </a:r>
            <a:br>
              <a:rPr lang="en-US" dirty="0" smtClean="0"/>
            </a:br>
            <a:r>
              <a:rPr lang="en-US" sz="4400" dirty="0" smtClean="0"/>
              <a:t>Raspberry 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Surveillance system challenge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Siegbahn, Göran </a:t>
            </a:r>
            <a:r>
              <a:rPr lang="en-US" dirty="0" smtClean="0"/>
              <a:t>Wik, Jose Romero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SW for reading temperature. </a:t>
            </a:r>
            <a:endParaRPr lang="en-US" dirty="0" smtClean="0"/>
          </a:p>
          <a:p>
            <a:pPr lvl="1"/>
            <a:r>
              <a:rPr lang="en-US" dirty="0" smtClean="0"/>
              <a:t>It needs to read the temperature at exact intervals, no slip in time!</a:t>
            </a:r>
          </a:p>
          <a:p>
            <a:pPr lvl="1"/>
            <a:r>
              <a:rPr lang="en-US" dirty="0" smtClean="0"/>
              <a:t>Output to simple text log file</a:t>
            </a:r>
          </a:p>
          <a:p>
            <a:pPr lvl="1"/>
            <a:r>
              <a:rPr lang="en-US" dirty="0" smtClean="0"/>
              <a:t>Synchronized from LAMOS central server</a:t>
            </a:r>
          </a:p>
          <a:p>
            <a:endParaRPr lang="en-US" dirty="0" smtClean="0"/>
          </a:p>
          <a:p>
            <a:r>
              <a:rPr lang="en-US" dirty="0" smtClean="0"/>
              <a:t>SW for taking still pictures with </a:t>
            </a:r>
            <a:r>
              <a:rPr lang="en-US" dirty="0" err="1" smtClean="0"/>
              <a:t>Rpi</a:t>
            </a:r>
            <a:r>
              <a:rPr lang="en-US" dirty="0" smtClean="0"/>
              <a:t> camera at specified intervals and synchronized from central server node</a:t>
            </a:r>
            <a:endParaRPr lang="en-US" dirty="0"/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Sensor node challenge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10606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Input: </a:t>
            </a:r>
            <a:endParaRPr lang="sv-SE" dirty="0" smtClean="0"/>
          </a:p>
          <a:p>
            <a:pPr lvl="1"/>
            <a:r>
              <a:rPr lang="sv-SE" dirty="0" smtClean="0"/>
              <a:t>1</a:t>
            </a:r>
            <a:r>
              <a:rPr lang="sv-SE" dirty="0" smtClean="0"/>
              <a:t>) list of ip-address (for nodes to ping and sensor </a:t>
            </a:r>
            <a:r>
              <a:rPr lang="sv-SE" dirty="0" smtClean="0"/>
              <a:t>nodes)</a:t>
            </a:r>
          </a:p>
          <a:p>
            <a:pPr lvl="1"/>
            <a:r>
              <a:rPr lang="sv-SE" dirty="0" smtClean="0"/>
              <a:t>2</a:t>
            </a:r>
            <a:r>
              <a:rPr lang="sv-SE" dirty="0" smtClean="0"/>
              <a:t>) Sensor node configuration, time interval etc</a:t>
            </a:r>
          </a:p>
          <a:p>
            <a:r>
              <a:rPr lang="sv-SE" dirty="0" smtClean="0"/>
              <a:t>Pings all nodes in the lab</a:t>
            </a:r>
          </a:p>
          <a:p>
            <a:r>
              <a:rPr lang="sv-SE" dirty="0" smtClean="0"/>
              <a:t>Collect all sensor data</a:t>
            </a:r>
          </a:p>
          <a:p>
            <a:r>
              <a:rPr lang="sv-SE" dirty="0" smtClean="0"/>
              <a:t>Output: a </a:t>
            </a:r>
            <a:r>
              <a:rPr lang="sv-SE" dirty="0" smtClean="0"/>
              <a:t>record with all data with </a:t>
            </a:r>
            <a:r>
              <a:rPr lang="sv-SE" dirty="0" smtClean="0"/>
              <a:t>time stamp</a:t>
            </a:r>
            <a:endParaRPr lang="sv-SE" dirty="0" smtClean="0"/>
          </a:p>
          <a:p>
            <a:r>
              <a:rPr lang="sv-SE" dirty="0" smtClean="0"/>
              <a:t>(Synchronizes the sensor nodes)</a:t>
            </a:r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server node challenge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1441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Get sensor record from central server and display it, in a ”nice” way</a:t>
            </a:r>
            <a:r>
              <a:rPr lang="sv-SE" dirty="0" smtClean="0"/>
              <a:t>!</a:t>
            </a:r>
            <a:endParaRPr lang="sv-SE" dirty="0" smtClean="0">
              <a:sym typeface="Wingdings" panose="05000000000000000000" pitchFamily="2" charset="2"/>
            </a:endParaRP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A map of the lab</a:t>
            </a: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Temperatur plots</a:t>
            </a: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Camera picture</a:t>
            </a:r>
          </a:p>
          <a:p>
            <a:r>
              <a:rPr lang="sv-SE" dirty="0" smtClean="0">
                <a:sym typeface="Wingdings" panose="05000000000000000000" pitchFamily="2" charset="2"/>
              </a:rPr>
              <a:t>Possibility to enable and configure warning-messages</a:t>
            </a: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Input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smtClean="0">
                <a:sym typeface="Wingdings" panose="05000000000000000000" pitchFamily="2" charset="2"/>
              </a:rPr>
              <a:t>e-mail address where warnings are sent to</a:t>
            </a:r>
          </a:p>
          <a:p>
            <a:pPr lvl="1"/>
            <a:r>
              <a:rPr lang="en-US" dirty="0"/>
              <a:t>The GUI sends warnings if two criteria are </a:t>
            </a:r>
            <a:r>
              <a:rPr lang="en-US" dirty="0" smtClean="0"/>
              <a:t>fulfilled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node is not responding to ping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ver-temperature </a:t>
            </a:r>
            <a:r>
              <a:rPr lang="en-US" dirty="0"/>
              <a:t>if </a:t>
            </a:r>
            <a:r>
              <a:rPr lang="en-US" dirty="0" smtClean="0"/>
              <a:t>T&gt;30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An App?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Status </a:t>
            </a:r>
            <a:r>
              <a:rPr lang="sv-SE" sz="3200" dirty="0" smtClean="0"/>
              <a:t>GUI </a:t>
            </a:r>
            <a:r>
              <a:rPr lang="sv-SE" sz="3200" dirty="0" smtClean="0"/>
              <a:t>challenge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1945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Configure all sensor nodes with </a:t>
            </a:r>
            <a:r>
              <a:rPr lang="sv-SE" dirty="0" smtClean="0"/>
              <a:t>ONE </a:t>
            </a:r>
            <a:r>
              <a:rPr lang="sv-SE" dirty="0" smtClean="0"/>
              <a:t>Ansible playbook</a:t>
            </a:r>
          </a:p>
          <a:p>
            <a:r>
              <a:rPr lang="sv-SE" dirty="0" smtClean="0"/>
              <a:t>Write a playbook to automatically configure the Raspbian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/>
              <a:t>Configuration </a:t>
            </a:r>
            <a:r>
              <a:rPr lang="sv-SE" sz="3600" dirty="0" smtClean="0"/>
              <a:t>Challenge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1666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RPI Components at Kjell &amp; Co</a:t>
            </a:r>
            <a:endParaRPr lang="sv-S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94421"/>
              </p:ext>
            </p:extLst>
          </p:nvPr>
        </p:nvGraphicFramePr>
        <p:xfrm>
          <a:off x="1473200" y="1276350"/>
          <a:ext cx="4889500" cy="3921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2296"/>
                <a:gridCol w="1284704"/>
                <a:gridCol w="952500"/>
              </a:tblGrid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Kjell &amp; Co art </a:t>
                      </a:r>
                      <a:r>
                        <a:rPr lang="sv-SE" sz="1100" u="none" strike="noStrike" dirty="0" smtClean="0">
                          <a:effectLst/>
                        </a:rPr>
                        <a:t>no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Price </a:t>
                      </a:r>
                      <a:r>
                        <a:rPr lang="sv-SE" sz="1100" u="none" strike="noStrike" dirty="0">
                          <a:effectLst/>
                        </a:rPr>
                        <a:t>(SEK)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Raspberry Pi 2 model B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87830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399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Plastic case, black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87275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99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Micro </a:t>
                      </a:r>
                      <a:r>
                        <a:rPr lang="sv-SE" sz="1100" u="none" strike="noStrike" dirty="0">
                          <a:effectLst/>
                        </a:rPr>
                        <a:t>SD-kort, 8 GB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95979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170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USB-charger </a:t>
                      </a:r>
                      <a:r>
                        <a:rPr lang="sv-SE" sz="1100" u="none" strike="noStrike" dirty="0">
                          <a:effectLst/>
                        </a:rPr>
                        <a:t>1A </a:t>
                      </a:r>
                      <a:r>
                        <a:rPr lang="sv-SE" sz="1100" u="none" strike="noStrike" dirty="0" smtClean="0">
                          <a:effectLst/>
                        </a:rPr>
                        <a:t>w cable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94901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150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USB-charger </a:t>
                      </a:r>
                      <a:r>
                        <a:rPr lang="sv-SE" sz="1100" u="none" strike="noStrike" dirty="0">
                          <a:effectLst/>
                        </a:rPr>
                        <a:t>2A </a:t>
                      </a:r>
                      <a:r>
                        <a:rPr lang="sv-SE" sz="1100" u="none" strike="noStrike" dirty="0" smtClean="0">
                          <a:effectLst/>
                        </a:rPr>
                        <a:t>w/o cable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94911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150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Micro </a:t>
                      </a:r>
                      <a:r>
                        <a:rPr lang="sv-SE" sz="1100" u="none" strike="noStrike" dirty="0">
                          <a:effectLst/>
                        </a:rPr>
                        <a:t>USB </a:t>
                      </a:r>
                      <a:r>
                        <a:rPr lang="sv-SE" sz="1100" u="none" strike="noStrike" dirty="0" smtClean="0">
                          <a:effectLst/>
                        </a:rPr>
                        <a:t>cable, </a:t>
                      </a:r>
                      <a:r>
                        <a:rPr lang="sv-SE" sz="1100" u="none" strike="noStrike" dirty="0">
                          <a:effectLst/>
                        </a:rPr>
                        <a:t>1.8 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68688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120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DVI-HDMI-cable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68096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160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DVI/HDMI-adaptor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98141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129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Thin HDMI-cable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69111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229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Raspberry Pi Camera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87254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349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781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Tempsensor DS18B20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87893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70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62100" y="55245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Good</a:t>
            </a:r>
            <a:r>
              <a:rPr lang="sv-SE" sz="1600" dirty="0" smtClean="0"/>
              <a:t> Rpi-box with </a:t>
            </a:r>
            <a:r>
              <a:rPr lang="sv-SE" sz="1600" dirty="0" smtClean="0"/>
              <a:t>c</a:t>
            </a:r>
            <a:r>
              <a:rPr lang="sv-SE" sz="1600" dirty="0" smtClean="0"/>
              <a:t>amera mounting holes:</a:t>
            </a:r>
            <a:endParaRPr lang="sv-SE" sz="1600" dirty="0" smtClean="0"/>
          </a:p>
          <a:p>
            <a:r>
              <a:rPr lang="sv-SE" sz="1600" dirty="0"/>
              <a:t>W</a:t>
            </a:r>
            <a:r>
              <a:rPr lang="sv-SE" sz="1600" dirty="0" smtClean="0"/>
              <a:t>ebhallen, art no 205324 (99 SEK)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31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1</a:t>
            </a:r>
            <a:r>
              <a:rPr lang="sv-SE" sz="1800" dirty="0" smtClean="0"/>
              <a:t>. sudo </a:t>
            </a:r>
            <a:r>
              <a:rPr lang="sv-SE" sz="1800" dirty="0"/>
              <a:t>apt-get install </a:t>
            </a:r>
            <a:r>
              <a:rPr lang="sv-SE" sz="1800" dirty="0" smtClean="0"/>
              <a:t>vsftpd</a:t>
            </a:r>
          </a:p>
          <a:p>
            <a:r>
              <a:rPr lang="sv-SE" sz="1800" dirty="0" smtClean="0"/>
              <a:t>2. cd </a:t>
            </a:r>
            <a:r>
              <a:rPr lang="sv-SE" sz="1800" dirty="0"/>
              <a:t>/</a:t>
            </a:r>
            <a:r>
              <a:rPr lang="sv-SE" sz="1800" dirty="0" smtClean="0"/>
              <a:t>etc</a:t>
            </a:r>
          </a:p>
          <a:p>
            <a:r>
              <a:rPr lang="sv-SE" sz="1800" dirty="0" smtClean="0"/>
              <a:t>3</a:t>
            </a:r>
            <a:r>
              <a:rPr lang="sv-SE" sz="1800" dirty="0"/>
              <a:t>. sudo </a:t>
            </a:r>
            <a:r>
              <a:rPr lang="sv-SE" sz="1800" dirty="0" smtClean="0"/>
              <a:t>nano </a:t>
            </a:r>
            <a:r>
              <a:rPr lang="sv-SE" sz="1800" dirty="0"/>
              <a:t>vsftpd.conf </a:t>
            </a:r>
            <a:endParaRPr lang="sv-SE" sz="1800" dirty="0" smtClean="0"/>
          </a:p>
          <a:p>
            <a:pPr lvl="1"/>
            <a:r>
              <a:rPr lang="sv-SE" sz="1400" dirty="0" smtClean="0"/>
              <a:t>local_enable=YES</a:t>
            </a:r>
          </a:p>
          <a:p>
            <a:pPr lvl="1"/>
            <a:r>
              <a:rPr lang="sv-SE" sz="1400" dirty="0" smtClean="0"/>
              <a:t>write_enable=YES</a:t>
            </a:r>
          </a:p>
          <a:p>
            <a:pPr lvl="1"/>
            <a:r>
              <a:rPr lang="sv-SE" sz="1400" dirty="0" smtClean="0"/>
              <a:t>chown_uploads=YES</a:t>
            </a:r>
          </a:p>
          <a:p>
            <a:pPr lvl="1"/>
            <a:r>
              <a:rPr lang="sv-SE" sz="1400" dirty="0" smtClean="0"/>
              <a:t>chown_username=pi</a:t>
            </a:r>
          </a:p>
          <a:p>
            <a:pPr lvl="1"/>
            <a:r>
              <a:rPr lang="sv-SE" sz="1400" dirty="0" smtClean="0"/>
              <a:t>ftpd_banner=Welcome </a:t>
            </a:r>
            <a:r>
              <a:rPr lang="sv-SE" sz="1400" dirty="0"/>
              <a:t>to </a:t>
            </a:r>
            <a:r>
              <a:rPr lang="sv-SE" sz="1400" dirty="0" smtClean="0"/>
              <a:t>xx </a:t>
            </a:r>
            <a:r>
              <a:rPr lang="sv-SE" sz="1400" dirty="0"/>
              <a:t>RPi FTP service</a:t>
            </a:r>
            <a:r>
              <a:rPr lang="sv-SE" sz="1400" dirty="0" smtClean="0"/>
              <a:t>!</a:t>
            </a:r>
          </a:p>
          <a:p>
            <a:pPr lvl="1"/>
            <a:r>
              <a:rPr lang="sv-SE" sz="1400" dirty="0" smtClean="0"/>
              <a:t>=&gt; save, exit</a:t>
            </a:r>
          </a:p>
          <a:p>
            <a:r>
              <a:rPr lang="sv-SE" sz="1800" dirty="0" smtClean="0"/>
              <a:t>4</a:t>
            </a:r>
            <a:r>
              <a:rPr lang="sv-SE" sz="1800" dirty="0"/>
              <a:t>. sudo service vsftpd </a:t>
            </a:r>
            <a:r>
              <a:rPr lang="sv-SE" sz="1800" dirty="0" smtClean="0"/>
              <a:t>restart</a:t>
            </a:r>
          </a:p>
          <a:p>
            <a:r>
              <a:rPr lang="sv-SE" sz="1800" dirty="0" smtClean="0"/>
              <a:t>5</a:t>
            </a:r>
            <a:r>
              <a:rPr lang="sv-SE" sz="1800" dirty="0"/>
              <a:t>. Files are placed in /srv/ftp where </a:t>
            </a:r>
            <a:r>
              <a:rPr lang="sv-SE" sz="1800" dirty="0" smtClean="0"/>
              <a:t>pi can read/write</a:t>
            </a:r>
          </a:p>
          <a:p>
            <a:r>
              <a:rPr lang="sv-SE" sz="1800" dirty="0" smtClean="0"/>
              <a:t>6. Use for instance ”Filezilla” to transfer files</a:t>
            </a:r>
            <a:endParaRPr lang="sv-SE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FTP server on RPI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5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1. sudo apt-get install </a:t>
            </a:r>
            <a:r>
              <a:rPr lang="sv-SE" sz="1800" dirty="0" smtClean="0"/>
              <a:t>x11vnc</a:t>
            </a:r>
          </a:p>
          <a:p>
            <a:r>
              <a:rPr lang="sv-SE" sz="1800" dirty="0" smtClean="0"/>
              <a:t>2</a:t>
            </a:r>
            <a:r>
              <a:rPr lang="sv-SE" sz="1800" dirty="0"/>
              <a:t>. sudo x11vnc -forver -shared -display :</a:t>
            </a:r>
            <a:r>
              <a:rPr lang="sv-SE" sz="1800" dirty="0" smtClean="0"/>
              <a:t>0</a:t>
            </a:r>
          </a:p>
          <a:p>
            <a:r>
              <a:rPr lang="sv-SE" sz="1800" dirty="0" smtClean="0"/>
              <a:t>3. Create folder ”autostart” in ~/.config</a:t>
            </a:r>
          </a:p>
          <a:p>
            <a:r>
              <a:rPr lang="sv-SE" sz="1800" dirty="0" smtClean="0"/>
              <a:t>3</a:t>
            </a:r>
            <a:r>
              <a:rPr lang="sv-SE" sz="1800" dirty="0"/>
              <a:t>. </a:t>
            </a:r>
            <a:r>
              <a:rPr lang="sv-SE" sz="1800" dirty="0" smtClean="0"/>
              <a:t>Create </a:t>
            </a:r>
            <a:r>
              <a:rPr lang="sv-SE" sz="1800" dirty="0"/>
              <a:t>file named "x11vnc.desktop" in ~/.</a:t>
            </a:r>
            <a:r>
              <a:rPr lang="sv-SE" sz="1800" dirty="0" smtClean="0"/>
              <a:t>config/autostart. </a:t>
            </a:r>
          </a:p>
          <a:p>
            <a:r>
              <a:rPr lang="sv-SE" sz="1800" dirty="0" smtClean="0"/>
              <a:t>4. sudo nano </a:t>
            </a:r>
            <a:r>
              <a:rPr lang="sv-SE" sz="1800" dirty="0"/>
              <a:t>~/.config/autostart/x11vnc.desktop	</a:t>
            </a:r>
            <a:endParaRPr lang="sv-SE" sz="1800" dirty="0" smtClean="0"/>
          </a:p>
          <a:p>
            <a:pPr lvl="1"/>
            <a:r>
              <a:rPr lang="sv-SE" sz="1400" dirty="0" smtClean="0"/>
              <a:t>[</a:t>
            </a:r>
            <a:r>
              <a:rPr lang="sv-SE" sz="1400" dirty="0"/>
              <a:t>Desktop </a:t>
            </a:r>
            <a:r>
              <a:rPr lang="sv-SE" sz="1400" dirty="0" smtClean="0"/>
              <a:t>Entry]</a:t>
            </a:r>
          </a:p>
          <a:p>
            <a:pPr lvl="1"/>
            <a:r>
              <a:rPr lang="sv-SE" sz="1400" dirty="0" smtClean="0"/>
              <a:t>Encoding=UTF-8</a:t>
            </a:r>
            <a:r>
              <a:rPr lang="sv-SE" sz="1400" dirty="0"/>
              <a:t>	</a:t>
            </a:r>
            <a:endParaRPr lang="sv-SE" sz="1400" dirty="0" smtClean="0"/>
          </a:p>
          <a:p>
            <a:pPr lvl="1"/>
            <a:r>
              <a:rPr lang="sv-SE" sz="1400" dirty="0" smtClean="0"/>
              <a:t>Type=Application</a:t>
            </a:r>
          </a:p>
          <a:p>
            <a:pPr lvl="1"/>
            <a:r>
              <a:rPr lang="sv-SE" sz="1400" dirty="0" smtClean="0"/>
              <a:t>Name=X11VNC</a:t>
            </a:r>
          </a:p>
          <a:p>
            <a:pPr lvl="1"/>
            <a:r>
              <a:rPr lang="sv-SE" sz="1400" dirty="0" smtClean="0"/>
              <a:t>Exec=x11vnc </a:t>
            </a:r>
            <a:r>
              <a:rPr lang="sv-SE" sz="1400" dirty="0"/>
              <a:t>-forever -shared -display :0	</a:t>
            </a:r>
            <a:endParaRPr lang="sv-SE" sz="1400" dirty="0" smtClean="0"/>
          </a:p>
          <a:p>
            <a:pPr lvl="1"/>
            <a:r>
              <a:rPr lang="sv-SE" sz="1400" dirty="0" smtClean="0"/>
              <a:t>StartupNotify=false</a:t>
            </a:r>
          </a:p>
          <a:p>
            <a:pPr lvl="1"/>
            <a:r>
              <a:rPr lang="sv-SE" sz="1400" dirty="0" smtClean="0"/>
              <a:t>Terminal=true</a:t>
            </a:r>
          </a:p>
          <a:p>
            <a:pPr lvl="1"/>
            <a:r>
              <a:rPr lang="sv-SE" sz="1400" dirty="0" smtClean="0"/>
              <a:t>Hidden=false</a:t>
            </a:r>
          </a:p>
          <a:p>
            <a:pPr lvl="1"/>
            <a:r>
              <a:rPr lang="sv-SE" sz="1400" dirty="0" smtClean="0"/>
              <a:t>=&gt; save, exit</a:t>
            </a:r>
          </a:p>
          <a:p>
            <a:r>
              <a:rPr lang="sv-SE" sz="1800" dirty="0" smtClean="0"/>
              <a:t>Use for instance ”Real VNC-viewer” to view Rpi desktop remotely </a:t>
            </a:r>
            <a:endParaRPr lang="sv-SE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VNC server on RPI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81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dirty="0" err="1" smtClean="0"/>
              <a:t>pinout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61500" y="1389570"/>
            <a:ext cx="3564000" cy="4686300"/>
            <a:chOff x="3361500" y="1389570"/>
            <a:chExt cx="3564000" cy="4686300"/>
          </a:xfrm>
        </p:grpSpPr>
        <p:grpSp>
          <p:nvGrpSpPr>
            <p:cNvPr id="9" name="Group 8"/>
            <p:cNvGrpSpPr/>
            <p:nvPr/>
          </p:nvGrpSpPr>
          <p:grpSpPr>
            <a:xfrm>
              <a:off x="3361500" y="1389570"/>
              <a:ext cx="3564000" cy="4686300"/>
              <a:chOff x="1700340" y="1252410"/>
              <a:chExt cx="3564000" cy="46863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36789"/>
              <a:stretch/>
            </p:blipFill>
            <p:spPr>
              <a:xfrm rot="5400000">
                <a:off x="1139190" y="1813560"/>
                <a:ext cx="4686300" cy="3564000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 bwMode="auto">
              <a:xfrm>
                <a:off x="4124325" y="1661795"/>
                <a:ext cx="160020" cy="16002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4130675" y="2020570"/>
                <a:ext cx="160020" cy="16002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4127500" y="2153920"/>
                <a:ext cx="160020" cy="16002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3383280" y="3482340"/>
              <a:ext cx="1165860" cy="28956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00300" y="3390900"/>
            <a:ext cx="11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2119"/>
                </a:solidFill>
              </a:rPr>
              <a:t>camera</a:t>
            </a:r>
            <a:endParaRPr lang="en-US" dirty="0">
              <a:solidFill>
                <a:srgbClr val="E32119"/>
              </a:solidFill>
            </a:endParaRPr>
          </a:p>
        </p:txBody>
      </p:sp>
      <p:cxnSp>
        <p:nvCxnSpPr>
          <p:cNvPr id="14" name="Straight Connector 13"/>
          <p:cNvCxnSpPr>
            <a:stCxn id="6" idx="2"/>
          </p:cNvCxnSpPr>
          <p:nvPr/>
        </p:nvCxnSpPr>
        <p:spPr bwMode="auto">
          <a:xfrm flipH="1">
            <a:off x="2857500" y="1878965"/>
            <a:ext cx="2927985" cy="18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27860" y="1691640"/>
            <a:ext cx="11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2119"/>
                </a:solidFill>
              </a:rPr>
              <a:t>+3.3V</a:t>
            </a:r>
            <a:endParaRPr lang="en-US" dirty="0">
              <a:solidFill>
                <a:srgbClr val="E32119"/>
              </a:solidFill>
            </a:endParaRPr>
          </a:p>
        </p:txBody>
      </p: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3185161" y="2237740"/>
            <a:ext cx="2606674" cy="1124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927860" y="2150110"/>
            <a:ext cx="1196340" cy="40011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Signal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>
            <a:stCxn id="8" idx="6"/>
          </p:cNvCxnSpPr>
          <p:nvPr/>
        </p:nvCxnSpPr>
        <p:spPr bwMode="auto">
          <a:xfrm flipV="1">
            <a:off x="5948680" y="2368550"/>
            <a:ext cx="1176020" cy="2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065010" y="2167890"/>
            <a:ext cx="1482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GND/</a:t>
            </a:r>
            <a:r>
              <a:rPr lang="en-US" dirty="0" smtClean="0">
                <a:solidFill>
                  <a:srgbClr val="00B050"/>
                </a:solidFill>
              </a:rPr>
              <a:t>GND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85255" y="1639110"/>
            <a:ext cx="11049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7802" y="1677213"/>
            <a:ext cx="6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4.7k</a:t>
            </a:r>
            <a:r>
              <a:rPr lang="el-GR" sz="1200" dirty="0" smtClean="0"/>
              <a:t>Ω</a:t>
            </a:r>
            <a:endParaRPr lang="sv-SE" sz="12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 flipV="1">
            <a:off x="6545896" y="1497336"/>
            <a:ext cx="1905" cy="1417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6545897" y="2020110"/>
            <a:ext cx="1905" cy="1417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6" idx="6"/>
          </p:cNvCxnSpPr>
          <p:nvPr/>
        </p:nvCxnSpPr>
        <p:spPr bwMode="auto">
          <a:xfrm flipV="1">
            <a:off x="5945505" y="1497336"/>
            <a:ext cx="600392" cy="3816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6"/>
          </p:cNvCxnSpPr>
          <p:nvPr/>
        </p:nvCxnSpPr>
        <p:spPr bwMode="auto">
          <a:xfrm flipV="1">
            <a:off x="5951855" y="2157730"/>
            <a:ext cx="595947" cy="80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186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sudo nano /etc/modules	</a:t>
            </a:r>
            <a:endParaRPr lang="sv-SE" dirty="0" smtClean="0"/>
          </a:p>
          <a:p>
            <a:pPr lvl="1"/>
            <a:r>
              <a:rPr lang="sv-SE" dirty="0" smtClean="0"/>
              <a:t>add </a:t>
            </a:r>
            <a:r>
              <a:rPr lang="sv-SE" dirty="0"/>
              <a:t>"</a:t>
            </a:r>
            <a:r>
              <a:rPr lang="sv-SE" dirty="0" smtClean="0"/>
              <a:t>w1-gpio”</a:t>
            </a:r>
          </a:p>
          <a:p>
            <a:pPr lvl="1"/>
            <a:r>
              <a:rPr lang="sv-SE" dirty="0" smtClean="0"/>
              <a:t>add </a:t>
            </a:r>
            <a:r>
              <a:rPr lang="sv-SE" dirty="0"/>
              <a:t>"</a:t>
            </a:r>
            <a:r>
              <a:rPr lang="sv-SE" dirty="0" smtClean="0"/>
              <a:t>w1-therm</a:t>
            </a:r>
          </a:p>
          <a:p>
            <a:r>
              <a:rPr lang="sv-SE" dirty="0" smtClean="0"/>
              <a:t>sudo </a:t>
            </a:r>
            <a:r>
              <a:rPr lang="sv-SE" dirty="0"/>
              <a:t>nano /</a:t>
            </a:r>
            <a:r>
              <a:rPr lang="sv-SE" dirty="0" smtClean="0"/>
              <a:t>boot/config.txt</a:t>
            </a:r>
          </a:p>
          <a:p>
            <a:pPr lvl="1"/>
            <a:r>
              <a:rPr lang="sv-SE" dirty="0" smtClean="0"/>
              <a:t>add </a:t>
            </a:r>
            <a:r>
              <a:rPr lang="sv-SE" dirty="0"/>
              <a:t>"dtoverlay=w1-gpio,gpiopin=4"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Temp Sensor DS18B20 on RPI B+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1780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Surveillance system (Lab Monitor </a:t>
            </a:r>
            <a:r>
              <a:rPr lang="en-US" dirty="0" smtClean="0"/>
              <a:t>System, LAMOS)</a:t>
            </a:r>
            <a:endParaRPr lang="en-US" dirty="0" smtClean="0"/>
          </a:p>
          <a:p>
            <a:r>
              <a:rPr lang="en-US" dirty="0" smtClean="0"/>
              <a:t>E-hack setup </a:t>
            </a:r>
          </a:p>
          <a:p>
            <a:r>
              <a:rPr lang="en-US" dirty="0" smtClean="0"/>
              <a:t>The Raspberry Pi sensor node</a:t>
            </a:r>
          </a:p>
          <a:p>
            <a:r>
              <a:rPr lang="en-US" dirty="0" smtClean="0"/>
              <a:t>Challenges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cd /sys/bus/w1/devices</a:t>
            </a:r>
            <a:r>
              <a:rPr lang="en-US" sz="1400" dirty="0" smtClean="0"/>
              <a:t>/</a:t>
            </a:r>
          </a:p>
          <a:p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You </a:t>
            </a:r>
            <a:r>
              <a:rPr lang="en-US" sz="1400" dirty="0"/>
              <a:t>will see a listing of the current directory. There should be a directory that is the serial number of your temperature gauge.  The serial number of my thermometer 28-0000040be5b6, but every one will be unique.  Make a note of yours as you will </a:t>
            </a:r>
            <a:r>
              <a:rPr lang="en-US" sz="1400" dirty="0" smtClean="0"/>
              <a:t>need it </a:t>
            </a:r>
            <a:r>
              <a:rPr lang="en-US" sz="1400" dirty="0"/>
              <a:t>later in step 4. If you have multiple sensors there will be multiple directories listed. If you don't see a directory with lots of numbers and letters like the one above </a:t>
            </a:r>
            <a:r>
              <a:rPr lang="en-US" sz="1400" dirty="0" smtClean="0"/>
              <a:t>then:</a:t>
            </a:r>
          </a:p>
          <a:p>
            <a:r>
              <a:rPr lang="en-US" sz="1400" dirty="0" smtClean="0"/>
              <a:t>Check </a:t>
            </a:r>
            <a:r>
              <a:rPr lang="en-US" sz="1400" dirty="0"/>
              <a:t>your circuit </a:t>
            </a:r>
            <a:r>
              <a:rPr lang="en-US" sz="1400" dirty="0" smtClean="0"/>
              <a:t>wiring.</a:t>
            </a:r>
          </a:p>
          <a:p>
            <a:r>
              <a:rPr lang="en-US" sz="1400" dirty="0" smtClean="0"/>
              <a:t>Make </a:t>
            </a:r>
            <a:r>
              <a:rPr lang="en-US" sz="1400" dirty="0"/>
              <a:t>sure you have the correct resistor (this is very important - yellow, violet, red, gold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Feel </a:t>
            </a:r>
            <a:r>
              <a:rPr lang="en-US" sz="1400" dirty="0"/>
              <a:t>the temperature gauge with your finger. If it feels hot then you have it wired back to </a:t>
            </a:r>
            <a:r>
              <a:rPr lang="en-US" sz="1400" dirty="0" smtClean="0"/>
              <a:t>front. If </a:t>
            </a:r>
            <a:r>
              <a:rPr lang="en-US" sz="1400" dirty="0"/>
              <a:t>you do see the directory then type cd followed by the directory name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cd 28-0000040be5b6</a:t>
            </a:r>
          </a:p>
          <a:p>
            <a:r>
              <a:rPr lang="en-US" sz="1400" dirty="0" smtClean="0"/>
              <a:t>cat w1_slave</a:t>
            </a:r>
          </a:p>
          <a:p>
            <a:r>
              <a:rPr lang="en-US" sz="1400" dirty="0" smtClean="0"/>
              <a:t>You </a:t>
            </a:r>
            <a:r>
              <a:rPr lang="en-US" sz="1400" dirty="0"/>
              <a:t>will now see a dump of the w1_slave file that contains the temperature data in </a:t>
            </a:r>
            <a:r>
              <a:rPr lang="en-US" sz="1400" dirty="0" err="1"/>
              <a:t>celcius</a:t>
            </a:r>
            <a:r>
              <a:rPr lang="en-US" sz="1400" dirty="0"/>
              <a:t> (refer Figure 3). 20812 is 20.812 degrees </a:t>
            </a:r>
            <a:r>
              <a:rPr lang="en-US" sz="1400" dirty="0" err="1"/>
              <a:t>celcius</a:t>
            </a:r>
            <a:r>
              <a:rPr lang="en-US" sz="1400" dirty="0"/>
              <a:t>. </a:t>
            </a:r>
            <a:endParaRPr lang="sv-SE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Temp Sensor DS18B20 on RPI B+</a:t>
            </a:r>
          </a:p>
        </p:txBody>
      </p:sp>
    </p:spTree>
    <p:extLst>
      <p:ext uri="{BB962C8B-B14F-4D97-AF65-F5344CB8AC3E}">
        <p14:creationId xmlns:p14="http://schemas.microsoft.com/office/powerpoint/2010/main" val="11814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100" dirty="0" smtClean="0"/>
              <a:t># </a:t>
            </a:r>
            <a:r>
              <a:rPr lang="sv-SE" sz="1100" dirty="0"/>
              <a:t>A </a:t>
            </a:r>
            <a:r>
              <a:rPr lang="sv-SE" sz="1100" dirty="0" smtClean="0"/>
              <a:t>simple sw </a:t>
            </a:r>
            <a:r>
              <a:rPr lang="sv-SE" sz="1100" dirty="0"/>
              <a:t>to log temperature with a Raspberry Pi, with </a:t>
            </a:r>
            <a:r>
              <a:rPr lang="sv-SE" sz="1100" dirty="0" smtClean="0"/>
              <a:t>the DS18b20 sensor connected.</a:t>
            </a:r>
            <a:endParaRPr lang="sv-SE" sz="1100" dirty="0"/>
          </a:p>
          <a:p>
            <a:r>
              <a:rPr lang="sv-SE" sz="1100" dirty="0"/>
              <a:t># It generates two text-files, one with a time stamp and the temperature every minute</a:t>
            </a:r>
          </a:p>
          <a:p>
            <a:r>
              <a:rPr lang="sv-SE" sz="1100" dirty="0"/>
              <a:t># and a second file with just the latest temperature value.</a:t>
            </a:r>
          </a:p>
          <a:p>
            <a:r>
              <a:rPr lang="sv-SE" sz="1100" dirty="0"/>
              <a:t># The following needs to be done in order to run the script on a RPi B+</a:t>
            </a:r>
          </a:p>
          <a:p>
            <a:r>
              <a:rPr lang="sv-SE" sz="1100" dirty="0"/>
              <a:t># sudo nano /etc/modules</a:t>
            </a:r>
          </a:p>
          <a:p>
            <a:r>
              <a:rPr lang="sv-SE" sz="1100" dirty="0"/>
              <a:t>#	&gt;add "w1-gpio"</a:t>
            </a:r>
          </a:p>
          <a:p>
            <a:r>
              <a:rPr lang="sv-SE" sz="1100" dirty="0"/>
              <a:t>#	&gt;add "w1-therm"</a:t>
            </a:r>
          </a:p>
          <a:p>
            <a:r>
              <a:rPr lang="sv-SE" sz="1100" dirty="0"/>
              <a:t># sudo nano /boot/config.txt</a:t>
            </a:r>
          </a:p>
          <a:p>
            <a:r>
              <a:rPr lang="sv-SE" sz="1100" dirty="0"/>
              <a:t>#	&gt;add "dtoverlay=w1-gpio,gpiopin=4"</a:t>
            </a:r>
          </a:p>
          <a:p>
            <a:endParaRPr lang="sv-SE" sz="1100" dirty="0"/>
          </a:p>
          <a:p>
            <a:r>
              <a:rPr lang="sv-SE" sz="1100" dirty="0"/>
              <a:t>import os</a:t>
            </a:r>
          </a:p>
          <a:p>
            <a:r>
              <a:rPr lang="sv-SE" sz="1100" dirty="0"/>
              <a:t>import glob</a:t>
            </a:r>
          </a:p>
          <a:p>
            <a:r>
              <a:rPr lang="sv-SE" sz="1100" dirty="0"/>
              <a:t>import time</a:t>
            </a:r>
          </a:p>
          <a:p>
            <a:r>
              <a:rPr lang="sv-SE" sz="1100" dirty="0"/>
              <a:t>import datetime</a:t>
            </a:r>
          </a:p>
          <a:p>
            <a:endParaRPr lang="sv-SE" sz="1100" dirty="0"/>
          </a:p>
          <a:p>
            <a:r>
              <a:rPr lang="sv-SE" sz="1100" dirty="0"/>
              <a:t>#os.system('sudo modprobe w1-gpio</a:t>
            </a:r>
            <a:r>
              <a:rPr lang="sv-SE" sz="1100" dirty="0" smtClean="0"/>
              <a:t>') #Needed for Rpi B</a:t>
            </a:r>
            <a:endParaRPr lang="sv-SE" sz="1100" dirty="0"/>
          </a:p>
          <a:p>
            <a:r>
              <a:rPr lang="sv-SE" sz="1100" dirty="0"/>
              <a:t>#os.system('sudo modprobe w1-therm</a:t>
            </a:r>
            <a:r>
              <a:rPr lang="sv-SE" sz="1100" dirty="0" smtClean="0"/>
              <a:t>') #Needed for Rpi B</a:t>
            </a:r>
            <a:endParaRPr lang="sv-SE" sz="1100" dirty="0"/>
          </a:p>
          <a:p>
            <a:endParaRPr lang="sv-SE" sz="1100" dirty="0"/>
          </a:p>
          <a:p>
            <a:r>
              <a:rPr lang="sv-SE" sz="1100" dirty="0"/>
              <a:t>base_dir = '/sys/bus/w1/devices/'</a:t>
            </a:r>
          </a:p>
          <a:p>
            <a:r>
              <a:rPr lang="sv-SE" sz="1100" dirty="0"/>
              <a:t>device_folder = glob.glob(base_dir + '28*')[0</a:t>
            </a:r>
            <a:r>
              <a:rPr lang="sv-SE" sz="1100" dirty="0" smtClean="0"/>
              <a:t>]</a:t>
            </a:r>
          </a:p>
          <a:p>
            <a:r>
              <a:rPr lang="sv-SE" sz="1100" dirty="0"/>
              <a:t>device_file = device_folder + '/w1_slave'</a:t>
            </a:r>
          </a:p>
          <a:p>
            <a:endParaRPr lang="sv-SE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Temp sensor Python script 1(3)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3987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015" y="1582200"/>
            <a:ext cx="8351839" cy="3637800"/>
          </a:xfrm>
        </p:spPr>
        <p:txBody>
          <a:bodyPr/>
          <a:lstStyle/>
          <a:p>
            <a:endParaRPr lang="sv-SE" sz="900" dirty="0"/>
          </a:p>
          <a:p>
            <a:r>
              <a:rPr lang="sv-SE" sz="1200" dirty="0"/>
              <a:t>def read_temp_raw():</a:t>
            </a:r>
          </a:p>
          <a:p>
            <a:r>
              <a:rPr lang="sv-SE" sz="1200" dirty="0"/>
              <a:t>	f= open(device_file, 'r')</a:t>
            </a:r>
          </a:p>
          <a:p>
            <a:r>
              <a:rPr lang="sv-SE" sz="1200" dirty="0"/>
              <a:t>	lines= f.readlines()</a:t>
            </a:r>
          </a:p>
          <a:p>
            <a:r>
              <a:rPr lang="sv-SE" sz="1200" dirty="0"/>
              <a:t>	f.close()</a:t>
            </a:r>
          </a:p>
          <a:p>
            <a:r>
              <a:rPr lang="sv-SE" sz="1200" dirty="0"/>
              <a:t>	return lines</a:t>
            </a:r>
          </a:p>
          <a:p>
            <a:endParaRPr lang="sv-SE" sz="1200" dirty="0"/>
          </a:p>
          <a:p>
            <a:r>
              <a:rPr lang="sv-SE" sz="1200" dirty="0"/>
              <a:t>def read_temp():</a:t>
            </a:r>
          </a:p>
          <a:p>
            <a:r>
              <a:rPr lang="sv-SE" sz="1200" dirty="0"/>
              <a:t>	lines = read_temp_raw()</a:t>
            </a:r>
          </a:p>
          <a:p>
            <a:r>
              <a:rPr lang="sv-SE" sz="1200" dirty="0"/>
              <a:t>	while lines[0].strip()[-3:] != 'YES':</a:t>
            </a:r>
          </a:p>
          <a:p>
            <a:r>
              <a:rPr lang="sv-SE" sz="1200" dirty="0"/>
              <a:t>	 time.sleep(0.2)</a:t>
            </a:r>
          </a:p>
          <a:p>
            <a:r>
              <a:rPr lang="sv-SE" sz="1200" dirty="0"/>
              <a:t>	 lines = read_temp_raw()</a:t>
            </a:r>
          </a:p>
          <a:p>
            <a:r>
              <a:rPr lang="sv-SE" sz="1200" dirty="0"/>
              <a:t>	equals_pos = lines[1].find('t=')</a:t>
            </a:r>
          </a:p>
          <a:p>
            <a:r>
              <a:rPr lang="sv-SE" sz="1200" dirty="0"/>
              <a:t>	if equals_pos != -1:</a:t>
            </a:r>
          </a:p>
          <a:p>
            <a:r>
              <a:rPr lang="sv-SE" sz="1200" dirty="0"/>
              <a:t>	 temp_string = lines[1][equals_pos+2:]</a:t>
            </a:r>
          </a:p>
          <a:p>
            <a:r>
              <a:rPr lang="sv-SE" sz="1200" dirty="0"/>
              <a:t>	 temp_c = float(temp_string) / 1000.0</a:t>
            </a:r>
          </a:p>
          <a:p>
            <a:r>
              <a:rPr lang="sv-SE" sz="1200" dirty="0"/>
              <a:t>	ts = time.time()</a:t>
            </a:r>
          </a:p>
          <a:p>
            <a:r>
              <a:rPr lang="sv-SE" sz="1200" dirty="0"/>
              <a:t>	st = datetime.datetime.fromtimestamp(ts).strftime('%Y-%m-%d %H:%M:%S')</a:t>
            </a:r>
          </a:p>
          <a:p>
            <a:r>
              <a:rPr lang="sv-SE" sz="1200" dirty="0"/>
              <a:t>	log_entry=str(st)+' '+str(temp_c)+'\n'</a:t>
            </a:r>
          </a:p>
          <a:p>
            <a:r>
              <a:rPr lang="sv-SE" sz="1200" dirty="0"/>
              <a:t>	return log_entry</a:t>
            </a:r>
          </a:p>
          <a:p>
            <a:endParaRPr lang="sv-SE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>
            <a:normAutofit/>
          </a:bodyPr>
          <a:lstStyle/>
          <a:p>
            <a:r>
              <a:rPr lang="sv-SE" sz="3200" dirty="0" smtClean="0"/>
              <a:t>Temp sensor Python script 2(3)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0959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200" dirty="0"/>
              <a:t>while True:</a:t>
            </a:r>
          </a:p>
          <a:p>
            <a:r>
              <a:rPr lang="sv-SE" sz="1200" dirty="0"/>
              <a:t> ts1=time.time()</a:t>
            </a:r>
          </a:p>
          <a:p>
            <a:r>
              <a:rPr lang="sv-SE" sz="1200" dirty="0"/>
              <a:t> temp_log_entry=read_temp()</a:t>
            </a:r>
          </a:p>
          <a:p>
            <a:r>
              <a:rPr lang="sv-SE" sz="1200" dirty="0"/>
              <a:t> f = open('TempLog.txt','a')</a:t>
            </a:r>
          </a:p>
          <a:p>
            <a:r>
              <a:rPr lang="sv-SE" sz="1200" dirty="0"/>
              <a:t> g = open('TempLastValue.txt','w')</a:t>
            </a:r>
          </a:p>
          <a:p>
            <a:r>
              <a:rPr lang="sv-SE" sz="1200" dirty="0"/>
              <a:t> f.write(temp_log_entry)</a:t>
            </a:r>
          </a:p>
          <a:p>
            <a:r>
              <a:rPr lang="sv-SE" sz="1200" dirty="0"/>
              <a:t> g.write(temp_log_entry)</a:t>
            </a:r>
          </a:p>
          <a:p>
            <a:r>
              <a:rPr lang="sv-SE" sz="1200" dirty="0"/>
              <a:t> g.close()</a:t>
            </a:r>
          </a:p>
          <a:p>
            <a:r>
              <a:rPr lang="sv-SE" sz="1200" dirty="0"/>
              <a:t> f.close()</a:t>
            </a:r>
          </a:p>
          <a:p>
            <a:r>
              <a:rPr lang="sv-SE" sz="1200" dirty="0"/>
              <a:t> ts2=time.time()</a:t>
            </a:r>
          </a:p>
          <a:p>
            <a:r>
              <a:rPr lang="sv-SE" sz="1200" dirty="0"/>
              <a:t> delay=59.91-(ts2-ts1)</a:t>
            </a:r>
          </a:p>
          <a:p>
            <a:r>
              <a:rPr lang="sv-SE" sz="1200" dirty="0"/>
              <a:t> time.sleep(delay)</a:t>
            </a:r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Temp sensor Python </a:t>
            </a:r>
            <a:r>
              <a:rPr lang="sv-SE" sz="3200" dirty="0" smtClean="0"/>
              <a:t>script 3(3)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4778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Commands for testing:</a:t>
            </a:r>
          </a:p>
          <a:p>
            <a:r>
              <a:rPr lang="sv-SE" dirty="0" smtClean="0"/>
              <a:t>”Raspistill –o test.jpg”</a:t>
            </a:r>
          </a:p>
          <a:p>
            <a:r>
              <a:rPr lang="sv-SE" smtClean="0"/>
              <a:t>”Raspivid </a:t>
            </a:r>
            <a:r>
              <a:rPr lang="sv-SE" dirty="0" smtClean="0"/>
              <a:t>–t [time in </a:t>
            </a:r>
            <a:r>
              <a:rPr lang="sv-SE" smtClean="0"/>
              <a:t>millisec]”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Camera module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5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600" dirty="0"/>
              <a:t>#!/</a:t>
            </a:r>
            <a:r>
              <a:rPr lang="sv-SE" sz="1600" dirty="0" smtClean="0"/>
              <a:t>bin/bash</a:t>
            </a:r>
          </a:p>
          <a:p>
            <a:endParaRPr lang="sv-SE" sz="1600" dirty="0"/>
          </a:p>
          <a:p>
            <a:r>
              <a:rPr lang="sv-SE" sz="1600" dirty="0" smtClean="0"/>
              <a:t>ip_add_list_file</a:t>
            </a:r>
            <a:r>
              <a:rPr lang="sv-SE" sz="1600" dirty="0"/>
              <a:t>=$</a:t>
            </a:r>
            <a:r>
              <a:rPr lang="sv-SE" sz="1600" dirty="0" smtClean="0"/>
              <a:t>1</a:t>
            </a:r>
          </a:p>
          <a:p>
            <a:endParaRPr lang="sv-SE" sz="1600" dirty="0" smtClean="0"/>
          </a:p>
          <a:p>
            <a:r>
              <a:rPr lang="sv-SE" sz="1600" dirty="0" smtClean="0"/>
              <a:t>tempdir</a:t>
            </a:r>
            <a:r>
              <a:rPr lang="sv-SE" sz="1600" dirty="0"/>
              <a:t>=`mktemp -d /</a:t>
            </a:r>
            <a:r>
              <a:rPr lang="sv-SE" sz="1600" dirty="0" smtClean="0"/>
              <a:t>var/tmp/LAMOS.pingtest.result.XXX</a:t>
            </a:r>
          </a:p>
          <a:p>
            <a:r>
              <a:rPr lang="sv-SE" sz="1600" dirty="0" smtClean="0"/>
              <a:t>`</a:t>
            </a:r>
            <a:r>
              <a:rPr lang="sv-SE" sz="1600" dirty="0"/>
              <a:t>date=`date</a:t>
            </a:r>
            <a:r>
              <a:rPr lang="sv-SE" sz="1600" dirty="0" smtClean="0"/>
              <a:t>`</a:t>
            </a:r>
          </a:p>
          <a:p>
            <a:endParaRPr lang="sv-SE" sz="1600" dirty="0"/>
          </a:p>
          <a:p>
            <a:r>
              <a:rPr lang="sv-SE" sz="1600" dirty="0" smtClean="0"/>
              <a:t>while </a:t>
            </a:r>
            <a:r>
              <a:rPr lang="sv-SE" sz="1600" dirty="0"/>
              <a:t>read addr ; do ( ping -c 1 -w 1 $addr &gt; /dev/null 2&gt;&amp;1 ; if [ $? == 0 ] ; then touch $tempdir/$addr ; fi ) &amp;  done &lt; $</a:t>
            </a:r>
            <a:r>
              <a:rPr lang="sv-SE" sz="1600" dirty="0" smtClean="0"/>
              <a:t>ip_add_list_file</a:t>
            </a:r>
          </a:p>
          <a:p>
            <a:r>
              <a:rPr lang="sv-SE" sz="1600" dirty="0"/>
              <a:t>w</a:t>
            </a:r>
            <a:r>
              <a:rPr lang="sv-SE" sz="1600" dirty="0" smtClean="0"/>
              <a:t>ait</a:t>
            </a:r>
          </a:p>
          <a:p>
            <a:r>
              <a:rPr lang="sv-SE" sz="1600" dirty="0" smtClean="0"/>
              <a:t>while </a:t>
            </a:r>
            <a:r>
              <a:rPr lang="sv-SE" sz="1600" dirty="0"/>
              <a:t>read addr ; do if [ -e $tempdir/$addr ] ; then echo "$date;Pass;$addr" ; else echo "$date;Fail;$addr" ; fi done &lt; $</a:t>
            </a:r>
            <a:r>
              <a:rPr lang="sv-SE" sz="1600" dirty="0" smtClean="0"/>
              <a:t>ip_add_list_file</a:t>
            </a:r>
          </a:p>
          <a:p>
            <a:r>
              <a:rPr lang="sv-SE" sz="1600" dirty="0" smtClean="0"/>
              <a:t>rm </a:t>
            </a:r>
            <a:r>
              <a:rPr lang="sv-SE" sz="1600" dirty="0"/>
              <a:t>-r $tempdir &gt; /dev/null 2&gt;&amp;</a:t>
            </a:r>
            <a:r>
              <a:rPr lang="sv-SE" sz="1600" dirty="0" smtClean="0"/>
              <a:t>1</a:t>
            </a:r>
          </a:p>
          <a:p>
            <a:endParaRPr lang="sv-SE" sz="1600" dirty="0"/>
          </a:p>
          <a:p>
            <a:r>
              <a:rPr lang="sv-SE" sz="1600" dirty="0" smtClean="0"/>
              <a:t>#Note! Running this on a Rpi might break the SD-card due to too many write-operations!</a:t>
            </a:r>
            <a:endParaRPr lang="sv-SE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Server node shell script example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8908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From Jose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Ansible playbook 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75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lot of test and lab equipment at Ericsson needs to be controlled remotely!</a:t>
            </a:r>
          </a:p>
          <a:p>
            <a:r>
              <a:rPr lang="sv-SE" dirty="0" smtClean="0"/>
              <a:t>The Raspberry Pi is small, cheap, powerful and versatile!</a:t>
            </a:r>
          </a:p>
          <a:p>
            <a:r>
              <a:rPr lang="sv-SE" dirty="0" smtClean="0"/>
              <a:t>Raspbian Linux give you a lot of freedom</a:t>
            </a:r>
          </a:p>
          <a:p>
            <a:r>
              <a:rPr lang="sv-SE" dirty="0" smtClean="0"/>
              <a:t>Raspberry Pi community is (now) big: a lot of useful stuff can be found out there...</a:t>
            </a:r>
          </a:p>
          <a:p>
            <a:r>
              <a:rPr lang="sv-SE" dirty="0" smtClean="0"/>
              <a:t>And, best of all, you can connect different sensors to it!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Intro: RPI@ERicsson?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2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System</a:t>
            </a:r>
            <a:br>
              <a:rPr lang="en-US" dirty="0" smtClean="0"/>
            </a:br>
            <a:r>
              <a:rPr lang="en-US" sz="2800" dirty="0" smtClean="0"/>
              <a:t>Lab Monitor system (LAMOS)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82639" y="1733266"/>
            <a:ext cx="5472752" cy="31662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60060" y="1910687"/>
            <a:ext cx="5104262" cy="27841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3"/>
          <p:cNvSpPr>
            <a:spLocks noChangeAspect="1" noEditPoints="1"/>
          </p:cNvSpPr>
          <p:nvPr/>
        </p:nvSpPr>
        <p:spPr bwMode="auto">
          <a:xfrm>
            <a:off x="5712774" y="2031951"/>
            <a:ext cx="442368" cy="392042"/>
          </a:xfrm>
          <a:custGeom>
            <a:avLst/>
            <a:gdLst>
              <a:gd name="T0" fmla="*/ 2147483647 w 372"/>
              <a:gd name="T1" fmla="*/ 2147483647 h 330"/>
              <a:gd name="T2" fmla="*/ 2147483647 w 372"/>
              <a:gd name="T3" fmla="*/ 2147483647 h 330"/>
              <a:gd name="T4" fmla="*/ 2147483647 w 372"/>
              <a:gd name="T5" fmla="*/ 2147483647 h 330"/>
              <a:gd name="T6" fmla="*/ 2147483647 w 372"/>
              <a:gd name="T7" fmla="*/ 2147483647 h 330"/>
              <a:gd name="T8" fmla="*/ 2147483647 w 372"/>
              <a:gd name="T9" fmla="*/ 2147483647 h 330"/>
              <a:gd name="T10" fmla="*/ 2147483647 w 372"/>
              <a:gd name="T11" fmla="*/ 2147483647 h 330"/>
              <a:gd name="T12" fmla="*/ 2147483647 w 372"/>
              <a:gd name="T13" fmla="*/ 2147483647 h 330"/>
              <a:gd name="T14" fmla="*/ 2147483647 w 372"/>
              <a:gd name="T15" fmla="*/ 2147483647 h 330"/>
              <a:gd name="T16" fmla="*/ 2147483647 w 372"/>
              <a:gd name="T17" fmla="*/ 2147483647 h 330"/>
              <a:gd name="T18" fmla="*/ 2147483647 w 372"/>
              <a:gd name="T19" fmla="*/ 2147483647 h 330"/>
              <a:gd name="T20" fmla="*/ 2147483647 w 372"/>
              <a:gd name="T21" fmla="*/ 2147483647 h 330"/>
              <a:gd name="T22" fmla="*/ 2147483647 w 372"/>
              <a:gd name="T23" fmla="*/ 2147483647 h 330"/>
              <a:gd name="T24" fmla="*/ 2147483647 w 372"/>
              <a:gd name="T25" fmla="*/ 2147483647 h 330"/>
              <a:gd name="T26" fmla="*/ 2147483647 w 372"/>
              <a:gd name="T27" fmla="*/ 2147483647 h 330"/>
              <a:gd name="T28" fmla="*/ 2147483647 w 372"/>
              <a:gd name="T29" fmla="*/ 2147483647 h 330"/>
              <a:gd name="T30" fmla="*/ 2147483647 w 372"/>
              <a:gd name="T31" fmla="*/ 2147483647 h 330"/>
              <a:gd name="T32" fmla="*/ 2147483647 w 372"/>
              <a:gd name="T33" fmla="*/ 2147483647 h 330"/>
              <a:gd name="T34" fmla="*/ 2147483647 w 372"/>
              <a:gd name="T35" fmla="*/ 2147483647 h 330"/>
              <a:gd name="T36" fmla="*/ 2147483647 w 372"/>
              <a:gd name="T37" fmla="*/ 2147483647 h 330"/>
              <a:gd name="T38" fmla="*/ 2147483647 w 372"/>
              <a:gd name="T39" fmla="*/ 2147483647 h 330"/>
              <a:gd name="T40" fmla="*/ 2147483647 w 372"/>
              <a:gd name="T41" fmla="*/ 2147483647 h 330"/>
              <a:gd name="T42" fmla="*/ 2147483647 w 372"/>
              <a:gd name="T43" fmla="*/ 2147483647 h 330"/>
              <a:gd name="T44" fmla="*/ 2147483647 w 372"/>
              <a:gd name="T45" fmla="*/ 2147483647 h 330"/>
              <a:gd name="T46" fmla="*/ 2147483647 w 372"/>
              <a:gd name="T47" fmla="*/ 2147483647 h 330"/>
              <a:gd name="T48" fmla="*/ 2147483647 w 372"/>
              <a:gd name="T49" fmla="*/ 2147483647 h 330"/>
              <a:gd name="T50" fmla="*/ 2147483647 w 372"/>
              <a:gd name="T51" fmla="*/ 2147483647 h 330"/>
              <a:gd name="T52" fmla="*/ 2147483647 w 372"/>
              <a:gd name="T53" fmla="*/ 0 h 330"/>
              <a:gd name="T54" fmla="*/ 2147483647 w 372"/>
              <a:gd name="T55" fmla="*/ 2147483647 h 330"/>
              <a:gd name="T56" fmla="*/ 2147483647 w 372"/>
              <a:gd name="T57" fmla="*/ 2147483647 h 330"/>
              <a:gd name="T58" fmla="*/ 2147483647 w 372"/>
              <a:gd name="T59" fmla="*/ 2147483647 h 330"/>
              <a:gd name="T60" fmla="*/ 2147483647 w 372"/>
              <a:gd name="T61" fmla="*/ 2147483647 h 330"/>
              <a:gd name="T62" fmla="*/ 2147483647 w 372"/>
              <a:gd name="T63" fmla="*/ 2147483647 h 330"/>
              <a:gd name="T64" fmla="*/ 2147483647 w 372"/>
              <a:gd name="T65" fmla="*/ 2147483647 h 330"/>
              <a:gd name="T66" fmla="*/ 2147483647 w 372"/>
              <a:gd name="T67" fmla="*/ 2147483647 h 330"/>
              <a:gd name="T68" fmla="*/ 2147483647 w 372"/>
              <a:gd name="T69" fmla="*/ 2147483647 h 330"/>
              <a:gd name="T70" fmla="*/ 2147483647 w 372"/>
              <a:gd name="T71" fmla="*/ 2147483647 h 330"/>
              <a:gd name="T72" fmla="*/ 2147483647 w 372"/>
              <a:gd name="T73" fmla="*/ 2147483647 h 330"/>
              <a:gd name="T74" fmla="*/ 2147483647 w 372"/>
              <a:gd name="T75" fmla="*/ 2147483647 h 330"/>
              <a:gd name="T76" fmla="*/ 2147483647 w 372"/>
              <a:gd name="T77" fmla="*/ 2147483647 h 330"/>
              <a:gd name="T78" fmla="*/ 2147483647 w 372"/>
              <a:gd name="T79" fmla="*/ 2147483647 h 330"/>
              <a:gd name="T80" fmla="*/ 2147483647 w 372"/>
              <a:gd name="T81" fmla="*/ 2147483647 h 330"/>
              <a:gd name="T82" fmla="*/ 2147483647 w 372"/>
              <a:gd name="T83" fmla="*/ 2147483647 h 330"/>
              <a:gd name="T84" fmla="*/ 2147483647 w 372"/>
              <a:gd name="T85" fmla="*/ 2147483647 h 330"/>
              <a:gd name="T86" fmla="*/ 2147483647 w 372"/>
              <a:gd name="T87" fmla="*/ 2147483647 h 330"/>
              <a:gd name="T88" fmla="*/ 2147483647 w 372"/>
              <a:gd name="T89" fmla="*/ 2147483647 h 330"/>
              <a:gd name="T90" fmla="*/ 2147483647 w 372"/>
              <a:gd name="T91" fmla="*/ 2147483647 h 330"/>
              <a:gd name="T92" fmla="*/ 2147483647 w 372"/>
              <a:gd name="T93" fmla="*/ 2147483647 h 330"/>
              <a:gd name="T94" fmla="*/ 2147483647 w 372"/>
              <a:gd name="T95" fmla="*/ 2147483647 h 330"/>
              <a:gd name="T96" fmla="*/ 2147483647 w 372"/>
              <a:gd name="T97" fmla="*/ 2147483647 h 330"/>
              <a:gd name="T98" fmla="*/ 2147483647 w 372"/>
              <a:gd name="T99" fmla="*/ 2147483647 h 330"/>
              <a:gd name="T100" fmla="*/ 2147483647 w 372"/>
              <a:gd name="T101" fmla="*/ 2147483647 h 330"/>
              <a:gd name="T102" fmla="*/ 2147483647 w 372"/>
              <a:gd name="T103" fmla="*/ 2147483647 h 330"/>
              <a:gd name="T104" fmla="*/ 2147483647 w 372"/>
              <a:gd name="T105" fmla="*/ 2147483647 h 330"/>
              <a:gd name="T106" fmla="*/ 2147483647 w 372"/>
              <a:gd name="T107" fmla="*/ 2147483647 h 330"/>
              <a:gd name="T108" fmla="*/ 2147483647 w 372"/>
              <a:gd name="T109" fmla="*/ 2147483647 h 330"/>
              <a:gd name="T110" fmla="*/ 2147483647 w 372"/>
              <a:gd name="T111" fmla="*/ 2147483647 h 330"/>
              <a:gd name="T112" fmla="*/ 2147483647 w 372"/>
              <a:gd name="T113" fmla="*/ 2147483647 h 33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72"/>
              <a:gd name="T172" fmla="*/ 0 h 330"/>
              <a:gd name="T173" fmla="*/ 372 w 372"/>
              <a:gd name="T174" fmla="*/ 330 h 33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72" h="330">
                <a:moveTo>
                  <a:pt x="307" y="33"/>
                </a:moveTo>
                <a:cubicBezTo>
                  <a:pt x="305" y="29"/>
                  <a:pt x="300" y="27"/>
                  <a:pt x="296" y="29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4" y="118"/>
                  <a:pt x="103" y="123"/>
                  <a:pt x="104" y="127"/>
                </a:cubicBezTo>
                <a:cubicBezTo>
                  <a:pt x="106" y="130"/>
                  <a:pt x="109" y="131"/>
                  <a:pt x="112" y="131"/>
                </a:cubicBezTo>
                <a:cubicBezTo>
                  <a:pt x="113" y="131"/>
                  <a:pt x="114" y="131"/>
                  <a:pt x="115" y="130"/>
                </a:cubicBezTo>
                <a:cubicBezTo>
                  <a:pt x="303" y="44"/>
                  <a:pt x="303" y="44"/>
                  <a:pt x="303" y="44"/>
                </a:cubicBezTo>
                <a:cubicBezTo>
                  <a:pt x="307" y="42"/>
                  <a:pt x="309" y="37"/>
                  <a:pt x="307" y="33"/>
                </a:cubicBezTo>
                <a:close/>
                <a:moveTo>
                  <a:pt x="144" y="209"/>
                </a:moveTo>
                <a:cubicBezTo>
                  <a:pt x="146" y="209"/>
                  <a:pt x="147" y="209"/>
                  <a:pt x="148" y="208"/>
                </a:cubicBezTo>
                <a:cubicBezTo>
                  <a:pt x="336" y="121"/>
                  <a:pt x="336" y="121"/>
                  <a:pt x="336" y="121"/>
                </a:cubicBezTo>
                <a:cubicBezTo>
                  <a:pt x="340" y="120"/>
                  <a:pt x="341" y="115"/>
                  <a:pt x="340" y="111"/>
                </a:cubicBezTo>
                <a:cubicBezTo>
                  <a:pt x="338" y="107"/>
                  <a:pt x="333" y="105"/>
                  <a:pt x="329" y="107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7" y="196"/>
                  <a:pt x="135" y="200"/>
                  <a:pt x="137" y="204"/>
                </a:cubicBezTo>
                <a:cubicBezTo>
                  <a:pt x="139" y="207"/>
                  <a:pt x="141" y="209"/>
                  <a:pt x="144" y="209"/>
                </a:cubicBezTo>
                <a:close/>
                <a:moveTo>
                  <a:pt x="360" y="284"/>
                </a:moveTo>
                <a:cubicBezTo>
                  <a:pt x="265" y="284"/>
                  <a:pt x="265" y="284"/>
                  <a:pt x="265" y="284"/>
                </a:cubicBezTo>
                <a:cubicBezTo>
                  <a:pt x="262" y="284"/>
                  <a:pt x="260" y="284"/>
                  <a:pt x="258" y="284"/>
                </a:cubicBezTo>
                <a:cubicBezTo>
                  <a:pt x="256" y="283"/>
                  <a:pt x="257" y="283"/>
                  <a:pt x="257" y="283"/>
                </a:cubicBezTo>
                <a:cubicBezTo>
                  <a:pt x="257" y="283"/>
                  <a:pt x="256" y="281"/>
                  <a:pt x="256" y="277"/>
                </a:cubicBezTo>
                <a:cubicBezTo>
                  <a:pt x="256" y="251"/>
                  <a:pt x="256" y="251"/>
                  <a:pt x="256" y="251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71" y="251"/>
                  <a:pt x="273" y="250"/>
                  <a:pt x="275" y="249"/>
                </a:cubicBezTo>
                <a:cubicBezTo>
                  <a:pt x="276" y="248"/>
                  <a:pt x="277" y="245"/>
                  <a:pt x="277" y="243"/>
                </a:cubicBezTo>
                <a:cubicBezTo>
                  <a:pt x="277" y="177"/>
                  <a:pt x="277" y="177"/>
                  <a:pt x="277" y="177"/>
                </a:cubicBezTo>
                <a:cubicBezTo>
                  <a:pt x="355" y="141"/>
                  <a:pt x="355" y="141"/>
                  <a:pt x="355" y="141"/>
                </a:cubicBezTo>
                <a:cubicBezTo>
                  <a:pt x="366" y="136"/>
                  <a:pt x="372" y="125"/>
                  <a:pt x="372" y="114"/>
                </a:cubicBezTo>
                <a:cubicBezTo>
                  <a:pt x="372" y="110"/>
                  <a:pt x="371" y="106"/>
                  <a:pt x="370" y="102"/>
                </a:cubicBezTo>
                <a:cubicBezTo>
                  <a:pt x="345" y="49"/>
                  <a:pt x="345" y="49"/>
                  <a:pt x="345" y="49"/>
                </a:cubicBezTo>
                <a:cubicBezTo>
                  <a:pt x="343" y="45"/>
                  <a:pt x="339" y="43"/>
                  <a:pt x="335" y="45"/>
                </a:cubicBezTo>
                <a:cubicBezTo>
                  <a:pt x="331" y="47"/>
                  <a:pt x="329" y="52"/>
                  <a:pt x="331" y="56"/>
                </a:cubicBezTo>
                <a:cubicBezTo>
                  <a:pt x="331" y="56"/>
                  <a:pt x="331" y="56"/>
                  <a:pt x="331" y="56"/>
                </a:cubicBezTo>
                <a:cubicBezTo>
                  <a:pt x="355" y="109"/>
                  <a:pt x="355" y="109"/>
                  <a:pt x="355" y="109"/>
                </a:cubicBezTo>
                <a:cubicBezTo>
                  <a:pt x="356" y="111"/>
                  <a:pt x="356" y="113"/>
                  <a:pt x="356" y="114"/>
                </a:cubicBezTo>
                <a:cubicBezTo>
                  <a:pt x="356" y="119"/>
                  <a:pt x="354" y="124"/>
                  <a:pt x="349" y="126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5" y="221"/>
                  <a:pt x="143" y="221"/>
                  <a:pt x="141" y="221"/>
                </a:cubicBezTo>
                <a:cubicBezTo>
                  <a:pt x="136" y="221"/>
                  <a:pt x="131" y="218"/>
                  <a:pt x="129" y="213"/>
                </a:cubicBezTo>
                <a:cubicBezTo>
                  <a:pt x="122" y="198"/>
                  <a:pt x="122" y="198"/>
                  <a:pt x="122" y="198"/>
                </a:cubicBezTo>
                <a:cubicBezTo>
                  <a:pt x="122" y="198"/>
                  <a:pt x="122" y="198"/>
                  <a:pt x="122" y="198"/>
                </a:cubicBezTo>
                <a:cubicBezTo>
                  <a:pt x="122" y="198"/>
                  <a:pt x="122" y="198"/>
                  <a:pt x="122" y="198"/>
                </a:cubicBezTo>
                <a:cubicBezTo>
                  <a:pt x="96" y="141"/>
                  <a:pt x="96" y="141"/>
                  <a:pt x="96" y="141"/>
                </a:cubicBezTo>
                <a:cubicBezTo>
                  <a:pt x="96" y="141"/>
                  <a:pt x="96" y="141"/>
                  <a:pt x="96" y="141"/>
                </a:cubicBezTo>
                <a:cubicBezTo>
                  <a:pt x="96" y="141"/>
                  <a:pt x="96" y="141"/>
                  <a:pt x="96" y="141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89" y="126"/>
                  <a:pt x="89" y="124"/>
                  <a:pt x="89" y="123"/>
                </a:cubicBezTo>
                <a:cubicBezTo>
                  <a:pt x="89" y="118"/>
                  <a:pt x="91" y="113"/>
                  <a:pt x="96" y="111"/>
                </a:cubicBezTo>
                <a:cubicBezTo>
                  <a:pt x="298" y="17"/>
                  <a:pt x="298" y="17"/>
                  <a:pt x="298" y="17"/>
                </a:cubicBezTo>
                <a:cubicBezTo>
                  <a:pt x="300" y="16"/>
                  <a:pt x="302" y="16"/>
                  <a:pt x="304" y="16"/>
                </a:cubicBezTo>
                <a:cubicBezTo>
                  <a:pt x="309" y="16"/>
                  <a:pt x="314" y="19"/>
                  <a:pt x="316" y="24"/>
                </a:cubicBezTo>
                <a:cubicBezTo>
                  <a:pt x="318" y="28"/>
                  <a:pt x="322" y="29"/>
                  <a:pt x="326" y="28"/>
                </a:cubicBezTo>
                <a:cubicBezTo>
                  <a:pt x="330" y="26"/>
                  <a:pt x="332" y="21"/>
                  <a:pt x="330" y="17"/>
                </a:cubicBezTo>
                <a:cubicBezTo>
                  <a:pt x="325" y="6"/>
                  <a:pt x="315" y="0"/>
                  <a:pt x="304" y="0"/>
                </a:cubicBezTo>
                <a:cubicBezTo>
                  <a:pt x="300" y="0"/>
                  <a:pt x="296" y="1"/>
                  <a:pt x="292" y="3"/>
                </a:cubicBezTo>
                <a:cubicBezTo>
                  <a:pt x="90" y="96"/>
                  <a:pt x="90" y="96"/>
                  <a:pt x="90" y="96"/>
                </a:cubicBezTo>
                <a:cubicBezTo>
                  <a:pt x="79" y="101"/>
                  <a:pt x="73" y="112"/>
                  <a:pt x="73" y="123"/>
                </a:cubicBezTo>
                <a:cubicBezTo>
                  <a:pt x="73" y="127"/>
                  <a:pt x="73" y="131"/>
                  <a:pt x="75" y="13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0" y="135"/>
                  <a:pt x="37" y="136"/>
                  <a:pt x="36" y="136"/>
                </a:cubicBezTo>
                <a:cubicBezTo>
                  <a:pt x="6" y="150"/>
                  <a:pt x="6" y="150"/>
                  <a:pt x="6" y="150"/>
                </a:cubicBezTo>
                <a:cubicBezTo>
                  <a:pt x="2" y="152"/>
                  <a:pt x="0" y="157"/>
                  <a:pt x="2" y="161"/>
                </a:cubicBezTo>
                <a:cubicBezTo>
                  <a:pt x="46" y="257"/>
                  <a:pt x="46" y="257"/>
                  <a:pt x="46" y="257"/>
                </a:cubicBezTo>
                <a:cubicBezTo>
                  <a:pt x="47" y="259"/>
                  <a:pt x="49" y="260"/>
                  <a:pt x="51" y="261"/>
                </a:cubicBezTo>
                <a:cubicBezTo>
                  <a:pt x="52" y="261"/>
                  <a:pt x="53" y="262"/>
                  <a:pt x="54" y="262"/>
                </a:cubicBezTo>
                <a:cubicBezTo>
                  <a:pt x="55" y="262"/>
                  <a:pt x="56" y="261"/>
                  <a:pt x="57" y="261"/>
                </a:cubicBezTo>
                <a:cubicBezTo>
                  <a:pt x="87" y="247"/>
                  <a:pt x="87" y="247"/>
                  <a:pt x="87" y="247"/>
                </a:cubicBezTo>
                <a:cubicBezTo>
                  <a:pt x="89" y="246"/>
                  <a:pt x="90" y="245"/>
                  <a:pt x="91" y="243"/>
                </a:cubicBezTo>
                <a:cubicBezTo>
                  <a:pt x="100" y="217"/>
                  <a:pt x="100" y="217"/>
                  <a:pt x="100" y="217"/>
                </a:cubicBezTo>
                <a:cubicBezTo>
                  <a:pt x="111" y="212"/>
                  <a:pt x="111" y="212"/>
                  <a:pt x="111" y="212"/>
                </a:cubicBezTo>
                <a:cubicBezTo>
                  <a:pt x="115" y="220"/>
                  <a:pt x="115" y="220"/>
                  <a:pt x="115" y="220"/>
                </a:cubicBezTo>
                <a:cubicBezTo>
                  <a:pt x="120" y="231"/>
                  <a:pt x="130" y="237"/>
                  <a:pt x="141" y="237"/>
                </a:cubicBezTo>
                <a:cubicBezTo>
                  <a:pt x="145" y="237"/>
                  <a:pt x="149" y="236"/>
                  <a:pt x="153" y="234"/>
                </a:cubicBezTo>
                <a:cubicBezTo>
                  <a:pt x="184" y="220"/>
                  <a:pt x="184" y="220"/>
                  <a:pt x="184" y="220"/>
                </a:cubicBezTo>
                <a:cubicBezTo>
                  <a:pt x="184" y="243"/>
                  <a:pt x="184" y="243"/>
                  <a:pt x="184" y="243"/>
                </a:cubicBezTo>
                <a:cubicBezTo>
                  <a:pt x="184" y="245"/>
                  <a:pt x="185" y="248"/>
                  <a:pt x="187" y="249"/>
                </a:cubicBezTo>
                <a:cubicBezTo>
                  <a:pt x="188" y="250"/>
                  <a:pt x="190" y="251"/>
                  <a:pt x="192" y="251"/>
                </a:cubicBezTo>
                <a:cubicBezTo>
                  <a:pt x="207" y="251"/>
                  <a:pt x="207" y="251"/>
                  <a:pt x="207" y="251"/>
                </a:cubicBezTo>
                <a:cubicBezTo>
                  <a:pt x="207" y="300"/>
                  <a:pt x="207" y="300"/>
                  <a:pt x="207" y="300"/>
                </a:cubicBezTo>
                <a:cubicBezTo>
                  <a:pt x="207" y="317"/>
                  <a:pt x="221" y="330"/>
                  <a:pt x="237" y="330"/>
                </a:cubicBezTo>
                <a:cubicBezTo>
                  <a:pt x="360" y="330"/>
                  <a:pt x="360" y="330"/>
                  <a:pt x="360" y="330"/>
                </a:cubicBezTo>
                <a:cubicBezTo>
                  <a:pt x="362" y="330"/>
                  <a:pt x="364" y="330"/>
                  <a:pt x="365" y="328"/>
                </a:cubicBezTo>
                <a:cubicBezTo>
                  <a:pt x="367" y="326"/>
                  <a:pt x="368" y="324"/>
                  <a:pt x="368" y="322"/>
                </a:cubicBezTo>
                <a:cubicBezTo>
                  <a:pt x="368" y="292"/>
                  <a:pt x="368" y="292"/>
                  <a:pt x="368" y="292"/>
                </a:cubicBezTo>
                <a:cubicBezTo>
                  <a:pt x="368" y="290"/>
                  <a:pt x="367" y="288"/>
                  <a:pt x="365" y="286"/>
                </a:cubicBezTo>
                <a:cubicBezTo>
                  <a:pt x="364" y="285"/>
                  <a:pt x="362" y="284"/>
                  <a:pt x="360" y="284"/>
                </a:cubicBezTo>
                <a:close/>
                <a:moveTo>
                  <a:pt x="90" y="204"/>
                </a:moveTo>
                <a:cubicBezTo>
                  <a:pt x="88" y="205"/>
                  <a:pt x="87" y="207"/>
                  <a:pt x="86" y="209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58" y="243"/>
                  <a:pt x="58" y="243"/>
                  <a:pt x="58" y="243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7" y="162"/>
                  <a:pt x="69" y="162"/>
                  <a:pt x="71" y="161"/>
                </a:cubicBezTo>
                <a:cubicBezTo>
                  <a:pt x="85" y="155"/>
                  <a:pt x="85" y="155"/>
                  <a:pt x="85" y="155"/>
                </a:cubicBezTo>
                <a:cubicBezTo>
                  <a:pt x="104" y="198"/>
                  <a:pt x="104" y="198"/>
                  <a:pt x="104" y="198"/>
                </a:cubicBezTo>
                <a:lnTo>
                  <a:pt x="90" y="204"/>
                </a:lnTo>
                <a:close/>
                <a:moveTo>
                  <a:pt x="200" y="235"/>
                </a:moveTo>
                <a:cubicBezTo>
                  <a:pt x="200" y="213"/>
                  <a:pt x="200" y="213"/>
                  <a:pt x="200" y="213"/>
                </a:cubicBezTo>
                <a:cubicBezTo>
                  <a:pt x="261" y="184"/>
                  <a:pt x="261" y="184"/>
                  <a:pt x="261" y="184"/>
                </a:cubicBezTo>
                <a:cubicBezTo>
                  <a:pt x="261" y="235"/>
                  <a:pt x="261" y="235"/>
                  <a:pt x="261" y="235"/>
                </a:cubicBezTo>
                <a:lnTo>
                  <a:pt x="200" y="235"/>
                </a:lnTo>
                <a:close/>
                <a:moveTo>
                  <a:pt x="352" y="314"/>
                </a:moveTo>
                <a:cubicBezTo>
                  <a:pt x="237" y="314"/>
                  <a:pt x="237" y="314"/>
                  <a:pt x="237" y="314"/>
                </a:cubicBezTo>
                <a:cubicBezTo>
                  <a:pt x="229" y="314"/>
                  <a:pt x="223" y="308"/>
                  <a:pt x="223" y="300"/>
                </a:cubicBezTo>
                <a:cubicBezTo>
                  <a:pt x="223" y="251"/>
                  <a:pt x="223" y="251"/>
                  <a:pt x="223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40" y="283"/>
                  <a:pt x="241" y="290"/>
                  <a:pt x="246" y="295"/>
                </a:cubicBezTo>
                <a:cubicBezTo>
                  <a:pt x="252" y="300"/>
                  <a:pt x="258" y="300"/>
                  <a:pt x="265" y="300"/>
                </a:cubicBezTo>
                <a:cubicBezTo>
                  <a:pt x="352" y="300"/>
                  <a:pt x="352" y="300"/>
                  <a:pt x="352" y="300"/>
                </a:cubicBezTo>
                <a:lnTo>
                  <a:pt x="352" y="31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2906051" y="2237937"/>
            <a:ext cx="955675" cy="1544638"/>
          </a:xfrm>
          <a:custGeom>
            <a:avLst/>
            <a:gdLst>
              <a:gd name="T0" fmla="*/ 2147483647 w 255"/>
              <a:gd name="T1" fmla="*/ 2147483647 h 412"/>
              <a:gd name="T2" fmla="*/ 2147483647 w 255"/>
              <a:gd name="T3" fmla="*/ 2147483647 h 412"/>
              <a:gd name="T4" fmla="*/ 2147483647 w 255"/>
              <a:gd name="T5" fmla="*/ 2147483647 h 412"/>
              <a:gd name="T6" fmla="*/ 2147483647 w 255"/>
              <a:gd name="T7" fmla="*/ 2147483647 h 412"/>
              <a:gd name="T8" fmla="*/ 2147483647 w 255"/>
              <a:gd name="T9" fmla="*/ 2147483647 h 412"/>
              <a:gd name="T10" fmla="*/ 2147483647 w 255"/>
              <a:gd name="T11" fmla="*/ 2147483647 h 412"/>
              <a:gd name="T12" fmla="*/ 2147483647 w 255"/>
              <a:gd name="T13" fmla="*/ 2147483647 h 412"/>
              <a:gd name="T14" fmla="*/ 2147483647 w 255"/>
              <a:gd name="T15" fmla="*/ 2147483647 h 412"/>
              <a:gd name="T16" fmla="*/ 2147483647 w 255"/>
              <a:gd name="T17" fmla="*/ 2147483647 h 412"/>
              <a:gd name="T18" fmla="*/ 2147483647 w 255"/>
              <a:gd name="T19" fmla="*/ 2147483647 h 412"/>
              <a:gd name="T20" fmla="*/ 2147483647 w 255"/>
              <a:gd name="T21" fmla="*/ 2147483647 h 412"/>
              <a:gd name="T22" fmla="*/ 2147483647 w 255"/>
              <a:gd name="T23" fmla="*/ 2147483647 h 412"/>
              <a:gd name="T24" fmla="*/ 2147483647 w 255"/>
              <a:gd name="T25" fmla="*/ 2147483647 h 412"/>
              <a:gd name="T26" fmla="*/ 2147483647 w 255"/>
              <a:gd name="T27" fmla="*/ 2147483647 h 412"/>
              <a:gd name="T28" fmla="*/ 2147483647 w 255"/>
              <a:gd name="T29" fmla="*/ 2147483647 h 412"/>
              <a:gd name="T30" fmla="*/ 2147483647 w 255"/>
              <a:gd name="T31" fmla="*/ 2147483647 h 412"/>
              <a:gd name="T32" fmla="*/ 2147483647 w 255"/>
              <a:gd name="T33" fmla="*/ 2147483647 h 412"/>
              <a:gd name="T34" fmla="*/ 2147483647 w 255"/>
              <a:gd name="T35" fmla="*/ 2147483647 h 412"/>
              <a:gd name="T36" fmla="*/ 2147483647 w 255"/>
              <a:gd name="T37" fmla="*/ 2147483647 h 412"/>
              <a:gd name="T38" fmla="*/ 2147483647 w 255"/>
              <a:gd name="T39" fmla="*/ 2147483647 h 412"/>
              <a:gd name="T40" fmla="*/ 2147483647 w 255"/>
              <a:gd name="T41" fmla="*/ 2147483647 h 412"/>
              <a:gd name="T42" fmla="*/ 2147483647 w 255"/>
              <a:gd name="T43" fmla="*/ 2147483647 h 412"/>
              <a:gd name="T44" fmla="*/ 2147483647 w 255"/>
              <a:gd name="T45" fmla="*/ 2147483647 h 412"/>
              <a:gd name="T46" fmla="*/ 2147483647 w 255"/>
              <a:gd name="T47" fmla="*/ 2147483647 h 412"/>
              <a:gd name="T48" fmla="*/ 2147483647 w 255"/>
              <a:gd name="T49" fmla="*/ 2147483647 h 412"/>
              <a:gd name="T50" fmla="*/ 2147483647 w 255"/>
              <a:gd name="T51" fmla="*/ 2147483647 h 412"/>
              <a:gd name="T52" fmla="*/ 2147483647 w 255"/>
              <a:gd name="T53" fmla="*/ 2147483647 h 412"/>
              <a:gd name="T54" fmla="*/ 2147483647 w 255"/>
              <a:gd name="T55" fmla="*/ 2147483647 h 412"/>
              <a:gd name="T56" fmla="*/ 2147483647 w 255"/>
              <a:gd name="T57" fmla="*/ 2147483647 h 412"/>
              <a:gd name="T58" fmla="*/ 2147483647 w 255"/>
              <a:gd name="T59" fmla="*/ 2147483647 h 412"/>
              <a:gd name="T60" fmla="*/ 2147483647 w 255"/>
              <a:gd name="T61" fmla="*/ 2147483647 h 412"/>
              <a:gd name="T62" fmla="*/ 2147483647 w 255"/>
              <a:gd name="T63" fmla="*/ 2147483647 h 412"/>
              <a:gd name="T64" fmla="*/ 2147483647 w 255"/>
              <a:gd name="T65" fmla="*/ 2147483647 h 412"/>
              <a:gd name="T66" fmla="*/ 2147483647 w 255"/>
              <a:gd name="T67" fmla="*/ 2147483647 h 412"/>
              <a:gd name="T68" fmla="*/ 2147483647 w 255"/>
              <a:gd name="T69" fmla="*/ 2147483647 h 412"/>
              <a:gd name="T70" fmla="*/ 2147483647 w 255"/>
              <a:gd name="T71" fmla="*/ 2147483647 h 412"/>
              <a:gd name="T72" fmla="*/ 2147483647 w 255"/>
              <a:gd name="T73" fmla="*/ 2147483647 h 412"/>
              <a:gd name="T74" fmla="*/ 2147483647 w 255"/>
              <a:gd name="T75" fmla="*/ 2147483647 h 412"/>
              <a:gd name="T76" fmla="*/ 2147483647 w 255"/>
              <a:gd name="T77" fmla="*/ 2147483647 h 412"/>
              <a:gd name="T78" fmla="*/ 2147483647 w 255"/>
              <a:gd name="T79" fmla="*/ 2147483647 h 412"/>
              <a:gd name="T80" fmla="*/ 2147483647 w 255"/>
              <a:gd name="T81" fmla="*/ 2147483647 h 412"/>
              <a:gd name="T82" fmla="*/ 2147483647 w 255"/>
              <a:gd name="T83" fmla="*/ 2147483647 h 412"/>
              <a:gd name="T84" fmla="*/ 2147483647 w 255"/>
              <a:gd name="T85" fmla="*/ 2147483647 h 412"/>
              <a:gd name="T86" fmla="*/ 2147483647 w 255"/>
              <a:gd name="T87" fmla="*/ 2147483647 h 412"/>
              <a:gd name="T88" fmla="*/ 2147483647 w 255"/>
              <a:gd name="T89" fmla="*/ 2147483647 h 412"/>
              <a:gd name="T90" fmla="*/ 2147483647 w 255"/>
              <a:gd name="T91" fmla="*/ 2147483647 h 412"/>
              <a:gd name="T92" fmla="*/ 2147483647 w 255"/>
              <a:gd name="T93" fmla="*/ 2147483647 h 412"/>
              <a:gd name="T94" fmla="*/ 2147483647 w 255"/>
              <a:gd name="T95" fmla="*/ 2147483647 h 412"/>
              <a:gd name="T96" fmla="*/ 2147483647 w 255"/>
              <a:gd name="T97" fmla="*/ 2147483647 h 412"/>
              <a:gd name="T98" fmla="*/ 2147483647 w 255"/>
              <a:gd name="T99" fmla="*/ 2147483647 h 412"/>
              <a:gd name="T100" fmla="*/ 0 w 255"/>
              <a:gd name="T101" fmla="*/ 2147483647 h 412"/>
              <a:gd name="T102" fmla="*/ 2147483647 w 255"/>
              <a:gd name="T103" fmla="*/ 2147483647 h 412"/>
              <a:gd name="T104" fmla="*/ 2147483647 w 255"/>
              <a:gd name="T105" fmla="*/ 2147483647 h 412"/>
              <a:gd name="T106" fmla="*/ 2147483647 w 255"/>
              <a:gd name="T107" fmla="*/ 2147483647 h 412"/>
              <a:gd name="T108" fmla="*/ 2147483647 w 255"/>
              <a:gd name="T109" fmla="*/ 2147483647 h 412"/>
              <a:gd name="T110" fmla="*/ 2147483647 w 255"/>
              <a:gd name="T111" fmla="*/ 2147483647 h 41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55"/>
              <a:gd name="T169" fmla="*/ 0 h 412"/>
              <a:gd name="T170" fmla="*/ 255 w 255"/>
              <a:gd name="T171" fmla="*/ 412 h 41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55" h="412">
                <a:moveTo>
                  <a:pt x="169" y="344"/>
                </a:moveTo>
                <a:cubicBezTo>
                  <a:pt x="45" y="344"/>
                  <a:pt x="45" y="344"/>
                  <a:pt x="45" y="344"/>
                </a:cubicBezTo>
                <a:cubicBezTo>
                  <a:pt x="37" y="344"/>
                  <a:pt x="30" y="349"/>
                  <a:pt x="29" y="358"/>
                </a:cubicBezTo>
                <a:cubicBezTo>
                  <a:pt x="29" y="370"/>
                  <a:pt x="29" y="370"/>
                  <a:pt x="29" y="370"/>
                </a:cubicBezTo>
                <a:cubicBezTo>
                  <a:pt x="30" y="380"/>
                  <a:pt x="37" y="385"/>
                  <a:pt x="45" y="385"/>
                </a:cubicBezTo>
                <a:cubicBezTo>
                  <a:pt x="169" y="385"/>
                  <a:pt x="169" y="385"/>
                  <a:pt x="169" y="385"/>
                </a:cubicBezTo>
                <a:cubicBezTo>
                  <a:pt x="177" y="385"/>
                  <a:pt x="185" y="380"/>
                  <a:pt x="185" y="370"/>
                </a:cubicBezTo>
                <a:cubicBezTo>
                  <a:pt x="185" y="358"/>
                  <a:pt x="185" y="358"/>
                  <a:pt x="185" y="358"/>
                </a:cubicBezTo>
                <a:cubicBezTo>
                  <a:pt x="184" y="349"/>
                  <a:pt x="177" y="344"/>
                  <a:pt x="169" y="344"/>
                </a:cubicBezTo>
                <a:close/>
                <a:moveTo>
                  <a:pt x="169" y="369"/>
                </a:moveTo>
                <a:cubicBezTo>
                  <a:pt x="45" y="369"/>
                  <a:pt x="45" y="369"/>
                  <a:pt x="45" y="369"/>
                </a:cubicBezTo>
                <a:cubicBezTo>
                  <a:pt x="45" y="369"/>
                  <a:pt x="45" y="369"/>
                  <a:pt x="45" y="369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169" y="360"/>
                  <a:pt x="169" y="360"/>
                  <a:pt x="169" y="360"/>
                </a:cubicBezTo>
                <a:lnTo>
                  <a:pt x="169" y="369"/>
                </a:lnTo>
                <a:close/>
                <a:moveTo>
                  <a:pt x="185" y="306"/>
                </a:moveTo>
                <a:cubicBezTo>
                  <a:pt x="185" y="297"/>
                  <a:pt x="177" y="291"/>
                  <a:pt x="169" y="291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37" y="291"/>
                  <a:pt x="30" y="297"/>
                  <a:pt x="29" y="306"/>
                </a:cubicBezTo>
                <a:cubicBezTo>
                  <a:pt x="29" y="318"/>
                  <a:pt x="29" y="318"/>
                  <a:pt x="29" y="318"/>
                </a:cubicBezTo>
                <a:cubicBezTo>
                  <a:pt x="30" y="327"/>
                  <a:pt x="37" y="333"/>
                  <a:pt x="45" y="333"/>
                </a:cubicBezTo>
                <a:cubicBezTo>
                  <a:pt x="169" y="333"/>
                  <a:pt x="169" y="333"/>
                  <a:pt x="169" y="333"/>
                </a:cubicBezTo>
                <a:cubicBezTo>
                  <a:pt x="177" y="333"/>
                  <a:pt x="184" y="327"/>
                  <a:pt x="185" y="318"/>
                </a:cubicBezTo>
                <a:lnTo>
                  <a:pt x="185" y="306"/>
                </a:lnTo>
                <a:close/>
                <a:moveTo>
                  <a:pt x="169" y="317"/>
                </a:moveTo>
                <a:cubicBezTo>
                  <a:pt x="45" y="317"/>
                  <a:pt x="45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169" y="307"/>
                  <a:pt x="169" y="307"/>
                  <a:pt x="169" y="307"/>
                </a:cubicBezTo>
                <a:lnTo>
                  <a:pt x="169" y="317"/>
                </a:lnTo>
                <a:close/>
                <a:moveTo>
                  <a:pt x="185" y="253"/>
                </a:moveTo>
                <a:cubicBezTo>
                  <a:pt x="184" y="244"/>
                  <a:pt x="177" y="239"/>
                  <a:pt x="169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7" y="239"/>
                  <a:pt x="30" y="244"/>
                  <a:pt x="29" y="253"/>
                </a:cubicBezTo>
                <a:cubicBezTo>
                  <a:pt x="29" y="265"/>
                  <a:pt x="29" y="265"/>
                  <a:pt x="29" y="265"/>
                </a:cubicBezTo>
                <a:cubicBezTo>
                  <a:pt x="30" y="275"/>
                  <a:pt x="37" y="280"/>
                  <a:pt x="45" y="280"/>
                </a:cubicBezTo>
                <a:cubicBezTo>
                  <a:pt x="169" y="280"/>
                  <a:pt x="169" y="280"/>
                  <a:pt x="169" y="280"/>
                </a:cubicBezTo>
                <a:cubicBezTo>
                  <a:pt x="177" y="280"/>
                  <a:pt x="185" y="275"/>
                  <a:pt x="185" y="265"/>
                </a:cubicBezTo>
                <a:lnTo>
                  <a:pt x="185" y="253"/>
                </a:lnTo>
                <a:close/>
                <a:moveTo>
                  <a:pt x="169" y="264"/>
                </a:moveTo>
                <a:cubicBezTo>
                  <a:pt x="45" y="264"/>
                  <a:pt x="45" y="264"/>
                  <a:pt x="45" y="264"/>
                </a:cubicBezTo>
                <a:cubicBezTo>
                  <a:pt x="45" y="264"/>
                  <a:pt x="45" y="264"/>
                  <a:pt x="45" y="264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169" y="255"/>
                  <a:pt x="169" y="255"/>
                  <a:pt x="169" y="255"/>
                </a:cubicBezTo>
                <a:lnTo>
                  <a:pt x="169" y="264"/>
                </a:lnTo>
                <a:close/>
                <a:moveTo>
                  <a:pt x="185" y="201"/>
                </a:moveTo>
                <a:cubicBezTo>
                  <a:pt x="185" y="192"/>
                  <a:pt x="177" y="186"/>
                  <a:pt x="169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7" y="186"/>
                  <a:pt x="30" y="192"/>
                  <a:pt x="29" y="201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30" y="222"/>
                  <a:pt x="37" y="228"/>
                  <a:pt x="45" y="228"/>
                </a:cubicBezTo>
                <a:cubicBezTo>
                  <a:pt x="169" y="228"/>
                  <a:pt x="169" y="228"/>
                  <a:pt x="169" y="228"/>
                </a:cubicBezTo>
                <a:cubicBezTo>
                  <a:pt x="177" y="228"/>
                  <a:pt x="184" y="222"/>
                  <a:pt x="185" y="213"/>
                </a:cubicBezTo>
                <a:lnTo>
                  <a:pt x="185" y="201"/>
                </a:lnTo>
                <a:close/>
                <a:moveTo>
                  <a:pt x="169" y="212"/>
                </a:moveTo>
                <a:cubicBezTo>
                  <a:pt x="45" y="212"/>
                  <a:pt x="45" y="212"/>
                  <a:pt x="45" y="212"/>
                </a:cubicBezTo>
                <a:cubicBezTo>
                  <a:pt x="45" y="212"/>
                  <a:pt x="45" y="212"/>
                  <a:pt x="45" y="21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169" y="202"/>
                  <a:pt x="169" y="202"/>
                  <a:pt x="169" y="202"/>
                </a:cubicBezTo>
                <a:lnTo>
                  <a:pt x="169" y="212"/>
                </a:lnTo>
                <a:close/>
                <a:moveTo>
                  <a:pt x="185" y="148"/>
                </a:moveTo>
                <a:cubicBezTo>
                  <a:pt x="184" y="139"/>
                  <a:pt x="177" y="134"/>
                  <a:pt x="169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37" y="134"/>
                  <a:pt x="30" y="139"/>
                  <a:pt x="29" y="148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30" y="170"/>
                  <a:pt x="37" y="175"/>
                  <a:pt x="45" y="175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7" y="175"/>
                  <a:pt x="185" y="170"/>
                  <a:pt x="185" y="161"/>
                </a:cubicBezTo>
                <a:lnTo>
                  <a:pt x="185" y="148"/>
                </a:lnTo>
                <a:close/>
                <a:moveTo>
                  <a:pt x="169" y="159"/>
                </a:moveTo>
                <a:cubicBezTo>
                  <a:pt x="45" y="159"/>
                  <a:pt x="45" y="159"/>
                  <a:pt x="45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169" y="150"/>
                  <a:pt x="169" y="150"/>
                  <a:pt x="169" y="150"/>
                </a:cubicBezTo>
                <a:lnTo>
                  <a:pt x="169" y="159"/>
                </a:lnTo>
                <a:close/>
                <a:moveTo>
                  <a:pt x="185" y="96"/>
                </a:moveTo>
                <a:cubicBezTo>
                  <a:pt x="185" y="87"/>
                  <a:pt x="177" y="81"/>
                  <a:pt x="169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37" y="81"/>
                  <a:pt x="30" y="87"/>
                  <a:pt x="29" y="96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30" y="117"/>
                  <a:pt x="37" y="123"/>
                  <a:pt x="45" y="123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77" y="123"/>
                  <a:pt x="184" y="117"/>
                  <a:pt x="185" y="108"/>
                </a:cubicBezTo>
                <a:lnTo>
                  <a:pt x="185" y="96"/>
                </a:lnTo>
                <a:close/>
                <a:moveTo>
                  <a:pt x="169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169" y="97"/>
                  <a:pt x="169" y="97"/>
                  <a:pt x="169" y="97"/>
                </a:cubicBezTo>
                <a:lnTo>
                  <a:pt x="169" y="107"/>
                </a:lnTo>
                <a:close/>
                <a:moveTo>
                  <a:pt x="185" y="44"/>
                </a:moveTo>
                <a:cubicBezTo>
                  <a:pt x="184" y="34"/>
                  <a:pt x="177" y="29"/>
                  <a:pt x="169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37" y="29"/>
                  <a:pt x="30" y="34"/>
                  <a:pt x="29" y="44"/>
                </a:cubicBezTo>
                <a:cubicBezTo>
                  <a:pt x="29" y="56"/>
                  <a:pt x="29" y="56"/>
                  <a:pt x="29" y="56"/>
                </a:cubicBezTo>
                <a:cubicBezTo>
                  <a:pt x="30" y="65"/>
                  <a:pt x="37" y="70"/>
                  <a:pt x="45" y="70"/>
                </a:cubicBezTo>
                <a:cubicBezTo>
                  <a:pt x="169" y="70"/>
                  <a:pt x="169" y="70"/>
                  <a:pt x="169" y="70"/>
                </a:cubicBezTo>
                <a:cubicBezTo>
                  <a:pt x="177" y="70"/>
                  <a:pt x="185" y="65"/>
                  <a:pt x="185" y="56"/>
                </a:cubicBezTo>
                <a:lnTo>
                  <a:pt x="185" y="44"/>
                </a:lnTo>
                <a:close/>
                <a:moveTo>
                  <a:pt x="169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169" y="45"/>
                  <a:pt x="169" y="45"/>
                  <a:pt x="169" y="45"/>
                </a:cubicBezTo>
                <a:lnTo>
                  <a:pt x="169" y="54"/>
                </a:lnTo>
                <a:close/>
                <a:moveTo>
                  <a:pt x="212" y="88"/>
                </a:moveTo>
                <a:cubicBezTo>
                  <a:pt x="204" y="88"/>
                  <a:pt x="198" y="94"/>
                  <a:pt x="198" y="102"/>
                </a:cubicBezTo>
                <a:cubicBezTo>
                  <a:pt x="198" y="110"/>
                  <a:pt x="204" y="116"/>
                  <a:pt x="212" y="116"/>
                </a:cubicBezTo>
                <a:cubicBezTo>
                  <a:pt x="220" y="116"/>
                  <a:pt x="226" y="110"/>
                  <a:pt x="226" y="102"/>
                </a:cubicBezTo>
                <a:cubicBezTo>
                  <a:pt x="226" y="94"/>
                  <a:pt x="220" y="88"/>
                  <a:pt x="212" y="88"/>
                </a:cubicBezTo>
                <a:close/>
                <a:moveTo>
                  <a:pt x="212" y="35"/>
                </a:moveTo>
                <a:cubicBezTo>
                  <a:pt x="204" y="35"/>
                  <a:pt x="198" y="42"/>
                  <a:pt x="198" y="50"/>
                </a:cubicBezTo>
                <a:cubicBezTo>
                  <a:pt x="198" y="57"/>
                  <a:pt x="204" y="64"/>
                  <a:pt x="212" y="64"/>
                </a:cubicBezTo>
                <a:cubicBezTo>
                  <a:pt x="220" y="64"/>
                  <a:pt x="226" y="57"/>
                  <a:pt x="226" y="50"/>
                </a:cubicBezTo>
                <a:cubicBezTo>
                  <a:pt x="226" y="42"/>
                  <a:pt x="220" y="35"/>
                  <a:pt x="212" y="35"/>
                </a:cubicBezTo>
                <a:close/>
                <a:moveTo>
                  <a:pt x="212" y="140"/>
                </a:moveTo>
                <a:cubicBezTo>
                  <a:pt x="204" y="140"/>
                  <a:pt x="198" y="147"/>
                  <a:pt x="198" y="155"/>
                </a:cubicBezTo>
                <a:cubicBezTo>
                  <a:pt x="198" y="162"/>
                  <a:pt x="204" y="169"/>
                  <a:pt x="212" y="169"/>
                </a:cubicBezTo>
                <a:cubicBezTo>
                  <a:pt x="220" y="169"/>
                  <a:pt x="226" y="162"/>
                  <a:pt x="226" y="155"/>
                </a:cubicBezTo>
                <a:cubicBezTo>
                  <a:pt x="226" y="147"/>
                  <a:pt x="220" y="140"/>
                  <a:pt x="212" y="140"/>
                </a:cubicBezTo>
                <a:close/>
                <a:moveTo>
                  <a:pt x="212" y="193"/>
                </a:moveTo>
                <a:cubicBezTo>
                  <a:pt x="204" y="193"/>
                  <a:pt x="198" y="199"/>
                  <a:pt x="198" y="207"/>
                </a:cubicBezTo>
                <a:cubicBezTo>
                  <a:pt x="198" y="215"/>
                  <a:pt x="204" y="221"/>
                  <a:pt x="212" y="221"/>
                </a:cubicBezTo>
                <a:cubicBezTo>
                  <a:pt x="220" y="221"/>
                  <a:pt x="226" y="215"/>
                  <a:pt x="226" y="207"/>
                </a:cubicBezTo>
                <a:cubicBezTo>
                  <a:pt x="226" y="199"/>
                  <a:pt x="220" y="193"/>
                  <a:pt x="212" y="193"/>
                </a:cubicBezTo>
                <a:close/>
                <a:moveTo>
                  <a:pt x="212" y="245"/>
                </a:moveTo>
                <a:cubicBezTo>
                  <a:pt x="204" y="245"/>
                  <a:pt x="198" y="252"/>
                  <a:pt x="198" y="259"/>
                </a:cubicBezTo>
                <a:cubicBezTo>
                  <a:pt x="198" y="267"/>
                  <a:pt x="204" y="274"/>
                  <a:pt x="212" y="274"/>
                </a:cubicBezTo>
                <a:cubicBezTo>
                  <a:pt x="220" y="274"/>
                  <a:pt x="226" y="267"/>
                  <a:pt x="226" y="259"/>
                </a:cubicBezTo>
                <a:cubicBezTo>
                  <a:pt x="226" y="252"/>
                  <a:pt x="220" y="245"/>
                  <a:pt x="212" y="245"/>
                </a:cubicBezTo>
                <a:close/>
                <a:moveTo>
                  <a:pt x="212" y="298"/>
                </a:moveTo>
                <a:cubicBezTo>
                  <a:pt x="204" y="298"/>
                  <a:pt x="198" y="304"/>
                  <a:pt x="198" y="312"/>
                </a:cubicBezTo>
                <a:cubicBezTo>
                  <a:pt x="198" y="320"/>
                  <a:pt x="204" y="326"/>
                  <a:pt x="212" y="326"/>
                </a:cubicBezTo>
                <a:cubicBezTo>
                  <a:pt x="220" y="326"/>
                  <a:pt x="226" y="320"/>
                  <a:pt x="226" y="312"/>
                </a:cubicBezTo>
                <a:cubicBezTo>
                  <a:pt x="226" y="304"/>
                  <a:pt x="220" y="298"/>
                  <a:pt x="212" y="298"/>
                </a:cubicBezTo>
                <a:close/>
                <a:moveTo>
                  <a:pt x="212" y="350"/>
                </a:moveTo>
                <a:cubicBezTo>
                  <a:pt x="204" y="350"/>
                  <a:pt x="198" y="356"/>
                  <a:pt x="198" y="364"/>
                </a:cubicBezTo>
                <a:cubicBezTo>
                  <a:pt x="198" y="372"/>
                  <a:pt x="204" y="379"/>
                  <a:pt x="212" y="379"/>
                </a:cubicBezTo>
                <a:cubicBezTo>
                  <a:pt x="220" y="379"/>
                  <a:pt x="226" y="372"/>
                  <a:pt x="226" y="364"/>
                </a:cubicBezTo>
                <a:cubicBezTo>
                  <a:pt x="226" y="356"/>
                  <a:pt x="220" y="350"/>
                  <a:pt x="212" y="350"/>
                </a:cubicBezTo>
                <a:close/>
                <a:moveTo>
                  <a:pt x="247" y="44"/>
                </a:moveTo>
                <a:cubicBezTo>
                  <a:pt x="251" y="44"/>
                  <a:pt x="255" y="41"/>
                  <a:pt x="255" y="3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55" y="7"/>
                  <a:pt x="248" y="0"/>
                  <a:pt x="23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05"/>
                  <a:pt x="7" y="412"/>
                  <a:pt x="16" y="412"/>
                </a:cubicBezTo>
                <a:cubicBezTo>
                  <a:pt x="239" y="412"/>
                  <a:pt x="239" y="412"/>
                  <a:pt x="239" y="412"/>
                </a:cubicBezTo>
                <a:cubicBezTo>
                  <a:pt x="248" y="412"/>
                  <a:pt x="255" y="405"/>
                  <a:pt x="255" y="396"/>
                </a:cubicBezTo>
                <a:cubicBezTo>
                  <a:pt x="255" y="60"/>
                  <a:pt x="255" y="60"/>
                  <a:pt x="255" y="60"/>
                </a:cubicBezTo>
                <a:cubicBezTo>
                  <a:pt x="255" y="56"/>
                  <a:pt x="251" y="52"/>
                  <a:pt x="247" y="52"/>
                </a:cubicBezTo>
                <a:cubicBezTo>
                  <a:pt x="242" y="52"/>
                  <a:pt x="239" y="56"/>
                  <a:pt x="239" y="60"/>
                </a:cubicBezTo>
                <a:cubicBezTo>
                  <a:pt x="239" y="396"/>
                  <a:pt x="239" y="396"/>
                  <a:pt x="239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39" y="16"/>
                  <a:pt x="239" y="16"/>
                  <a:pt x="239" y="16"/>
                </a:cubicBezTo>
                <a:cubicBezTo>
                  <a:pt x="239" y="36"/>
                  <a:pt x="239" y="36"/>
                  <a:pt x="239" y="36"/>
                </a:cubicBezTo>
                <a:cubicBezTo>
                  <a:pt x="239" y="41"/>
                  <a:pt x="242" y="44"/>
                  <a:pt x="247" y="4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8"/>
          <p:cNvSpPr>
            <a:spLocks noChangeAspect="1" noEditPoints="1"/>
          </p:cNvSpPr>
          <p:nvPr/>
        </p:nvSpPr>
        <p:spPr bwMode="auto">
          <a:xfrm>
            <a:off x="1846871" y="2237937"/>
            <a:ext cx="955675" cy="1544638"/>
          </a:xfrm>
          <a:custGeom>
            <a:avLst/>
            <a:gdLst>
              <a:gd name="T0" fmla="*/ 2147483647 w 255"/>
              <a:gd name="T1" fmla="*/ 2147483647 h 412"/>
              <a:gd name="T2" fmla="*/ 2147483647 w 255"/>
              <a:gd name="T3" fmla="*/ 2147483647 h 412"/>
              <a:gd name="T4" fmla="*/ 2147483647 w 255"/>
              <a:gd name="T5" fmla="*/ 2147483647 h 412"/>
              <a:gd name="T6" fmla="*/ 2147483647 w 255"/>
              <a:gd name="T7" fmla="*/ 2147483647 h 412"/>
              <a:gd name="T8" fmla="*/ 2147483647 w 255"/>
              <a:gd name="T9" fmla="*/ 2147483647 h 412"/>
              <a:gd name="T10" fmla="*/ 2147483647 w 255"/>
              <a:gd name="T11" fmla="*/ 2147483647 h 412"/>
              <a:gd name="T12" fmla="*/ 2147483647 w 255"/>
              <a:gd name="T13" fmla="*/ 2147483647 h 412"/>
              <a:gd name="T14" fmla="*/ 2147483647 w 255"/>
              <a:gd name="T15" fmla="*/ 2147483647 h 412"/>
              <a:gd name="T16" fmla="*/ 2147483647 w 255"/>
              <a:gd name="T17" fmla="*/ 2147483647 h 412"/>
              <a:gd name="T18" fmla="*/ 2147483647 w 255"/>
              <a:gd name="T19" fmla="*/ 2147483647 h 412"/>
              <a:gd name="T20" fmla="*/ 2147483647 w 255"/>
              <a:gd name="T21" fmla="*/ 2147483647 h 412"/>
              <a:gd name="T22" fmla="*/ 2147483647 w 255"/>
              <a:gd name="T23" fmla="*/ 2147483647 h 412"/>
              <a:gd name="T24" fmla="*/ 2147483647 w 255"/>
              <a:gd name="T25" fmla="*/ 2147483647 h 412"/>
              <a:gd name="T26" fmla="*/ 2147483647 w 255"/>
              <a:gd name="T27" fmla="*/ 2147483647 h 412"/>
              <a:gd name="T28" fmla="*/ 2147483647 w 255"/>
              <a:gd name="T29" fmla="*/ 2147483647 h 412"/>
              <a:gd name="T30" fmla="*/ 2147483647 w 255"/>
              <a:gd name="T31" fmla="*/ 2147483647 h 412"/>
              <a:gd name="T32" fmla="*/ 2147483647 w 255"/>
              <a:gd name="T33" fmla="*/ 2147483647 h 412"/>
              <a:gd name="T34" fmla="*/ 2147483647 w 255"/>
              <a:gd name="T35" fmla="*/ 2147483647 h 412"/>
              <a:gd name="T36" fmla="*/ 2147483647 w 255"/>
              <a:gd name="T37" fmla="*/ 2147483647 h 412"/>
              <a:gd name="T38" fmla="*/ 2147483647 w 255"/>
              <a:gd name="T39" fmla="*/ 2147483647 h 412"/>
              <a:gd name="T40" fmla="*/ 2147483647 w 255"/>
              <a:gd name="T41" fmla="*/ 2147483647 h 412"/>
              <a:gd name="T42" fmla="*/ 2147483647 w 255"/>
              <a:gd name="T43" fmla="*/ 2147483647 h 412"/>
              <a:gd name="T44" fmla="*/ 2147483647 w 255"/>
              <a:gd name="T45" fmla="*/ 2147483647 h 412"/>
              <a:gd name="T46" fmla="*/ 2147483647 w 255"/>
              <a:gd name="T47" fmla="*/ 2147483647 h 412"/>
              <a:gd name="T48" fmla="*/ 2147483647 w 255"/>
              <a:gd name="T49" fmla="*/ 2147483647 h 412"/>
              <a:gd name="T50" fmla="*/ 2147483647 w 255"/>
              <a:gd name="T51" fmla="*/ 2147483647 h 412"/>
              <a:gd name="T52" fmla="*/ 2147483647 w 255"/>
              <a:gd name="T53" fmla="*/ 2147483647 h 412"/>
              <a:gd name="T54" fmla="*/ 2147483647 w 255"/>
              <a:gd name="T55" fmla="*/ 2147483647 h 412"/>
              <a:gd name="T56" fmla="*/ 2147483647 w 255"/>
              <a:gd name="T57" fmla="*/ 2147483647 h 412"/>
              <a:gd name="T58" fmla="*/ 2147483647 w 255"/>
              <a:gd name="T59" fmla="*/ 2147483647 h 412"/>
              <a:gd name="T60" fmla="*/ 2147483647 w 255"/>
              <a:gd name="T61" fmla="*/ 2147483647 h 412"/>
              <a:gd name="T62" fmla="*/ 2147483647 w 255"/>
              <a:gd name="T63" fmla="*/ 2147483647 h 412"/>
              <a:gd name="T64" fmla="*/ 2147483647 w 255"/>
              <a:gd name="T65" fmla="*/ 2147483647 h 412"/>
              <a:gd name="T66" fmla="*/ 2147483647 w 255"/>
              <a:gd name="T67" fmla="*/ 2147483647 h 412"/>
              <a:gd name="T68" fmla="*/ 2147483647 w 255"/>
              <a:gd name="T69" fmla="*/ 2147483647 h 412"/>
              <a:gd name="T70" fmla="*/ 2147483647 w 255"/>
              <a:gd name="T71" fmla="*/ 2147483647 h 412"/>
              <a:gd name="T72" fmla="*/ 2147483647 w 255"/>
              <a:gd name="T73" fmla="*/ 2147483647 h 412"/>
              <a:gd name="T74" fmla="*/ 2147483647 w 255"/>
              <a:gd name="T75" fmla="*/ 2147483647 h 412"/>
              <a:gd name="T76" fmla="*/ 2147483647 w 255"/>
              <a:gd name="T77" fmla="*/ 2147483647 h 412"/>
              <a:gd name="T78" fmla="*/ 2147483647 w 255"/>
              <a:gd name="T79" fmla="*/ 2147483647 h 412"/>
              <a:gd name="T80" fmla="*/ 2147483647 w 255"/>
              <a:gd name="T81" fmla="*/ 2147483647 h 412"/>
              <a:gd name="T82" fmla="*/ 2147483647 w 255"/>
              <a:gd name="T83" fmla="*/ 2147483647 h 412"/>
              <a:gd name="T84" fmla="*/ 2147483647 w 255"/>
              <a:gd name="T85" fmla="*/ 2147483647 h 412"/>
              <a:gd name="T86" fmla="*/ 2147483647 w 255"/>
              <a:gd name="T87" fmla="*/ 2147483647 h 412"/>
              <a:gd name="T88" fmla="*/ 2147483647 w 255"/>
              <a:gd name="T89" fmla="*/ 2147483647 h 412"/>
              <a:gd name="T90" fmla="*/ 2147483647 w 255"/>
              <a:gd name="T91" fmla="*/ 2147483647 h 412"/>
              <a:gd name="T92" fmla="*/ 2147483647 w 255"/>
              <a:gd name="T93" fmla="*/ 2147483647 h 412"/>
              <a:gd name="T94" fmla="*/ 2147483647 w 255"/>
              <a:gd name="T95" fmla="*/ 2147483647 h 412"/>
              <a:gd name="T96" fmla="*/ 2147483647 w 255"/>
              <a:gd name="T97" fmla="*/ 2147483647 h 412"/>
              <a:gd name="T98" fmla="*/ 2147483647 w 255"/>
              <a:gd name="T99" fmla="*/ 2147483647 h 412"/>
              <a:gd name="T100" fmla="*/ 0 w 255"/>
              <a:gd name="T101" fmla="*/ 2147483647 h 412"/>
              <a:gd name="T102" fmla="*/ 2147483647 w 255"/>
              <a:gd name="T103" fmla="*/ 2147483647 h 412"/>
              <a:gd name="T104" fmla="*/ 2147483647 w 255"/>
              <a:gd name="T105" fmla="*/ 2147483647 h 412"/>
              <a:gd name="T106" fmla="*/ 2147483647 w 255"/>
              <a:gd name="T107" fmla="*/ 2147483647 h 412"/>
              <a:gd name="T108" fmla="*/ 2147483647 w 255"/>
              <a:gd name="T109" fmla="*/ 2147483647 h 412"/>
              <a:gd name="T110" fmla="*/ 2147483647 w 255"/>
              <a:gd name="T111" fmla="*/ 2147483647 h 41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55"/>
              <a:gd name="T169" fmla="*/ 0 h 412"/>
              <a:gd name="T170" fmla="*/ 255 w 255"/>
              <a:gd name="T171" fmla="*/ 412 h 41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55" h="412">
                <a:moveTo>
                  <a:pt x="169" y="344"/>
                </a:moveTo>
                <a:cubicBezTo>
                  <a:pt x="45" y="344"/>
                  <a:pt x="45" y="344"/>
                  <a:pt x="45" y="344"/>
                </a:cubicBezTo>
                <a:cubicBezTo>
                  <a:pt x="37" y="344"/>
                  <a:pt x="30" y="349"/>
                  <a:pt x="29" y="358"/>
                </a:cubicBezTo>
                <a:cubicBezTo>
                  <a:pt x="29" y="370"/>
                  <a:pt x="29" y="370"/>
                  <a:pt x="29" y="370"/>
                </a:cubicBezTo>
                <a:cubicBezTo>
                  <a:pt x="30" y="380"/>
                  <a:pt x="37" y="385"/>
                  <a:pt x="45" y="385"/>
                </a:cubicBezTo>
                <a:cubicBezTo>
                  <a:pt x="169" y="385"/>
                  <a:pt x="169" y="385"/>
                  <a:pt x="169" y="385"/>
                </a:cubicBezTo>
                <a:cubicBezTo>
                  <a:pt x="177" y="385"/>
                  <a:pt x="185" y="380"/>
                  <a:pt x="185" y="370"/>
                </a:cubicBezTo>
                <a:cubicBezTo>
                  <a:pt x="185" y="358"/>
                  <a:pt x="185" y="358"/>
                  <a:pt x="185" y="358"/>
                </a:cubicBezTo>
                <a:cubicBezTo>
                  <a:pt x="184" y="349"/>
                  <a:pt x="177" y="344"/>
                  <a:pt x="169" y="344"/>
                </a:cubicBezTo>
                <a:close/>
                <a:moveTo>
                  <a:pt x="169" y="369"/>
                </a:moveTo>
                <a:cubicBezTo>
                  <a:pt x="45" y="369"/>
                  <a:pt x="45" y="369"/>
                  <a:pt x="45" y="369"/>
                </a:cubicBezTo>
                <a:cubicBezTo>
                  <a:pt x="45" y="369"/>
                  <a:pt x="45" y="369"/>
                  <a:pt x="45" y="369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169" y="360"/>
                  <a:pt x="169" y="360"/>
                  <a:pt x="169" y="360"/>
                </a:cubicBezTo>
                <a:lnTo>
                  <a:pt x="169" y="369"/>
                </a:lnTo>
                <a:close/>
                <a:moveTo>
                  <a:pt x="185" y="306"/>
                </a:moveTo>
                <a:cubicBezTo>
                  <a:pt x="185" y="297"/>
                  <a:pt x="177" y="291"/>
                  <a:pt x="169" y="291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37" y="291"/>
                  <a:pt x="30" y="297"/>
                  <a:pt x="29" y="306"/>
                </a:cubicBezTo>
                <a:cubicBezTo>
                  <a:pt x="29" y="318"/>
                  <a:pt x="29" y="318"/>
                  <a:pt x="29" y="318"/>
                </a:cubicBezTo>
                <a:cubicBezTo>
                  <a:pt x="30" y="327"/>
                  <a:pt x="37" y="333"/>
                  <a:pt x="45" y="333"/>
                </a:cubicBezTo>
                <a:cubicBezTo>
                  <a:pt x="169" y="333"/>
                  <a:pt x="169" y="333"/>
                  <a:pt x="169" y="333"/>
                </a:cubicBezTo>
                <a:cubicBezTo>
                  <a:pt x="177" y="333"/>
                  <a:pt x="184" y="327"/>
                  <a:pt x="185" y="318"/>
                </a:cubicBezTo>
                <a:lnTo>
                  <a:pt x="185" y="306"/>
                </a:lnTo>
                <a:close/>
                <a:moveTo>
                  <a:pt x="169" y="317"/>
                </a:moveTo>
                <a:cubicBezTo>
                  <a:pt x="45" y="317"/>
                  <a:pt x="45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169" y="307"/>
                  <a:pt x="169" y="307"/>
                  <a:pt x="169" y="307"/>
                </a:cubicBezTo>
                <a:lnTo>
                  <a:pt x="169" y="317"/>
                </a:lnTo>
                <a:close/>
                <a:moveTo>
                  <a:pt x="185" y="253"/>
                </a:moveTo>
                <a:cubicBezTo>
                  <a:pt x="184" y="244"/>
                  <a:pt x="177" y="239"/>
                  <a:pt x="169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7" y="239"/>
                  <a:pt x="30" y="244"/>
                  <a:pt x="29" y="253"/>
                </a:cubicBezTo>
                <a:cubicBezTo>
                  <a:pt x="29" y="265"/>
                  <a:pt x="29" y="265"/>
                  <a:pt x="29" y="265"/>
                </a:cubicBezTo>
                <a:cubicBezTo>
                  <a:pt x="30" y="275"/>
                  <a:pt x="37" y="280"/>
                  <a:pt x="45" y="280"/>
                </a:cubicBezTo>
                <a:cubicBezTo>
                  <a:pt x="169" y="280"/>
                  <a:pt x="169" y="280"/>
                  <a:pt x="169" y="280"/>
                </a:cubicBezTo>
                <a:cubicBezTo>
                  <a:pt x="177" y="280"/>
                  <a:pt x="185" y="275"/>
                  <a:pt x="185" y="265"/>
                </a:cubicBezTo>
                <a:lnTo>
                  <a:pt x="185" y="253"/>
                </a:lnTo>
                <a:close/>
                <a:moveTo>
                  <a:pt x="169" y="264"/>
                </a:moveTo>
                <a:cubicBezTo>
                  <a:pt x="45" y="264"/>
                  <a:pt x="45" y="264"/>
                  <a:pt x="45" y="264"/>
                </a:cubicBezTo>
                <a:cubicBezTo>
                  <a:pt x="45" y="264"/>
                  <a:pt x="45" y="264"/>
                  <a:pt x="45" y="264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169" y="255"/>
                  <a:pt x="169" y="255"/>
                  <a:pt x="169" y="255"/>
                </a:cubicBezTo>
                <a:lnTo>
                  <a:pt x="169" y="264"/>
                </a:lnTo>
                <a:close/>
                <a:moveTo>
                  <a:pt x="185" y="201"/>
                </a:moveTo>
                <a:cubicBezTo>
                  <a:pt x="185" y="192"/>
                  <a:pt x="177" y="186"/>
                  <a:pt x="169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7" y="186"/>
                  <a:pt x="30" y="192"/>
                  <a:pt x="29" y="201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30" y="222"/>
                  <a:pt x="37" y="228"/>
                  <a:pt x="45" y="228"/>
                </a:cubicBezTo>
                <a:cubicBezTo>
                  <a:pt x="169" y="228"/>
                  <a:pt x="169" y="228"/>
                  <a:pt x="169" y="228"/>
                </a:cubicBezTo>
                <a:cubicBezTo>
                  <a:pt x="177" y="228"/>
                  <a:pt x="184" y="222"/>
                  <a:pt x="185" y="213"/>
                </a:cubicBezTo>
                <a:lnTo>
                  <a:pt x="185" y="201"/>
                </a:lnTo>
                <a:close/>
                <a:moveTo>
                  <a:pt x="169" y="212"/>
                </a:moveTo>
                <a:cubicBezTo>
                  <a:pt x="45" y="212"/>
                  <a:pt x="45" y="212"/>
                  <a:pt x="45" y="212"/>
                </a:cubicBezTo>
                <a:cubicBezTo>
                  <a:pt x="45" y="212"/>
                  <a:pt x="45" y="212"/>
                  <a:pt x="45" y="21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169" y="202"/>
                  <a:pt x="169" y="202"/>
                  <a:pt x="169" y="202"/>
                </a:cubicBezTo>
                <a:lnTo>
                  <a:pt x="169" y="212"/>
                </a:lnTo>
                <a:close/>
                <a:moveTo>
                  <a:pt x="185" y="148"/>
                </a:moveTo>
                <a:cubicBezTo>
                  <a:pt x="184" y="139"/>
                  <a:pt x="177" y="134"/>
                  <a:pt x="169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37" y="134"/>
                  <a:pt x="30" y="139"/>
                  <a:pt x="29" y="148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30" y="170"/>
                  <a:pt x="37" y="175"/>
                  <a:pt x="45" y="175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7" y="175"/>
                  <a:pt x="185" y="170"/>
                  <a:pt x="185" y="161"/>
                </a:cubicBezTo>
                <a:lnTo>
                  <a:pt x="185" y="148"/>
                </a:lnTo>
                <a:close/>
                <a:moveTo>
                  <a:pt x="169" y="159"/>
                </a:moveTo>
                <a:cubicBezTo>
                  <a:pt x="45" y="159"/>
                  <a:pt x="45" y="159"/>
                  <a:pt x="45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169" y="150"/>
                  <a:pt x="169" y="150"/>
                  <a:pt x="169" y="150"/>
                </a:cubicBezTo>
                <a:lnTo>
                  <a:pt x="169" y="159"/>
                </a:lnTo>
                <a:close/>
                <a:moveTo>
                  <a:pt x="185" y="96"/>
                </a:moveTo>
                <a:cubicBezTo>
                  <a:pt x="185" y="87"/>
                  <a:pt x="177" y="81"/>
                  <a:pt x="169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37" y="81"/>
                  <a:pt x="30" y="87"/>
                  <a:pt x="29" y="96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30" y="117"/>
                  <a:pt x="37" y="123"/>
                  <a:pt x="45" y="123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77" y="123"/>
                  <a:pt x="184" y="117"/>
                  <a:pt x="185" y="108"/>
                </a:cubicBezTo>
                <a:lnTo>
                  <a:pt x="185" y="96"/>
                </a:lnTo>
                <a:close/>
                <a:moveTo>
                  <a:pt x="169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169" y="97"/>
                  <a:pt x="169" y="97"/>
                  <a:pt x="169" y="97"/>
                </a:cubicBezTo>
                <a:lnTo>
                  <a:pt x="169" y="107"/>
                </a:lnTo>
                <a:close/>
                <a:moveTo>
                  <a:pt x="185" y="44"/>
                </a:moveTo>
                <a:cubicBezTo>
                  <a:pt x="184" y="34"/>
                  <a:pt x="177" y="29"/>
                  <a:pt x="169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37" y="29"/>
                  <a:pt x="30" y="34"/>
                  <a:pt x="29" y="44"/>
                </a:cubicBezTo>
                <a:cubicBezTo>
                  <a:pt x="29" y="56"/>
                  <a:pt x="29" y="56"/>
                  <a:pt x="29" y="56"/>
                </a:cubicBezTo>
                <a:cubicBezTo>
                  <a:pt x="30" y="65"/>
                  <a:pt x="37" y="70"/>
                  <a:pt x="45" y="70"/>
                </a:cubicBezTo>
                <a:cubicBezTo>
                  <a:pt x="169" y="70"/>
                  <a:pt x="169" y="70"/>
                  <a:pt x="169" y="70"/>
                </a:cubicBezTo>
                <a:cubicBezTo>
                  <a:pt x="177" y="70"/>
                  <a:pt x="185" y="65"/>
                  <a:pt x="185" y="56"/>
                </a:cubicBezTo>
                <a:lnTo>
                  <a:pt x="185" y="44"/>
                </a:lnTo>
                <a:close/>
                <a:moveTo>
                  <a:pt x="169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169" y="45"/>
                  <a:pt x="169" y="45"/>
                  <a:pt x="169" y="45"/>
                </a:cubicBezTo>
                <a:lnTo>
                  <a:pt x="169" y="54"/>
                </a:lnTo>
                <a:close/>
                <a:moveTo>
                  <a:pt x="212" y="88"/>
                </a:moveTo>
                <a:cubicBezTo>
                  <a:pt x="204" y="88"/>
                  <a:pt x="198" y="94"/>
                  <a:pt x="198" y="102"/>
                </a:cubicBezTo>
                <a:cubicBezTo>
                  <a:pt x="198" y="110"/>
                  <a:pt x="204" y="116"/>
                  <a:pt x="212" y="116"/>
                </a:cubicBezTo>
                <a:cubicBezTo>
                  <a:pt x="220" y="116"/>
                  <a:pt x="226" y="110"/>
                  <a:pt x="226" y="102"/>
                </a:cubicBezTo>
                <a:cubicBezTo>
                  <a:pt x="226" y="94"/>
                  <a:pt x="220" y="88"/>
                  <a:pt x="212" y="88"/>
                </a:cubicBezTo>
                <a:close/>
                <a:moveTo>
                  <a:pt x="212" y="35"/>
                </a:moveTo>
                <a:cubicBezTo>
                  <a:pt x="204" y="35"/>
                  <a:pt x="198" y="42"/>
                  <a:pt x="198" y="50"/>
                </a:cubicBezTo>
                <a:cubicBezTo>
                  <a:pt x="198" y="57"/>
                  <a:pt x="204" y="64"/>
                  <a:pt x="212" y="64"/>
                </a:cubicBezTo>
                <a:cubicBezTo>
                  <a:pt x="220" y="64"/>
                  <a:pt x="226" y="57"/>
                  <a:pt x="226" y="50"/>
                </a:cubicBezTo>
                <a:cubicBezTo>
                  <a:pt x="226" y="42"/>
                  <a:pt x="220" y="35"/>
                  <a:pt x="212" y="35"/>
                </a:cubicBezTo>
                <a:close/>
                <a:moveTo>
                  <a:pt x="212" y="140"/>
                </a:moveTo>
                <a:cubicBezTo>
                  <a:pt x="204" y="140"/>
                  <a:pt x="198" y="147"/>
                  <a:pt x="198" y="155"/>
                </a:cubicBezTo>
                <a:cubicBezTo>
                  <a:pt x="198" y="162"/>
                  <a:pt x="204" y="169"/>
                  <a:pt x="212" y="169"/>
                </a:cubicBezTo>
                <a:cubicBezTo>
                  <a:pt x="220" y="169"/>
                  <a:pt x="226" y="162"/>
                  <a:pt x="226" y="155"/>
                </a:cubicBezTo>
                <a:cubicBezTo>
                  <a:pt x="226" y="147"/>
                  <a:pt x="220" y="140"/>
                  <a:pt x="212" y="140"/>
                </a:cubicBezTo>
                <a:close/>
                <a:moveTo>
                  <a:pt x="212" y="193"/>
                </a:moveTo>
                <a:cubicBezTo>
                  <a:pt x="204" y="193"/>
                  <a:pt x="198" y="199"/>
                  <a:pt x="198" y="207"/>
                </a:cubicBezTo>
                <a:cubicBezTo>
                  <a:pt x="198" y="215"/>
                  <a:pt x="204" y="221"/>
                  <a:pt x="212" y="221"/>
                </a:cubicBezTo>
                <a:cubicBezTo>
                  <a:pt x="220" y="221"/>
                  <a:pt x="226" y="215"/>
                  <a:pt x="226" y="207"/>
                </a:cubicBezTo>
                <a:cubicBezTo>
                  <a:pt x="226" y="199"/>
                  <a:pt x="220" y="193"/>
                  <a:pt x="212" y="193"/>
                </a:cubicBezTo>
                <a:close/>
                <a:moveTo>
                  <a:pt x="212" y="245"/>
                </a:moveTo>
                <a:cubicBezTo>
                  <a:pt x="204" y="245"/>
                  <a:pt x="198" y="252"/>
                  <a:pt x="198" y="259"/>
                </a:cubicBezTo>
                <a:cubicBezTo>
                  <a:pt x="198" y="267"/>
                  <a:pt x="204" y="274"/>
                  <a:pt x="212" y="274"/>
                </a:cubicBezTo>
                <a:cubicBezTo>
                  <a:pt x="220" y="274"/>
                  <a:pt x="226" y="267"/>
                  <a:pt x="226" y="259"/>
                </a:cubicBezTo>
                <a:cubicBezTo>
                  <a:pt x="226" y="252"/>
                  <a:pt x="220" y="245"/>
                  <a:pt x="212" y="245"/>
                </a:cubicBezTo>
                <a:close/>
                <a:moveTo>
                  <a:pt x="212" y="298"/>
                </a:moveTo>
                <a:cubicBezTo>
                  <a:pt x="204" y="298"/>
                  <a:pt x="198" y="304"/>
                  <a:pt x="198" y="312"/>
                </a:cubicBezTo>
                <a:cubicBezTo>
                  <a:pt x="198" y="320"/>
                  <a:pt x="204" y="326"/>
                  <a:pt x="212" y="326"/>
                </a:cubicBezTo>
                <a:cubicBezTo>
                  <a:pt x="220" y="326"/>
                  <a:pt x="226" y="320"/>
                  <a:pt x="226" y="312"/>
                </a:cubicBezTo>
                <a:cubicBezTo>
                  <a:pt x="226" y="304"/>
                  <a:pt x="220" y="298"/>
                  <a:pt x="212" y="298"/>
                </a:cubicBezTo>
                <a:close/>
                <a:moveTo>
                  <a:pt x="212" y="350"/>
                </a:moveTo>
                <a:cubicBezTo>
                  <a:pt x="204" y="350"/>
                  <a:pt x="198" y="356"/>
                  <a:pt x="198" y="364"/>
                </a:cubicBezTo>
                <a:cubicBezTo>
                  <a:pt x="198" y="372"/>
                  <a:pt x="204" y="379"/>
                  <a:pt x="212" y="379"/>
                </a:cubicBezTo>
                <a:cubicBezTo>
                  <a:pt x="220" y="379"/>
                  <a:pt x="226" y="372"/>
                  <a:pt x="226" y="364"/>
                </a:cubicBezTo>
                <a:cubicBezTo>
                  <a:pt x="226" y="356"/>
                  <a:pt x="220" y="350"/>
                  <a:pt x="212" y="350"/>
                </a:cubicBezTo>
                <a:close/>
                <a:moveTo>
                  <a:pt x="247" y="44"/>
                </a:moveTo>
                <a:cubicBezTo>
                  <a:pt x="251" y="44"/>
                  <a:pt x="255" y="41"/>
                  <a:pt x="255" y="3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55" y="7"/>
                  <a:pt x="248" y="0"/>
                  <a:pt x="23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05"/>
                  <a:pt x="7" y="412"/>
                  <a:pt x="16" y="412"/>
                </a:cubicBezTo>
                <a:cubicBezTo>
                  <a:pt x="239" y="412"/>
                  <a:pt x="239" y="412"/>
                  <a:pt x="239" y="412"/>
                </a:cubicBezTo>
                <a:cubicBezTo>
                  <a:pt x="248" y="412"/>
                  <a:pt x="255" y="405"/>
                  <a:pt x="255" y="396"/>
                </a:cubicBezTo>
                <a:cubicBezTo>
                  <a:pt x="255" y="60"/>
                  <a:pt x="255" y="60"/>
                  <a:pt x="255" y="60"/>
                </a:cubicBezTo>
                <a:cubicBezTo>
                  <a:pt x="255" y="56"/>
                  <a:pt x="251" y="52"/>
                  <a:pt x="247" y="52"/>
                </a:cubicBezTo>
                <a:cubicBezTo>
                  <a:pt x="242" y="52"/>
                  <a:pt x="239" y="56"/>
                  <a:pt x="239" y="60"/>
                </a:cubicBezTo>
                <a:cubicBezTo>
                  <a:pt x="239" y="396"/>
                  <a:pt x="239" y="396"/>
                  <a:pt x="239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39" y="16"/>
                  <a:pt x="239" y="16"/>
                  <a:pt x="239" y="16"/>
                </a:cubicBezTo>
                <a:cubicBezTo>
                  <a:pt x="239" y="36"/>
                  <a:pt x="239" y="36"/>
                  <a:pt x="239" y="36"/>
                </a:cubicBezTo>
                <a:cubicBezTo>
                  <a:pt x="239" y="41"/>
                  <a:pt x="242" y="44"/>
                  <a:pt x="247" y="4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3983646" y="2237937"/>
            <a:ext cx="955675" cy="1544638"/>
          </a:xfrm>
          <a:custGeom>
            <a:avLst/>
            <a:gdLst>
              <a:gd name="T0" fmla="*/ 2147483647 w 255"/>
              <a:gd name="T1" fmla="*/ 2147483647 h 412"/>
              <a:gd name="T2" fmla="*/ 2147483647 w 255"/>
              <a:gd name="T3" fmla="*/ 2147483647 h 412"/>
              <a:gd name="T4" fmla="*/ 2147483647 w 255"/>
              <a:gd name="T5" fmla="*/ 2147483647 h 412"/>
              <a:gd name="T6" fmla="*/ 2147483647 w 255"/>
              <a:gd name="T7" fmla="*/ 2147483647 h 412"/>
              <a:gd name="T8" fmla="*/ 2147483647 w 255"/>
              <a:gd name="T9" fmla="*/ 2147483647 h 412"/>
              <a:gd name="T10" fmla="*/ 2147483647 w 255"/>
              <a:gd name="T11" fmla="*/ 2147483647 h 412"/>
              <a:gd name="T12" fmla="*/ 2147483647 w 255"/>
              <a:gd name="T13" fmla="*/ 2147483647 h 412"/>
              <a:gd name="T14" fmla="*/ 2147483647 w 255"/>
              <a:gd name="T15" fmla="*/ 2147483647 h 412"/>
              <a:gd name="T16" fmla="*/ 2147483647 w 255"/>
              <a:gd name="T17" fmla="*/ 2147483647 h 412"/>
              <a:gd name="T18" fmla="*/ 2147483647 w 255"/>
              <a:gd name="T19" fmla="*/ 2147483647 h 412"/>
              <a:gd name="T20" fmla="*/ 2147483647 w 255"/>
              <a:gd name="T21" fmla="*/ 2147483647 h 412"/>
              <a:gd name="T22" fmla="*/ 2147483647 w 255"/>
              <a:gd name="T23" fmla="*/ 2147483647 h 412"/>
              <a:gd name="T24" fmla="*/ 2147483647 w 255"/>
              <a:gd name="T25" fmla="*/ 2147483647 h 412"/>
              <a:gd name="T26" fmla="*/ 2147483647 w 255"/>
              <a:gd name="T27" fmla="*/ 2147483647 h 412"/>
              <a:gd name="T28" fmla="*/ 2147483647 w 255"/>
              <a:gd name="T29" fmla="*/ 2147483647 h 412"/>
              <a:gd name="T30" fmla="*/ 2147483647 w 255"/>
              <a:gd name="T31" fmla="*/ 2147483647 h 412"/>
              <a:gd name="T32" fmla="*/ 2147483647 w 255"/>
              <a:gd name="T33" fmla="*/ 2147483647 h 412"/>
              <a:gd name="T34" fmla="*/ 2147483647 w 255"/>
              <a:gd name="T35" fmla="*/ 2147483647 h 412"/>
              <a:gd name="T36" fmla="*/ 2147483647 w 255"/>
              <a:gd name="T37" fmla="*/ 2147483647 h 412"/>
              <a:gd name="T38" fmla="*/ 2147483647 w 255"/>
              <a:gd name="T39" fmla="*/ 2147483647 h 412"/>
              <a:gd name="T40" fmla="*/ 2147483647 w 255"/>
              <a:gd name="T41" fmla="*/ 2147483647 h 412"/>
              <a:gd name="T42" fmla="*/ 2147483647 w 255"/>
              <a:gd name="T43" fmla="*/ 2147483647 h 412"/>
              <a:gd name="T44" fmla="*/ 2147483647 w 255"/>
              <a:gd name="T45" fmla="*/ 2147483647 h 412"/>
              <a:gd name="T46" fmla="*/ 2147483647 w 255"/>
              <a:gd name="T47" fmla="*/ 2147483647 h 412"/>
              <a:gd name="T48" fmla="*/ 2147483647 w 255"/>
              <a:gd name="T49" fmla="*/ 2147483647 h 412"/>
              <a:gd name="T50" fmla="*/ 2147483647 w 255"/>
              <a:gd name="T51" fmla="*/ 2147483647 h 412"/>
              <a:gd name="T52" fmla="*/ 2147483647 w 255"/>
              <a:gd name="T53" fmla="*/ 2147483647 h 412"/>
              <a:gd name="T54" fmla="*/ 2147483647 w 255"/>
              <a:gd name="T55" fmla="*/ 2147483647 h 412"/>
              <a:gd name="T56" fmla="*/ 2147483647 w 255"/>
              <a:gd name="T57" fmla="*/ 2147483647 h 412"/>
              <a:gd name="T58" fmla="*/ 2147483647 w 255"/>
              <a:gd name="T59" fmla="*/ 2147483647 h 412"/>
              <a:gd name="T60" fmla="*/ 2147483647 w 255"/>
              <a:gd name="T61" fmla="*/ 2147483647 h 412"/>
              <a:gd name="T62" fmla="*/ 2147483647 w 255"/>
              <a:gd name="T63" fmla="*/ 2147483647 h 412"/>
              <a:gd name="T64" fmla="*/ 2147483647 w 255"/>
              <a:gd name="T65" fmla="*/ 2147483647 h 412"/>
              <a:gd name="T66" fmla="*/ 2147483647 w 255"/>
              <a:gd name="T67" fmla="*/ 2147483647 h 412"/>
              <a:gd name="T68" fmla="*/ 2147483647 w 255"/>
              <a:gd name="T69" fmla="*/ 2147483647 h 412"/>
              <a:gd name="T70" fmla="*/ 2147483647 w 255"/>
              <a:gd name="T71" fmla="*/ 2147483647 h 412"/>
              <a:gd name="T72" fmla="*/ 2147483647 w 255"/>
              <a:gd name="T73" fmla="*/ 2147483647 h 412"/>
              <a:gd name="T74" fmla="*/ 2147483647 w 255"/>
              <a:gd name="T75" fmla="*/ 2147483647 h 412"/>
              <a:gd name="T76" fmla="*/ 2147483647 w 255"/>
              <a:gd name="T77" fmla="*/ 2147483647 h 412"/>
              <a:gd name="T78" fmla="*/ 2147483647 w 255"/>
              <a:gd name="T79" fmla="*/ 2147483647 h 412"/>
              <a:gd name="T80" fmla="*/ 2147483647 w 255"/>
              <a:gd name="T81" fmla="*/ 2147483647 h 412"/>
              <a:gd name="T82" fmla="*/ 2147483647 w 255"/>
              <a:gd name="T83" fmla="*/ 2147483647 h 412"/>
              <a:gd name="T84" fmla="*/ 2147483647 w 255"/>
              <a:gd name="T85" fmla="*/ 2147483647 h 412"/>
              <a:gd name="T86" fmla="*/ 2147483647 w 255"/>
              <a:gd name="T87" fmla="*/ 2147483647 h 412"/>
              <a:gd name="T88" fmla="*/ 2147483647 w 255"/>
              <a:gd name="T89" fmla="*/ 2147483647 h 412"/>
              <a:gd name="T90" fmla="*/ 2147483647 w 255"/>
              <a:gd name="T91" fmla="*/ 2147483647 h 412"/>
              <a:gd name="T92" fmla="*/ 2147483647 w 255"/>
              <a:gd name="T93" fmla="*/ 2147483647 h 412"/>
              <a:gd name="T94" fmla="*/ 2147483647 w 255"/>
              <a:gd name="T95" fmla="*/ 2147483647 h 412"/>
              <a:gd name="T96" fmla="*/ 2147483647 w 255"/>
              <a:gd name="T97" fmla="*/ 2147483647 h 412"/>
              <a:gd name="T98" fmla="*/ 2147483647 w 255"/>
              <a:gd name="T99" fmla="*/ 2147483647 h 412"/>
              <a:gd name="T100" fmla="*/ 0 w 255"/>
              <a:gd name="T101" fmla="*/ 2147483647 h 412"/>
              <a:gd name="T102" fmla="*/ 2147483647 w 255"/>
              <a:gd name="T103" fmla="*/ 2147483647 h 412"/>
              <a:gd name="T104" fmla="*/ 2147483647 w 255"/>
              <a:gd name="T105" fmla="*/ 2147483647 h 412"/>
              <a:gd name="T106" fmla="*/ 2147483647 w 255"/>
              <a:gd name="T107" fmla="*/ 2147483647 h 412"/>
              <a:gd name="T108" fmla="*/ 2147483647 w 255"/>
              <a:gd name="T109" fmla="*/ 2147483647 h 412"/>
              <a:gd name="T110" fmla="*/ 2147483647 w 255"/>
              <a:gd name="T111" fmla="*/ 2147483647 h 41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55"/>
              <a:gd name="T169" fmla="*/ 0 h 412"/>
              <a:gd name="T170" fmla="*/ 255 w 255"/>
              <a:gd name="T171" fmla="*/ 412 h 41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55" h="412">
                <a:moveTo>
                  <a:pt x="169" y="344"/>
                </a:moveTo>
                <a:cubicBezTo>
                  <a:pt x="45" y="344"/>
                  <a:pt x="45" y="344"/>
                  <a:pt x="45" y="344"/>
                </a:cubicBezTo>
                <a:cubicBezTo>
                  <a:pt x="37" y="344"/>
                  <a:pt x="30" y="349"/>
                  <a:pt x="29" y="358"/>
                </a:cubicBezTo>
                <a:cubicBezTo>
                  <a:pt x="29" y="370"/>
                  <a:pt x="29" y="370"/>
                  <a:pt x="29" y="370"/>
                </a:cubicBezTo>
                <a:cubicBezTo>
                  <a:pt x="30" y="380"/>
                  <a:pt x="37" y="385"/>
                  <a:pt x="45" y="385"/>
                </a:cubicBezTo>
                <a:cubicBezTo>
                  <a:pt x="169" y="385"/>
                  <a:pt x="169" y="385"/>
                  <a:pt x="169" y="385"/>
                </a:cubicBezTo>
                <a:cubicBezTo>
                  <a:pt x="177" y="385"/>
                  <a:pt x="185" y="380"/>
                  <a:pt x="185" y="370"/>
                </a:cubicBezTo>
                <a:cubicBezTo>
                  <a:pt x="185" y="358"/>
                  <a:pt x="185" y="358"/>
                  <a:pt x="185" y="358"/>
                </a:cubicBezTo>
                <a:cubicBezTo>
                  <a:pt x="184" y="349"/>
                  <a:pt x="177" y="344"/>
                  <a:pt x="169" y="344"/>
                </a:cubicBezTo>
                <a:close/>
                <a:moveTo>
                  <a:pt x="169" y="369"/>
                </a:moveTo>
                <a:cubicBezTo>
                  <a:pt x="45" y="369"/>
                  <a:pt x="45" y="369"/>
                  <a:pt x="45" y="369"/>
                </a:cubicBezTo>
                <a:cubicBezTo>
                  <a:pt x="45" y="369"/>
                  <a:pt x="45" y="369"/>
                  <a:pt x="45" y="369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169" y="360"/>
                  <a:pt x="169" y="360"/>
                  <a:pt x="169" y="360"/>
                </a:cubicBezTo>
                <a:lnTo>
                  <a:pt x="169" y="369"/>
                </a:lnTo>
                <a:close/>
                <a:moveTo>
                  <a:pt x="185" y="306"/>
                </a:moveTo>
                <a:cubicBezTo>
                  <a:pt x="185" y="297"/>
                  <a:pt x="177" y="291"/>
                  <a:pt x="169" y="291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37" y="291"/>
                  <a:pt x="30" y="297"/>
                  <a:pt x="29" y="306"/>
                </a:cubicBezTo>
                <a:cubicBezTo>
                  <a:pt x="29" y="318"/>
                  <a:pt x="29" y="318"/>
                  <a:pt x="29" y="318"/>
                </a:cubicBezTo>
                <a:cubicBezTo>
                  <a:pt x="30" y="327"/>
                  <a:pt x="37" y="333"/>
                  <a:pt x="45" y="333"/>
                </a:cubicBezTo>
                <a:cubicBezTo>
                  <a:pt x="169" y="333"/>
                  <a:pt x="169" y="333"/>
                  <a:pt x="169" y="333"/>
                </a:cubicBezTo>
                <a:cubicBezTo>
                  <a:pt x="177" y="333"/>
                  <a:pt x="184" y="327"/>
                  <a:pt x="185" y="318"/>
                </a:cubicBezTo>
                <a:lnTo>
                  <a:pt x="185" y="306"/>
                </a:lnTo>
                <a:close/>
                <a:moveTo>
                  <a:pt x="169" y="317"/>
                </a:moveTo>
                <a:cubicBezTo>
                  <a:pt x="45" y="317"/>
                  <a:pt x="45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169" y="307"/>
                  <a:pt x="169" y="307"/>
                  <a:pt x="169" y="307"/>
                </a:cubicBezTo>
                <a:lnTo>
                  <a:pt x="169" y="317"/>
                </a:lnTo>
                <a:close/>
                <a:moveTo>
                  <a:pt x="185" y="253"/>
                </a:moveTo>
                <a:cubicBezTo>
                  <a:pt x="184" y="244"/>
                  <a:pt x="177" y="239"/>
                  <a:pt x="169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7" y="239"/>
                  <a:pt x="30" y="244"/>
                  <a:pt x="29" y="253"/>
                </a:cubicBezTo>
                <a:cubicBezTo>
                  <a:pt x="29" y="265"/>
                  <a:pt x="29" y="265"/>
                  <a:pt x="29" y="265"/>
                </a:cubicBezTo>
                <a:cubicBezTo>
                  <a:pt x="30" y="275"/>
                  <a:pt x="37" y="280"/>
                  <a:pt x="45" y="280"/>
                </a:cubicBezTo>
                <a:cubicBezTo>
                  <a:pt x="169" y="280"/>
                  <a:pt x="169" y="280"/>
                  <a:pt x="169" y="280"/>
                </a:cubicBezTo>
                <a:cubicBezTo>
                  <a:pt x="177" y="280"/>
                  <a:pt x="185" y="275"/>
                  <a:pt x="185" y="265"/>
                </a:cubicBezTo>
                <a:lnTo>
                  <a:pt x="185" y="253"/>
                </a:lnTo>
                <a:close/>
                <a:moveTo>
                  <a:pt x="169" y="264"/>
                </a:moveTo>
                <a:cubicBezTo>
                  <a:pt x="45" y="264"/>
                  <a:pt x="45" y="264"/>
                  <a:pt x="45" y="264"/>
                </a:cubicBezTo>
                <a:cubicBezTo>
                  <a:pt x="45" y="264"/>
                  <a:pt x="45" y="264"/>
                  <a:pt x="45" y="264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45" y="255"/>
                  <a:pt x="45" y="255"/>
                  <a:pt x="45" y="255"/>
                </a:cubicBezTo>
                <a:cubicBezTo>
                  <a:pt x="169" y="255"/>
                  <a:pt x="169" y="255"/>
                  <a:pt x="169" y="255"/>
                </a:cubicBezTo>
                <a:lnTo>
                  <a:pt x="169" y="264"/>
                </a:lnTo>
                <a:close/>
                <a:moveTo>
                  <a:pt x="185" y="201"/>
                </a:moveTo>
                <a:cubicBezTo>
                  <a:pt x="185" y="192"/>
                  <a:pt x="177" y="186"/>
                  <a:pt x="169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7" y="186"/>
                  <a:pt x="30" y="192"/>
                  <a:pt x="29" y="201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30" y="222"/>
                  <a:pt x="37" y="228"/>
                  <a:pt x="45" y="228"/>
                </a:cubicBezTo>
                <a:cubicBezTo>
                  <a:pt x="169" y="228"/>
                  <a:pt x="169" y="228"/>
                  <a:pt x="169" y="228"/>
                </a:cubicBezTo>
                <a:cubicBezTo>
                  <a:pt x="177" y="228"/>
                  <a:pt x="184" y="222"/>
                  <a:pt x="185" y="213"/>
                </a:cubicBezTo>
                <a:lnTo>
                  <a:pt x="185" y="201"/>
                </a:lnTo>
                <a:close/>
                <a:moveTo>
                  <a:pt x="169" y="212"/>
                </a:moveTo>
                <a:cubicBezTo>
                  <a:pt x="45" y="212"/>
                  <a:pt x="45" y="212"/>
                  <a:pt x="45" y="212"/>
                </a:cubicBezTo>
                <a:cubicBezTo>
                  <a:pt x="45" y="212"/>
                  <a:pt x="45" y="212"/>
                  <a:pt x="45" y="21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169" y="202"/>
                  <a:pt x="169" y="202"/>
                  <a:pt x="169" y="202"/>
                </a:cubicBezTo>
                <a:lnTo>
                  <a:pt x="169" y="212"/>
                </a:lnTo>
                <a:close/>
                <a:moveTo>
                  <a:pt x="185" y="148"/>
                </a:moveTo>
                <a:cubicBezTo>
                  <a:pt x="184" y="139"/>
                  <a:pt x="177" y="134"/>
                  <a:pt x="169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37" y="134"/>
                  <a:pt x="30" y="139"/>
                  <a:pt x="29" y="148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30" y="170"/>
                  <a:pt x="37" y="175"/>
                  <a:pt x="45" y="175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7" y="175"/>
                  <a:pt x="185" y="170"/>
                  <a:pt x="185" y="161"/>
                </a:cubicBezTo>
                <a:lnTo>
                  <a:pt x="185" y="148"/>
                </a:lnTo>
                <a:close/>
                <a:moveTo>
                  <a:pt x="169" y="159"/>
                </a:moveTo>
                <a:cubicBezTo>
                  <a:pt x="45" y="159"/>
                  <a:pt x="45" y="159"/>
                  <a:pt x="45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169" y="150"/>
                  <a:pt x="169" y="150"/>
                  <a:pt x="169" y="150"/>
                </a:cubicBezTo>
                <a:lnTo>
                  <a:pt x="169" y="159"/>
                </a:lnTo>
                <a:close/>
                <a:moveTo>
                  <a:pt x="185" y="96"/>
                </a:moveTo>
                <a:cubicBezTo>
                  <a:pt x="185" y="87"/>
                  <a:pt x="177" y="81"/>
                  <a:pt x="169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37" y="81"/>
                  <a:pt x="30" y="87"/>
                  <a:pt x="29" y="96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30" y="117"/>
                  <a:pt x="37" y="123"/>
                  <a:pt x="45" y="123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77" y="123"/>
                  <a:pt x="184" y="117"/>
                  <a:pt x="185" y="108"/>
                </a:cubicBezTo>
                <a:lnTo>
                  <a:pt x="185" y="96"/>
                </a:lnTo>
                <a:close/>
                <a:moveTo>
                  <a:pt x="169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169" y="97"/>
                  <a:pt x="169" y="97"/>
                  <a:pt x="169" y="97"/>
                </a:cubicBezTo>
                <a:lnTo>
                  <a:pt x="169" y="107"/>
                </a:lnTo>
                <a:close/>
                <a:moveTo>
                  <a:pt x="185" y="44"/>
                </a:moveTo>
                <a:cubicBezTo>
                  <a:pt x="184" y="34"/>
                  <a:pt x="177" y="29"/>
                  <a:pt x="169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37" y="29"/>
                  <a:pt x="30" y="34"/>
                  <a:pt x="29" y="44"/>
                </a:cubicBezTo>
                <a:cubicBezTo>
                  <a:pt x="29" y="56"/>
                  <a:pt x="29" y="56"/>
                  <a:pt x="29" y="56"/>
                </a:cubicBezTo>
                <a:cubicBezTo>
                  <a:pt x="30" y="65"/>
                  <a:pt x="37" y="70"/>
                  <a:pt x="45" y="70"/>
                </a:cubicBezTo>
                <a:cubicBezTo>
                  <a:pt x="169" y="70"/>
                  <a:pt x="169" y="70"/>
                  <a:pt x="169" y="70"/>
                </a:cubicBezTo>
                <a:cubicBezTo>
                  <a:pt x="177" y="70"/>
                  <a:pt x="185" y="65"/>
                  <a:pt x="185" y="56"/>
                </a:cubicBezTo>
                <a:lnTo>
                  <a:pt x="185" y="44"/>
                </a:lnTo>
                <a:close/>
                <a:moveTo>
                  <a:pt x="169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169" y="45"/>
                  <a:pt x="169" y="45"/>
                  <a:pt x="169" y="45"/>
                </a:cubicBezTo>
                <a:lnTo>
                  <a:pt x="169" y="54"/>
                </a:lnTo>
                <a:close/>
                <a:moveTo>
                  <a:pt x="212" y="88"/>
                </a:moveTo>
                <a:cubicBezTo>
                  <a:pt x="204" y="88"/>
                  <a:pt x="198" y="94"/>
                  <a:pt x="198" y="102"/>
                </a:cubicBezTo>
                <a:cubicBezTo>
                  <a:pt x="198" y="110"/>
                  <a:pt x="204" y="116"/>
                  <a:pt x="212" y="116"/>
                </a:cubicBezTo>
                <a:cubicBezTo>
                  <a:pt x="220" y="116"/>
                  <a:pt x="226" y="110"/>
                  <a:pt x="226" y="102"/>
                </a:cubicBezTo>
                <a:cubicBezTo>
                  <a:pt x="226" y="94"/>
                  <a:pt x="220" y="88"/>
                  <a:pt x="212" y="88"/>
                </a:cubicBezTo>
                <a:close/>
                <a:moveTo>
                  <a:pt x="212" y="35"/>
                </a:moveTo>
                <a:cubicBezTo>
                  <a:pt x="204" y="35"/>
                  <a:pt x="198" y="42"/>
                  <a:pt x="198" y="50"/>
                </a:cubicBezTo>
                <a:cubicBezTo>
                  <a:pt x="198" y="57"/>
                  <a:pt x="204" y="64"/>
                  <a:pt x="212" y="64"/>
                </a:cubicBezTo>
                <a:cubicBezTo>
                  <a:pt x="220" y="64"/>
                  <a:pt x="226" y="57"/>
                  <a:pt x="226" y="50"/>
                </a:cubicBezTo>
                <a:cubicBezTo>
                  <a:pt x="226" y="42"/>
                  <a:pt x="220" y="35"/>
                  <a:pt x="212" y="35"/>
                </a:cubicBezTo>
                <a:close/>
                <a:moveTo>
                  <a:pt x="212" y="140"/>
                </a:moveTo>
                <a:cubicBezTo>
                  <a:pt x="204" y="140"/>
                  <a:pt x="198" y="147"/>
                  <a:pt x="198" y="155"/>
                </a:cubicBezTo>
                <a:cubicBezTo>
                  <a:pt x="198" y="162"/>
                  <a:pt x="204" y="169"/>
                  <a:pt x="212" y="169"/>
                </a:cubicBezTo>
                <a:cubicBezTo>
                  <a:pt x="220" y="169"/>
                  <a:pt x="226" y="162"/>
                  <a:pt x="226" y="155"/>
                </a:cubicBezTo>
                <a:cubicBezTo>
                  <a:pt x="226" y="147"/>
                  <a:pt x="220" y="140"/>
                  <a:pt x="212" y="140"/>
                </a:cubicBezTo>
                <a:close/>
                <a:moveTo>
                  <a:pt x="212" y="193"/>
                </a:moveTo>
                <a:cubicBezTo>
                  <a:pt x="204" y="193"/>
                  <a:pt x="198" y="199"/>
                  <a:pt x="198" y="207"/>
                </a:cubicBezTo>
                <a:cubicBezTo>
                  <a:pt x="198" y="215"/>
                  <a:pt x="204" y="221"/>
                  <a:pt x="212" y="221"/>
                </a:cubicBezTo>
                <a:cubicBezTo>
                  <a:pt x="220" y="221"/>
                  <a:pt x="226" y="215"/>
                  <a:pt x="226" y="207"/>
                </a:cubicBezTo>
                <a:cubicBezTo>
                  <a:pt x="226" y="199"/>
                  <a:pt x="220" y="193"/>
                  <a:pt x="212" y="193"/>
                </a:cubicBezTo>
                <a:close/>
                <a:moveTo>
                  <a:pt x="212" y="245"/>
                </a:moveTo>
                <a:cubicBezTo>
                  <a:pt x="204" y="245"/>
                  <a:pt x="198" y="252"/>
                  <a:pt x="198" y="259"/>
                </a:cubicBezTo>
                <a:cubicBezTo>
                  <a:pt x="198" y="267"/>
                  <a:pt x="204" y="274"/>
                  <a:pt x="212" y="274"/>
                </a:cubicBezTo>
                <a:cubicBezTo>
                  <a:pt x="220" y="274"/>
                  <a:pt x="226" y="267"/>
                  <a:pt x="226" y="259"/>
                </a:cubicBezTo>
                <a:cubicBezTo>
                  <a:pt x="226" y="252"/>
                  <a:pt x="220" y="245"/>
                  <a:pt x="212" y="245"/>
                </a:cubicBezTo>
                <a:close/>
                <a:moveTo>
                  <a:pt x="212" y="298"/>
                </a:moveTo>
                <a:cubicBezTo>
                  <a:pt x="204" y="298"/>
                  <a:pt x="198" y="304"/>
                  <a:pt x="198" y="312"/>
                </a:cubicBezTo>
                <a:cubicBezTo>
                  <a:pt x="198" y="320"/>
                  <a:pt x="204" y="326"/>
                  <a:pt x="212" y="326"/>
                </a:cubicBezTo>
                <a:cubicBezTo>
                  <a:pt x="220" y="326"/>
                  <a:pt x="226" y="320"/>
                  <a:pt x="226" y="312"/>
                </a:cubicBezTo>
                <a:cubicBezTo>
                  <a:pt x="226" y="304"/>
                  <a:pt x="220" y="298"/>
                  <a:pt x="212" y="298"/>
                </a:cubicBezTo>
                <a:close/>
                <a:moveTo>
                  <a:pt x="212" y="350"/>
                </a:moveTo>
                <a:cubicBezTo>
                  <a:pt x="204" y="350"/>
                  <a:pt x="198" y="356"/>
                  <a:pt x="198" y="364"/>
                </a:cubicBezTo>
                <a:cubicBezTo>
                  <a:pt x="198" y="372"/>
                  <a:pt x="204" y="379"/>
                  <a:pt x="212" y="379"/>
                </a:cubicBezTo>
                <a:cubicBezTo>
                  <a:pt x="220" y="379"/>
                  <a:pt x="226" y="372"/>
                  <a:pt x="226" y="364"/>
                </a:cubicBezTo>
                <a:cubicBezTo>
                  <a:pt x="226" y="356"/>
                  <a:pt x="220" y="350"/>
                  <a:pt x="212" y="350"/>
                </a:cubicBezTo>
                <a:close/>
                <a:moveTo>
                  <a:pt x="247" y="44"/>
                </a:moveTo>
                <a:cubicBezTo>
                  <a:pt x="251" y="44"/>
                  <a:pt x="255" y="41"/>
                  <a:pt x="255" y="3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55" y="7"/>
                  <a:pt x="248" y="0"/>
                  <a:pt x="23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05"/>
                  <a:pt x="7" y="412"/>
                  <a:pt x="16" y="412"/>
                </a:cubicBezTo>
                <a:cubicBezTo>
                  <a:pt x="239" y="412"/>
                  <a:pt x="239" y="412"/>
                  <a:pt x="239" y="412"/>
                </a:cubicBezTo>
                <a:cubicBezTo>
                  <a:pt x="248" y="412"/>
                  <a:pt x="255" y="405"/>
                  <a:pt x="255" y="396"/>
                </a:cubicBezTo>
                <a:cubicBezTo>
                  <a:pt x="255" y="60"/>
                  <a:pt x="255" y="60"/>
                  <a:pt x="255" y="60"/>
                </a:cubicBezTo>
                <a:cubicBezTo>
                  <a:pt x="255" y="56"/>
                  <a:pt x="251" y="52"/>
                  <a:pt x="247" y="52"/>
                </a:cubicBezTo>
                <a:cubicBezTo>
                  <a:pt x="242" y="52"/>
                  <a:pt x="239" y="56"/>
                  <a:pt x="239" y="60"/>
                </a:cubicBezTo>
                <a:cubicBezTo>
                  <a:pt x="239" y="396"/>
                  <a:pt x="239" y="396"/>
                  <a:pt x="239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396"/>
                  <a:pt x="16" y="396"/>
                  <a:pt x="16" y="39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39" y="16"/>
                  <a:pt x="239" y="16"/>
                  <a:pt x="239" y="16"/>
                </a:cubicBezTo>
                <a:cubicBezTo>
                  <a:pt x="239" y="36"/>
                  <a:pt x="239" y="36"/>
                  <a:pt x="239" y="36"/>
                </a:cubicBezTo>
                <a:cubicBezTo>
                  <a:pt x="239" y="41"/>
                  <a:pt x="242" y="44"/>
                  <a:pt x="247" y="4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3960" y="3383280"/>
            <a:ext cx="1158240" cy="1161424"/>
            <a:chOff x="1203960" y="3383280"/>
            <a:chExt cx="1158240" cy="1161424"/>
          </a:xfrm>
        </p:grpSpPr>
        <p:sp>
          <p:nvSpPr>
            <p:cNvPr id="14" name="Freeform 8"/>
            <p:cNvSpPr>
              <a:spLocks noChangeAspect="1"/>
            </p:cNvSpPr>
            <p:nvPr/>
          </p:nvSpPr>
          <p:spPr bwMode="auto">
            <a:xfrm>
              <a:off x="1363693" y="3698543"/>
              <a:ext cx="164858" cy="846161"/>
            </a:xfrm>
            <a:custGeom>
              <a:avLst/>
              <a:gdLst>
                <a:gd name="T0" fmla="*/ 2147483647 w 83"/>
                <a:gd name="T1" fmla="*/ 2147483647 h 426"/>
                <a:gd name="T2" fmla="*/ 2147483647 w 83"/>
                <a:gd name="T3" fmla="*/ 2147483647 h 426"/>
                <a:gd name="T4" fmla="*/ 2147483647 w 83"/>
                <a:gd name="T5" fmla="*/ 2147483647 h 426"/>
                <a:gd name="T6" fmla="*/ 2147483647 w 83"/>
                <a:gd name="T7" fmla="*/ 0 h 426"/>
                <a:gd name="T8" fmla="*/ 2147483647 w 83"/>
                <a:gd name="T9" fmla="*/ 0 h 426"/>
                <a:gd name="T10" fmla="*/ 0 w 83"/>
                <a:gd name="T11" fmla="*/ 2147483647 h 426"/>
                <a:gd name="T12" fmla="*/ 0 w 83"/>
                <a:gd name="T13" fmla="*/ 2147483647 h 426"/>
                <a:gd name="T14" fmla="*/ 2147483647 w 83"/>
                <a:gd name="T15" fmla="*/ 2147483647 h 426"/>
                <a:gd name="T16" fmla="*/ 2147483647 w 83"/>
                <a:gd name="T17" fmla="*/ 2147483647 h 426"/>
                <a:gd name="T18" fmla="*/ 2147483647 w 83"/>
                <a:gd name="T19" fmla="*/ 2147483647 h 426"/>
                <a:gd name="T20" fmla="*/ 2147483647 w 83"/>
                <a:gd name="T21" fmla="*/ 2147483647 h 426"/>
                <a:gd name="T22" fmla="*/ 2147483647 w 83"/>
                <a:gd name="T23" fmla="*/ 2147483647 h 426"/>
                <a:gd name="T24" fmla="*/ 2147483647 w 83"/>
                <a:gd name="T25" fmla="*/ 2147483647 h 426"/>
                <a:gd name="T26" fmla="*/ 2147483647 w 83"/>
                <a:gd name="T27" fmla="*/ 2147483647 h 426"/>
                <a:gd name="T28" fmla="*/ 2147483647 w 83"/>
                <a:gd name="T29" fmla="*/ 2147483647 h 426"/>
                <a:gd name="T30" fmla="*/ 2147483647 w 83"/>
                <a:gd name="T31" fmla="*/ 2147483647 h 426"/>
                <a:gd name="T32" fmla="*/ 2147483647 w 83"/>
                <a:gd name="T33" fmla="*/ 2147483647 h 426"/>
                <a:gd name="T34" fmla="*/ 2147483647 w 83"/>
                <a:gd name="T35" fmla="*/ 2147483647 h 426"/>
                <a:gd name="T36" fmla="*/ 2147483647 w 83"/>
                <a:gd name="T37" fmla="*/ 2147483647 h 426"/>
                <a:gd name="T38" fmla="*/ 2147483647 w 83"/>
                <a:gd name="T39" fmla="*/ 2147483647 h 426"/>
                <a:gd name="T40" fmla="*/ 2147483647 w 83"/>
                <a:gd name="T41" fmla="*/ 2147483647 h 426"/>
                <a:gd name="T42" fmla="*/ 2147483647 w 83"/>
                <a:gd name="T43" fmla="*/ 2147483647 h 426"/>
                <a:gd name="T44" fmla="*/ 2147483647 w 83"/>
                <a:gd name="T45" fmla="*/ 2147483647 h 426"/>
                <a:gd name="T46" fmla="*/ 2147483647 w 83"/>
                <a:gd name="T47" fmla="*/ 2147483647 h 426"/>
                <a:gd name="T48" fmla="*/ 2147483647 w 83"/>
                <a:gd name="T49" fmla="*/ 2147483647 h 426"/>
                <a:gd name="T50" fmla="*/ 2147483647 w 83"/>
                <a:gd name="T51" fmla="*/ 2147483647 h 426"/>
                <a:gd name="T52" fmla="*/ 2147483647 w 83"/>
                <a:gd name="T53" fmla="*/ 2147483647 h 426"/>
                <a:gd name="T54" fmla="*/ 2147483647 w 83"/>
                <a:gd name="T55" fmla="*/ 2147483647 h 426"/>
                <a:gd name="T56" fmla="*/ 2147483647 w 83"/>
                <a:gd name="T57" fmla="*/ 2147483647 h 426"/>
                <a:gd name="T58" fmla="*/ 2147483647 w 83"/>
                <a:gd name="T59" fmla="*/ 2147483647 h 426"/>
                <a:gd name="T60" fmla="*/ 2147483647 w 83"/>
                <a:gd name="T61" fmla="*/ 2147483647 h 426"/>
                <a:gd name="T62" fmla="*/ 2147483647 w 83"/>
                <a:gd name="T63" fmla="*/ 2147483647 h 426"/>
                <a:gd name="T64" fmla="*/ 2147483647 w 83"/>
                <a:gd name="T65" fmla="*/ 2147483647 h 426"/>
                <a:gd name="T66" fmla="*/ 2147483647 w 83"/>
                <a:gd name="T67" fmla="*/ 2147483647 h 426"/>
                <a:gd name="T68" fmla="*/ 2147483647 w 83"/>
                <a:gd name="T69" fmla="*/ 2147483647 h 426"/>
                <a:gd name="T70" fmla="*/ 2147483647 w 83"/>
                <a:gd name="T71" fmla="*/ 2147483647 h 426"/>
                <a:gd name="T72" fmla="*/ 2147483647 w 83"/>
                <a:gd name="T73" fmla="*/ 2147483647 h 426"/>
                <a:gd name="T74" fmla="*/ 2147483647 w 83"/>
                <a:gd name="T75" fmla="*/ 2147483647 h 426"/>
                <a:gd name="T76" fmla="*/ 2147483647 w 83"/>
                <a:gd name="T77" fmla="*/ 2147483647 h 426"/>
                <a:gd name="T78" fmla="*/ 2147483647 w 83"/>
                <a:gd name="T79" fmla="*/ 2147483647 h 426"/>
                <a:gd name="T80" fmla="*/ 2147483647 w 83"/>
                <a:gd name="T81" fmla="*/ 2147483647 h 426"/>
                <a:gd name="T82" fmla="*/ 2147483647 w 83"/>
                <a:gd name="T83" fmla="*/ 2147483647 h 426"/>
                <a:gd name="T84" fmla="*/ 2147483647 w 83"/>
                <a:gd name="T85" fmla="*/ 2147483647 h 426"/>
                <a:gd name="T86" fmla="*/ 2147483647 w 83"/>
                <a:gd name="T87" fmla="*/ 2147483647 h 426"/>
                <a:gd name="T88" fmla="*/ 2147483647 w 83"/>
                <a:gd name="T89" fmla="*/ 2147483647 h 426"/>
                <a:gd name="T90" fmla="*/ 2147483647 w 83"/>
                <a:gd name="T91" fmla="*/ 2147483647 h 426"/>
                <a:gd name="T92" fmla="*/ 2147483647 w 83"/>
                <a:gd name="T93" fmla="*/ 2147483647 h 426"/>
                <a:gd name="T94" fmla="*/ 2147483647 w 83"/>
                <a:gd name="T95" fmla="*/ 2147483647 h 426"/>
                <a:gd name="T96" fmla="*/ 2147483647 w 83"/>
                <a:gd name="T97" fmla="*/ 2147483647 h 4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3" h="426">
                  <a:moveTo>
                    <a:pt x="75" y="43"/>
                  </a:moveTo>
                  <a:cubicBezTo>
                    <a:pt x="80" y="43"/>
                    <a:pt x="83" y="39"/>
                    <a:pt x="83" y="35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4"/>
                    <a:pt x="70" y="0"/>
                    <a:pt x="5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93"/>
                    <a:pt x="11" y="405"/>
                    <a:pt x="24" y="408"/>
                  </a:cubicBezTo>
                  <a:cubicBezTo>
                    <a:pt x="24" y="408"/>
                    <a:pt x="24" y="409"/>
                    <a:pt x="24" y="409"/>
                  </a:cubicBezTo>
                  <a:cubicBezTo>
                    <a:pt x="24" y="418"/>
                    <a:pt x="32" y="426"/>
                    <a:pt x="42" y="426"/>
                  </a:cubicBezTo>
                  <a:cubicBezTo>
                    <a:pt x="51" y="426"/>
                    <a:pt x="59" y="418"/>
                    <a:pt x="59" y="409"/>
                  </a:cubicBezTo>
                  <a:cubicBezTo>
                    <a:pt x="59" y="409"/>
                    <a:pt x="59" y="408"/>
                    <a:pt x="59" y="408"/>
                  </a:cubicBezTo>
                  <a:cubicBezTo>
                    <a:pt x="73" y="405"/>
                    <a:pt x="83" y="393"/>
                    <a:pt x="83" y="378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2"/>
                    <a:pt x="80" y="59"/>
                    <a:pt x="75" y="59"/>
                  </a:cubicBezTo>
                  <a:cubicBezTo>
                    <a:pt x="71" y="59"/>
                    <a:pt x="67" y="62"/>
                    <a:pt x="67" y="67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4" y="74"/>
                    <a:pt x="30" y="78"/>
                    <a:pt x="30" y="82"/>
                  </a:cubicBezTo>
                  <a:cubicBezTo>
                    <a:pt x="30" y="87"/>
                    <a:pt x="34" y="90"/>
                    <a:pt x="38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4" y="100"/>
                    <a:pt x="30" y="103"/>
                    <a:pt x="30" y="108"/>
                  </a:cubicBezTo>
                  <a:cubicBezTo>
                    <a:pt x="30" y="112"/>
                    <a:pt x="34" y="116"/>
                    <a:pt x="38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4" y="124"/>
                    <a:pt x="30" y="128"/>
                    <a:pt x="30" y="132"/>
                  </a:cubicBezTo>
                  <a:cubicBezTo>
                    <a:pt x="30" y="137"/>
                    <a:pt x="34" y="140"/>
                    <a:pt x="38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4" y="148"/>
                    <a:pt x="30" y="152"/>
                    <a:pt x="30" y="156"/>
                  </a:cubicBezTo>
                  <a:cubicBezTo>
                    <a:pt x="30" y="161"/>
                    <a:pt x="34" y="164"/>
                    <a:pt x="38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4" y="176"/>
                    <a:pt x="30" y="180"/>
                    <a:pt x="30" y="184"/>
                  </a:cubicBezTo>
                  <a:cubicBezTo>
                    <a:pt x="30" y="189"/>
                    <a:pt x="34" y="192"/>
                    <a:pt x="38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6"/>
                    <a:pt x="67" y="23"/>
                    <a:pt x="67" y="31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9"/>
                    <a:pt x="71" y="43"/>
                    <a:pt x="75" y="4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03960" y="3383280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T(</a:t>
              </a:r>
              <a:r>
                <a:rPr lang="en-US" sz="1200" dirty="0" smtClean="0">
                  <a:solidFill>
                    <a:srgbClr val="0070C0"/>
                  </a:solidFill>
                  <a:sym typeface="Symbol"/>
                </a:rPr>
                <a:t></a:t>
              </a:r>
              <a:r>
                <a:rPr lang="en-US" sz="1200" dirty="0" smtClean="0">
                  <a:solidFill>
                    <a:srgbClr val="0070C0"/>
                  </a:solidFill>
                </a:rPr>
                <a:t>C)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36074" y="2492573"/>
            <a:ext cx="5426916" cy="3498950"/>
            <a:chOff x="1636074" y="2492573"/>
            <a:chExt cx="5426916" cy="349895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1636074" y="4381500"/>
              <a:ext cx="372332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A8FB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5712774" y="2492573"/>
              <a:ext cx="300657" cy="14442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A8FB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965700" y="3841541"/>
              <a:ext cx="457200" cy="1905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A8FBF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227320" y="4035208"/>
              <a:ext cx="1835670" cy="1956315"/>
              <a:chOff x="5227320" y="4035208"/>
              <a:chExt cx="1835670" cy="1956315"/>
            </a:xfrm>
          </p:grpSpPr>
          <p:sp>
            <p:nvSpPr>
              <p:cNvPr id="18" name="Freeform 8"/>
              <p:cNvSpPr>
                <a:spLocks noChangeAspect="1" noEditPoints="1"/>
              </p:cNvSpPr>
              <p:nvPr/>
            </p:nvSpPr>
            <p:spPr bwMode="auto">
              <a:xfrm>
                <a:off x="5557528" y="4035208"/>
                <a:ext cx="310492" cy="501842"/>
              </a:xfrm>
              <a:custGeom>
                <a:avLst/>
                <a:gdLst>
                  <a:gd name="T0" fmla="*/ 2147483647 w 255"/>
                  <a:gd name="T1" fmla="*/ 2147483647 h 412"/>
                  <a:gd name="T2" fmla="*/ 2147483647 w 255"/>
                  <a:gd name="T3" fmla="*/ 2147483647 h 412"/>
                  <a:gd name="T4" fmla="*/ 2147483647 w 255"/>
                  <a:gd name="T5" fmla="*/ 2147483647 h 412"/>
                  <a:gd name="T6" fmla="*/ 2147483647 w 255"/>
                  <a:gd name="T7" fmla="*/ 2147483647 h 412"/>
                  <a:gd name="T8" fmla="*/ 2147483647 w 255"/>
                  <a:gd name="T9" fmla="*/ 2147483647 h 412"/>
                  <a:gd name="T10" fmla="*/ 2147483647 w 255"/>
                  <a:gd name="T11" fmla="*/ 2147483647 h 412"/>
                  <a:gd name="T12" fmla="*/ 2147483647 w 255"/>
                  <a:gd name="T13" fmla="*/ 2147483647 h 412"/>
                  <a:gd name="T14" fmla="*/ 2147483647 w 255"/>
                  <a:gd name="T15" fmla="*/ 2147483647 h 412"/>
                  <a:gd name="T16" fmla="*/ 2147483647 w 255"/>
                  <a:gd name="T17" fmla="*/ 2147483647 h 412"/>
                  <a:gd name="T18" fmla="*/ 2147483647 w 255"/>
                  <a:gd name="T19" fmla="*/ 2147483647 h 412"/>
                  <a:gd name="T20" fmla="*/ 2147483647 w 255"/>
                  <a:gd name="T21" fmla="*/ 2147483647 h 412"/>
                  <a:gd name="T22" fmla="*/ 2147483647 w 255"/>
                  <a:gd name="T23" fmla="*/ 2147483647 h 412"/>
                  <a:gd name="T24" fmla="*/ 2147483647 w 255"/>
                  <a:gd name="T25" fmla="*/ 2147483647 h 412"/>
                  <a:gd name="T26" fmla="*/ 2147483647 w 255"/>
                  <a:gd name="T27" fmla="*/ 2147483647 h 412"/>
                  <a:gd name="T28" fmla="*/ 2147483647 w 255"/>
                  <a:gd name="T29" fmla="*/ 2147483647 h 412"/>
                  <a:gd name="T30" fmla="*/ 2147483647 w 255"/>
                  <a:gd name="T31" fmla="*/ 2147483647 h 412"/>
                  <a:gd name="T32" fmla="*/ 2147483647 w 255"/>
                  <a:gd name="T33" fmla="*/ 2147483647 h 412"/>
                  <a:gd name="T34" fmla="*/ 2147483647 w 255"/>
                  <a:gd name="T35" fmla="*/ 2147483647 h 412"/>
                  <a:gd name="T36" fmla="*/ 2147483647 w 255"/>
                  <a:gd name="T37" fmla="*/ 2147483647 h 412"/>
                  <a:gd name="T38" fmla="*/ 2147483647 w 255"/>
                  <a:gd name="T39" fmla="*/ 2147483647 h 412"/>
                  <a:gd name="T40" fmla="*/ 2147483647 w 255"/>
                  <a:gd name="T41" fmla="*/ 2147483647 h 412"/>
                  <a:gd name="T42" fmla="*/ 2147483647 w 255"/>
                  <a:gd name="T43" fmla="*/ 2147483647 h 412"/>
                  <a:gd name="T44" fmla="*/ 2147483647 w 255"/>
                  <a:gd name="T45" fmla="*/ 2147483647 h 412"/>
                  <a:gd name="T46" fmla="*/ 2147483647 w 255"/>
                  <a:gd name="T47" fmla="*/ 2147483647 h 412"/>
                  <a:gd name="T48" fmla="*/ 2147483647 w 255"/>
                  <a:gd name="T49" fmla="*/ 2147483647 h 412"/>
                  <a:gd name="T50" fmla="*/ 2147483647 w 255"/>
                  <a:gd name="T51" fmla="*/ 2147483647 h 412"/>
                  <a:gd name="T52" fmla="*/ 2147483647 w 255"/>
                  <a:gd name="T53" fmla="*/ 2147483647 h 412"/>
                  <a:gd name="T54" fmla="*/ 2147483647 w 255"/>
                  <a:gd name="T55" fmla="*/ 2147483647 h 412"/>
                  <a:gd name="T56" fmla="*/ 2147483647 w 255"/>
                  <a:gd name="T57" fmla="*/ 2147483647 h 412"/>
                  <a:gd name="T58" fmla="*/ 2147483647 w 255"/>
                  <a:gd name="T59" fmla="*/ 2147483647 h 412"/>
                  <a:gd name="T60" fmla="*/ 2147483647 w 255"/>
                  <a:gd name="T61" fmla="*/ 2147483647 h 412"/>
                  <a:gd name="T62" fmla="*/ 2147483647 w 255"/>
                  <a:gd name="T63" fmla="*/ 2147483647 h 412"/>
                  <a:gd name="T64" fmla="*/ 2147483647 w 255"/>
                  <a:gd name="T65" fmla="*/ 2147483647 h 412"/>
                  <a:gd name="T66" fmla="*/ 2147483647 w 255"/>
                  <a:gd name="T67" fmla="*/ 2147483647 h 412"/>
                  <a:gd name="T68" fmla="*/ 2147483647 w 255"/>
                  <a:gd name="T69" fmla="*/ 2147483647 h 412"/>
                  <a:gd name="T70" fmla="*/ 2147483647 w 255"/>
                  <a:gd name="T71" fmla="*/ 2147483647 h 412"/>
                  <a:gd name="T72" fmla="*/ 2147483647 w 255"/>
                  <a:gd name="T73" fmla="*/ 2147483647 h 412"/>
                  <a:gd name="T74" fmla="*/ 2147483647 w 255"/>
                  <a:gd name="T75" fmla="*/ 2147483647 h 412"/>
                  <a:gd name="T76" fmla="*/ 2147483647 w 255"/>
                  <a:gd name="T77" fmla="*/ 2147483647 h 412"/>
                  <a:gd name="T78" fmla="*/ 2147483647 w 255"/>
                  <a:gd name="T79" fmla="*/ 2147483647 h 412"/>
                  <a:gd name="T80" fmla="*/ 2147483647 w 255"/>
                  <a:gd name="T81" fmla="*/ 2147483647 h 412"/>
                  <a:gd name="T82" fmla="*/ 2147483647 w 255"/>
                  <a:gd name="T83" fmla="*/ 2147483647 h 412"/>
                  <a:gd name="T84" fmla="*/ 2147483647 w 255"/>
                  <a:gd name="T85" fmla="*/ 2147483647 h 412"/>
                  <a:gd name="T86" fmla="*/ 2147483647 w 255"/>
                  <a:gd name="T87" fmla="*/ 2147483647 h 412"/>
                  <a:gd name="T88" fmla="*/ 2147483647 w 255"/>
                  <a:gd name="T89" fmla="*/ 2147483647 h 412"/>
                  <a:gd name="T90" fmla="*/ 2147483647 w 255"/>
                  <a:gd name="T91" fmla="*/ 2147483647 h 412"/>
                  <a:gd name="T92" fmla="*/ 2147483647 w 255"/>
                  <a:gd name="T93" fmla="*/ 2147483647 h 412"/>
                  <a:gd name="T94" fmla="*/ 2147483647 w 255"/>
                  <a:gd name="T95" fmla="*/ 2147483647 h 412"/>
                  <a:gd name="T96" fmla="*/ 2147483647 w 255"/>
                  <a:gd name="T97" fmla="*/ 2147483647 h 412"/>
                  <a:gd name="T98" fmla="*/ 2147483647 w 255"/>
                  <a:gd name="T99" fmla="*/ 2147483647 h 412"/>
                  <a:gd name="T100" fmla="*/ 0 w 255"/>
                  <a:gd name="T101" fmla="*/ 2147483647 h 412"/>
                  <a:gd name="T102" fmla="*/ 2147483647 w 255"/>
                  <a:gd name="T103" fmla="*/ 2147483647 h 412"/>
                  <a:gd name="T104" fmla="*/ 2147483647 w 255"/>
                  <a:gd name="T105" fmla="*/ 2147483647 h 412"/>
                  <a:gd name="T106" fmla="*/ 2147483647 w 255"/>
                  <a:gd name="T107" fmla="*/ 2147483647 h 412"/>
                  <a:gd name="T108" fmla="*/ 2147483647 w 255"/>
                  <a:gd name="T109" fmla="*/ 2147483647 h 412"/>
                  <a:gd name="T110" fmla="*/ 2147483647 w 255"/>
                  <a:gd name="T111" fmla="*/ 2147483647 h 41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5"/>
                  <a:gd name="T169" fmla="*/ 0 h 412"/>
                  <a:gd name="T170" fmla="*/ 255 w 255"/>
                  <a:gd name="T171" fmla="*/ 412 h 41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5" h="412">
                    <a:moveTo>
                      <a:pt x="169" y="344"/>
                    </a:moveTo>
                    <a:cubicBezTo>
                      <a:pt x="45" y="344"/>
                      <a:pt x="45" y="344"/>
                      <a:pt x="45" y="344"/>
                    </a:cubicBezTo>
                    <a:cubicBezTo>
                      <a:pt x="37" y="344"/>
                      <a:pt x="30" y="349"/>
                      <a:pt x="29" y="358"/>
                    </a:cubicBezTo>
                    <a:cubicBezTo>
                      <a:pt x="29" y="370"/>
                      <a:pt x="29" y="370"/>
                      <a:pt x="29" y="370"/>
                    </a:cubicBezTo>
                    <a:cubicBezTo>
                      <a:pt x="30" y="380"/>
                      <a:pt x="37" y="385"/>
                      <a:pt x="45" y="385"/>
                    </a:cubicBezTo>
                    <a:cubicBezTo>
                      <a:pt x="169" y="385"/>
                      <a:pt x="169" y="385"/>
                      <a:pt x="169" y="385"/>
                    </a:cubicBezTo>
                    <a:cubicBezTo>
                      <a:pt x="177" y="385"/>
                      <a:pt x="185" y="380"/>
                      <a:pt x="185" y="370"/>
                    </a:cubicBezTo>
                    <a:cubicBezTo>
                      <a:pt x="185" y="358"/>
                      <a:pt x="185" y="358"/>
                      <a:pt x="185" y="358"/>
                    </a:cubicBezTo>
                    <a:cubicBezTo>
                      <a:pt x="184" y="349"/>
                      <a:pt x="177" y="344"/>
                      <a:pt x="169" y="344"/>
                    </a:cubicBezTo>
                    <a:close/>
                    <a:moveTo>
                      <a:pt x="169" y="369"/>
                    </a:moveTo>
                    <a:cubicBezTo>
                      <a:pt x="45" y="369"/>
                      <a:pt x="45" y="369"/>
                      <a:pt x="45" y="369"/>
                    </a:cubicBezTo>
                    <a:cubicBezTo>
                      <a:pt x="45" y="369"/>
                      <a:pt x="45" y="369"/>
                      <a:pt x="45" y="369"/>
                    </a:cubicBezTo>
                    <a:cubicBezTo>
                      <a:pt x="45" y="360"/>
                      <a:pt x="45" y="360"/>
                      <a:pt x="45" y="360"/>
                    </a:cubicBezTo>
                    <a:cubicBezTo>
                      <a:pt x="45" y="360"/>
                      <a:pt x="45" y="360"/>
                      <a:pt x="45" y="360"/>
                    </a:cubicBezTo>
                    <a:cubicBezTo>
                      <a:pt x="169" y="360"/>
                      <a:pt x="169" y="360"/>
                      <a:pt x="169" y="360"/>
                    </a:cubicBezTo>
                    <a:lnTo>
                      <a:pt x="169" y="369"/>
                    </a:lnTo>
                    <a:close/>
                    <a:moveTo>
                      <a:pt x="185" y="306"/>
                    </a:moveTo>
                    <a:cubicBezTo>
                      <a:pt x="185" y="297"/>
                      <a:pt x="177" y="291"/>
                      <a:pt x="169" y="291"/>
                    </a:cubicBezTo>
                    <a:cubicBezTo>
                      <a:pt x="45" y="291"/>
                      <a:pt x="45" y="291"/>
                      <a:pt x="45" y="291"/>
                    </a:cubicBezTo>
                    <a:cubicBezTo>
                      <a:pt x="37" y="291"/>
                      <a:pt x="30" y="297"/>
                      <a:pt x="29" y="306"/>
                    </a:cubicBezTo>
                    <a:cubicBezTo>
                      <a:pt x="29" y="318"/>
                      <a:pt x="29" y="318"/>
                      <a:pt x="29" y="318"/>
                    </a:cubicBezTo>
                    <a:cubicBezTo>
                      <a:pt x="30" y="327"/>
                      <a:pt x="37" y="333"/>
                      <a:pt x="45" y="333"/>
                    </a:cubicBezTo>
                    <a:cubicBezTo>
                      <a:pt x="169" y="333"/>
                      <a:pt x="169" y="333"/>
                      <a:pt x="169" y="333"/>
                    </a:cubicBezTo>
                    <a:cubicBezTo>
                      <a:pt x="177" y="333"/>
                      <a:pt x="184" y="327"/>
                      <a:pt x="185" y="318"/>
                    </a:cubicBezTo>
                    <a:lnTo>
                      <a:pt x="185" y="306"/>
                    </a:lnTo>
                    <a:close/>
                    <a:moveTo>
                      <a:pt x="169" y="317"/>
                    </a:move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07"/>
                      <a:pt x="45" y="307"/>
                      <a:pt x="45" y="307"/>
                    </a:cubicBezTo>
                    <a:cubicBezTo>
                      <a:pt x="45" y="307"/>
                      <a:pt x="45" y="307"/>
                      <a:pt x="45" y="307"/>
                    </a:cubicBezTo>
                    <a:cubicBezTo>
                      <a:pt x="169" y="307"/>
                      <a:pt x="169" y="307"/>
                      <a:pt x="169" y="307"/>
                    </a:cubicBezTo>
                    <a:lnTo>
                      <a:pt x="169" y="317"/>
                    </a:lnTo>
                    <a:close/>
                    <a:moveTo>
                      <a:pt x="185" y="253"/>
                    </a:moveTo>
                    <a:cubicBezTo>
                      <a:pt x="184" y="244"/>
                      <a:pt x="177" y="239"/>
                      <a:pt x="169" y="239"/>
                    </a:cubicBezTo>
                    <a:cubicBezTo>
                      <a:pt x="45" y="239"/>
                      <a:pt x="45" y="239"/>
                      <a:pt x="45" y="239"/>
                    </a:cubicBezTo>
                    <a:cubicBezTo>
                      <a:pt x="37" y="239"/>
                      <a:pt x="30" y="244"/>
                      <a:pt x="29" y="253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30" y="275"/>
                      <a:pt x="37" y="280"/>
                      <a:pt x="45" y="280"/>
                    </a:cubicBezTo>
                    <a:cubicBezTo>
                      <a:pt x="169" y="280"/>
                      <a:pt x="169" y="280"/>
                      <a:pt x="169" y="280"/>
                    </a:cubicBezTo>
                    <a:cubicBezTo>
                      <a:pt x="177" y="280"/>
                      <a:pt x="185" y="275"/>
                      <a:pt x="185" y="265"/>
                    </a:cubicBezTo>
                    <a:lnTo>
                      <a:pt x="185" y="253"/>
                    </a:lnTo>
                    <a:close/>
                    <a:moveTo>
                      <a:pt x="169" y="264"/>
                    </a:moveTo>
                    <a:cubicBezTo>
                      <a:pt x="45" y="264"/>
                      <a:pt x="45" y="264"/>
                      <a:pt x="45" y="264"/>
                    </a:cubicBezTo>
                    <a:cubicBezTo>
                      <a:pt x="45" y="264"/>
                      <a:pt x="45" y="264"/>
                      <a:pt x="45" y="264"/>
                    </a:cubicBezTo>
                    <a:cubicBezTo>
                      <a:pt x="45" y="255"/>
                      <a:pt x="45" y="255"/>
                      <a:pt x="45" y="255"/>
                    </a:cubicBezTo>
                    <a:cubicBezTo>
                      <a:pt x="45" y="255"/>
                      <a:pt x="45" y="255"/>
                      <a:pt x="45" y="255"/>
                    </a:cubicBezTo>
                    <a:cubicBezTo>
                      <a:pt x="169" y="255"/>
                      <a:pt x="169" y="255"/>
                      <a:pt x="169" y="255"/>
                    </a:cubicBezTo>
                    <a:lnTo>
                      <a:pt x="169" y="264"/>
                    </a:lnTo>
                    <a:close/>
                    <a:moveTo>
                      <a:pt x="185" y="201"/>
                    </a:moveTo>
                    <a:cubicBezTo>
                      <a:pt x="185" y="192"/>
                      <a:pt x="177" y="186"/>
                      <a:pt x="169" y="186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37" y="186"/>
                      <a:pt x="30" y="192"/>
                      <a:pt x="29" y="201"/>
                    </a:cubicBezTo>
                    <a:cubicBezTo>
                      <a:pt x="29" y="213"/>
                      <a:pt x="29" y="213"/>
                      <a:pt x="29" y="213"/>
                    </a:cubicBezTo>
                    <a:cubicBezTo>
                      <a:pt x="30" y="222"/>
                      <a:pt x="37" y="228"/>
                      <a:pt x="45" y="228"/>
                    </a:cubicBezTo>
                    <a:cubicBezTo>
                      <a:pt x="169" y="228"/>
                      <a:pt x="169" y="228"/>
                      <a:pt x="169" y="228"/>
                    </a:cubicBezTo>
                    <a:cubicBezTo>
                      <a:pt x="177" y="228"/>
                      <a:pt x="184" y="222"/>
                      <a:pt x="185" y="213"/>
                    </a:cubicBezTo>
                    <a:lnTo>
                      <a:pt x="185" y="201"/>
                    </a:lnTo>
                    <a:close/>
                    <a:moveTo>
                      <a:pt x="169" y="212"/>
                    </a:moveTo>
                    <a:cubicBezTo>
                      <a:pt x="45" y="212"/>
                      <a:pt x="45" y="212"/>
                      <a:pt x="45" y="212"/>
                    </a:cubicBezTo>
                    <a:cubicBezTo>
                      <a:pt x="45" y="212"/>
                      <a:pt x="45" y="212"/>
                      <a:pt x="45" y="212"/>
                    </a:cubicBezTo>
                    <a:cubicBezTo>
                      <a:pt x="45" y="202"/>
                      <a:pt x="45" y="202"/>
                      <a:pt x="45" y="202"/>
                    </a:cubicBezTo>
                    <a:cubicBezTo>
                      <a:pt x="45" y="202"/>
                      <a:pt x="45" y="202"/>
                      <a:pt x="45" y="202"/>
                    </a:cubicBezTo>
                    <a:cubicBezTo>
                      <a:pt x="169" y="202"/>
                      <a:pt x="169" y="202"/>
                      <a:pt x="169" y="202"/>
                    </a:cubicBezTo>
                    <a:lnTo>
                      <a:pt x="169" y="212"/>
                    </a:lnTo>
                    <a:close/>
                    <a:moveTo>
                      <a:pt x="185" y="148"/>
                    </a:moveTo>
                    <a:cubicBezTo>
                      <a:pt x="184" y="139"/>
                      <a:pt x="177" y="134"/>
                      <a:pt x="169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37" y="134"/>
                      <a:pt x="30" y="139"/>
                      <a:pt x="29" y="148"/>
                    </a:cubicBezTo>
                    <a:cubicBezTo>
                      <a:pt x="29" y="161"/>
                      <a:pt x="29" y="161"/>
                      <a:pt x="29" y="161"/>
                    </a:cubicBezTo>
                    <a:cubicBezTo>
                      <a:pt x="30" y="170"/>
                      <a:pt x="37" y="175"/>
                      <a:pt x="45" y="175"/>
                    </a:cubicBezTo>
                    <a:cubicBezTo>
                      <a:pt x="169" y="175"/>
                      <a:pt x="169" y="175"/>
                      <a:pt x="169" y="175"/>
                    </a:cubicBezTo>
                    <a:cubicBezTo>
                      <a:pt x="177" y="175"/>
                      <a:pt x="185" y="170"/>
                      <a:pt x="185" y="161"/>
                    </a:cubicBezTo>
                    <a:lnTo>
                      <a:pt x="185" y="148"/>
                    </a:lnTo>
                    <a:close/>
                    <a:moveTo>
                      <a:pt x="169" y="159"/>
                    </a:moveTo>
                    <a:cubicBezTo>
                      <a:pt x="45" y="159"/>
                      <a:pt x="45" y="159"/>
                      <a:pt x="45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45" y="150"/>
                      <a:pt x="45" y="150"/>
                      <a:pt x="45" y="150"/>
                    </a:cubicBezTo>
                    <a:cubicBezTo>
                      <a:pt x="45" y="150"/>
                      <a:pt x="45" y="150"/>
                      <a:pt x="45" y="150"/>
                    </a:cubicBezTo>
                    <a:cubicBezTo>
                      <a:pt x="169" y="150"/>
                      <a:pt x="169" y="150"/>
                      <a:pt x="169" y="150"/>
                    </a:cubicBezTo>
                    <a:lnTo>
                      <a:pt x="169" y="159"/>
                    </a:lnTo>
                    <a:close/>
                    <a:moveTo>
                      <a:pt x="185" y="96"/>
                    </a:moveTo>
                    <a:cubicBezTo>
                      <a:pt x="185" y="87"/>
                      <a:pt x="177" y="81"/>
                      <a:pt x="169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37" y="81"/>
                      <a:pt x="30" y="87"/>
                      <a:pt x="29" y="96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30" y="117"/>
                      <a:pt x="37" y="123"/>
                      <a:pt x="45" y="123"/>
                    </a:cubicBezTo>
                    <a:cubicBezTo>
                      <a:pt x="169" y="123"/>
                      <a:pt x="169" y="123"/>
                      <a:pt x="169" y="123"/>
                    </a:cubicBezTo>
                    <a:cubicBezTo>
                      <a:pt x="177" y="123"/>
                      <a:pt x="184" y="117"/>
                      <a:pt x="185" y="108"/>
                    </a:cubicBezTo>
                    <a:lnTo>
                      <a:pt x="185" y="96"/>
                    </a:lnTo>
                    <a:close/>
                    <a:moveTo>
                      <a:pt x="169" y="107"/>
                    </a:moveTo>
                    <a:cubicBezTo>
                      <a:pt x="45" y="107"/>
                      <a:pt x="45" y="107"/>
                      <a:pt x="45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169" y="97"/>
                      <a:pt x="169" y="97"/>
                      <a:pt x="169" y="97"/>
                    </a:cubicBezTo>
                    <a:lnTo>
                      <a:pt x="169" y="107"/>
                    </a:lnTo>
                    <a:close/>
                    <a:moveTo>
                      <a:pt x="185" y="44"/>
                    </a:moveTo>
                    <a:cubicBezTo>
                      <a:pt x="184" y="34"/>
                      <a:pt x="177" y="29"/>
                      <a:pt x="169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37" y="29"/>
                      <a:pt x="30" y="34"/>
                      <a:pt x="29" y="44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30" y="65"/>
                      <a:pt x="37" y="70"/>
                      <a:pt x="45" y="70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77" y="70"/>
                      <a:pt x="185" y="65"/>
                      <a:pt x="185" y="56"/>
                    </a:cubicBezTo>
                    <a:lnTo>
                      <a:pt x="185" y="44"/>
                    </a:lnTo>
                    <a:close/>
                    <a:moveTo>
                      <a:pt x="169" y="54"/>
                    </a:moveTo>
                    <a:cubicBezTo>
                      <a:pt x="45" y="54"/>
                      <a:pt x="45" y="54"/>
                      <a:pt x="45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169" y="45"/>
                      <a:pt x="169" y="45"/>
                      <a:pt x="169" y="45"/>
                    </a:cubicBezTo>
                    <a:lnTo>
                      <a:pt x="169" y="54"/>
                    </a:lnTo>
                    <a:close/>
                    <a:moveTo>
                      <a:pt x="212" y="88"/>
                    </a:moveTo>
                    <a:cubicBezTo>
                      <a:pt x="204" y="88"/>
                      <a:pt x="198" y="94"/>
                      <a:pt x="198" y="102"/>
                    </a:cubicBezTo>
                    <a:cubicBezTo>
                      <a:pt x="198" y="110"/>
                      <a:pt x="204" y="116"/>
                      <a:pt x="212" y="116"/>
                    </a:cubicBezTo>
                    <a:cubicBezTo>
                      <a:pt x="220" y="116"/>
                      <a:pt x="226" y="110"/>
                      <a:pt x="226" y="102"/>
                    </a:cubicBezTo>
                    <a:cubicBezTo>
                      <a:pt x="226" y="94"/>
                      <a:pt x="220" y="88"/>
                      <a:pt x="212" y="88"/>
                    </a:cubicBezTo>
                    <a:close/>
                    <a:moveTo>
                      <a:pt x="212" y="35"/>
                    </a:moveTo>
                    <a:cubicBezTo>
                      <a:pt x="204" y="35"/>
                      <a:pt x="198" y="42"/>
                      <a:pt x="198" y="50"/>
                    </a:cubicBezTo>
                    <a:cubicBezTo>
                      <a:pt x="198" y="57"/>
                      <a:pt x="204" y="64"/>
                      <a:pt x="212" y="64"/>
                    </a:cubicBezTo>
                    <a:cubicBezTo>
                      <a:pt x="220" y="64"/>
                      <a:pt x="226" y="57"/>
                      <a:pt x="226" y="50"/>
                    </a:cubicBezTo>
                    <a:cubicBezTo>
                      <a:pt x="226" y="42"/>
                      <a:pt x="220" y="35"/>
                      <a:pt x="212" y="35"/>
                    </a:cubicBezTo>
                    <a:close/>
                    <a:moveTo>
                      <a:pt x="212" y="140"/>
                    </a:moveTo>
                    <a:cubicBezTo>
                      <a:pt x="204" y="140"/>
                      <a:pt x="198" y="147"/>
                      <a:pt x="198" y="155"/>
                    </a:cubicBezTo>
                    <a:cubicBezTo>
                      <a:pt x="198" y="162"/>
                      <a:pt x="204" y="169"/>
                      <a:pt x="212" y="169"/>
                    </a:cubicBezTo>
                    <a:cubicBezTo>
                      <a:pt x="220" y="169"/>
                      <a:pt x="226" y="162"/>
                      <a:pt x="226" y="155"/>
                    </a:cubicBezTo>
                    <a:cubicBezTo>
                      <a:pt x="226" y="147"/>
                      <a:pt x="220" y="140"/>
                      <a:pt x="212" y="140"/>
                    </a:cubicBezTo>
                    <a:close/>
                    <a:moveTo>
                      <a:pt x="212" y="193"/>
                    </a:moveTo>
                    <a:cubicBezTo>
                      <a:pt x="204" y="193"/>
                      <a:pt x="198" y="199"/>
                      <a:pt x="198" y="207"/>
                    </a:cubicBezTo>
                    <a:cubicBezTo>
                      <a:pt x="198" y="215"/>
                      <a:pt x="204" y="221"/>
                      <a:pt x="212" y="221"/>
                    </a:cubicBezTo>
                    <a:cubicBezTo>
                      <a:pt x="220" y="221"/>
                      <a:pt x="226" y="215"/>
                      <a:pt x="226" y="207"/>
                    </a:cubicBezTo>
                    <a:cubicBezTo>
                      <a:pt x="226" y="199"/>
                      <a:pt x="220" y="193"/>
                      <a:pt x="212" y="193"/>
                    </a:cubicBezTo>
                    <a:close/>
                    <a:moveTo>
                      <a:pt x="212" y="245"/>
                    </a:moveTo>
                    <a:cubicBezTo>
                      <a:pt x="204" y="245"/>
                      <a:pt x="198" y="252"/>
                      <a:pt x="198" y="259"/>
                    </a:cubicBezTo>
                    <a:cubicBezTo>
                      <a:pt x="198" y="267"/>
                      <a:pt x="204" y="274"/>
                      <a:pt x="212" y="274"/>
                    </a:cubicBezTo>
                    <a:cubicBezTo>
                      <a:pt x="220" y="274"/>
                      <a:pt x="226" y="267"/>
                      <a:pt x="226" y="259"/>
                    </a:cubicBezTo>
                    <a:cubicBezTo>
                      <a:pt x="226" y="252"/>
                      <a:pt x="220" y="245"/>
                      <a:pt x="212" y="245"/>
                    </a:cubicBezTo>
                    <a:close/>
                    <a:moveTo>
                      <a:pt x="212" y="298"/>
                    </a:moveTo>
                    <a:cubicBezTo>
                      <a:pt x="204" y="298"/>
                      <a:pt x="198" y="304"/>
                      <a:pt x="198" y="312"/>
                    </a:cubicBezTo>
                    <a:cubicBezTo>
                      <a:pt x="198" y="320"/>
                      <a:pt x="204" y="326"/>
                      <a:pt x="212" y="326"/>
                    </a:cubicBezTo>
                    <a:cubicBezTo>
                      <a:pt x="220" y="326"/>
                      <a:pt x="226" y="320"/>
                      <a:pt x="226" y="312"/>
                    </a:cubicBezTo>
                    <a:cubicBezTo>
                      <a:pt x="226" y="304"/>
                      <a:pt x="220" y="298"/>
                      <a:pt x="212" y="298"/>
                    </a:cubicBezTo>
                    <a:close/>
                    <a:moveTo>
                      <a:pt x="212" y="350"/>
                    </a:moveTo>
                    <a:cubicBezTo>
                      <a:pt x="204" y="350"/>
                      <a:pt x="198" y="356"/>
                      <a:pt x="198" y="364"/>
                    </a:cubicBezTo>
                    <a:cubicBezTo>
                      <a:pt x="198" y="372"/>
                      <a:pt x="204" y="379"/>
                      <a:pt x="212" y="379"/>
                    </a:cubicBezTo>
                    <a:cubicBezTo>
                      <a:pt x="220" y="379"/>
                      <a:pt x="226" y="372"/>
                      <a:pt x="226" y="364"/>
                    </a:cubicBezTo>
                    <a:cubicBezTo>
                      <a:pt x="226" y="356"/>
                      <a:pt x="220" y="350"/>
                      <a:pt x="212" y="350"/>
                    </a:cubicBezTo>
                    <a:close/>
                    <a:moveTo>
                      <a:pt x="247" y="44"/>
                    </a:moveTo>
                    <a:cubicBezTo>
                      <a:pt x="251" y="44"/>
                      <a:pt x="255" y="41"/>
                      <a:pt x="255" y="36"/>
                    </a:cubicBezTo>
                    <a:cubicBezTo>
                      <a:pt x="255" y="16"/>
                      <a:pt x="255" y="16"/>
                      <a:pt x="255" y="16"/>
                    </a:cubicBezTo>
                    <a:cubicBezTo>
                      <a:pt x="255" y="7"/>
                      <a:pt x="248" y="0"/>
                      <a:pt x="2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0" y="405"/>
                      <a:pt x="7" y="412"/>
                      <a:pt x="16" y="412"/>
                    </a:cubicBezTo>
                    <a:cubicBezTo>
                      <a:pt x="239" y="412"/>
                      <a:pt x="239" y="412"/>
                      <a:pt x="239" y="412"/>
                    </a:cubicBezTo>
                    <a:cubicBezTo>
                      <a:pt x="248" y="412"/>
                      <a:pt x="255" y="405"/>
                      <a:pt x="255" y="396"/>
                    </a:cubicBezTo>
                    <a:cubicBezTo>
                      <a:pt x="255" y="60"/>
                      <a:pt x="255" y="60"/>
                      <a:pt x="255" y="60"/>
                    </a:cubicBezTo>
                    <a:cubicBezTo>
                      <a:pt x="255" y="56"/>
                      <a:pt x="251" y="52"/>
                      <a:pt x="247" y="52"/>
                    </a:cubicBezTo>
                    <a:cubicBezTo>
                      <a:pt x="242" y="52"/>
                      <a:pt x="239" y="56"/>
                      <a:pt x="239" y="60"/>
                    </a:cubicBezTo>
                    <a:cubicBezTo>
                      <a:pt x="239" y="396"/>
                      <a:pt x="239" y="396"/>
                      <a:pt x="239" y="396"/>
                    </a:cubicBezTo>
                    <a:cubicBezTo>
                      <a:pt x="16" y="396"/>
                      <a:pt x="16" y="396"/>
                      <a:pt x="16" y="396"/>
                    </a:cubicBezTo>
                    <a:cubicBezTo>
                      <a:pt x="16" y="396"/>
                      <a:pt x="16" y="396"/>
                      <a:pt x="16" y="3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39" y="16"/>
                      <a:pt x="239" y="16"/>
                      <a:pt x="239" y="16"/>
                    </a:cubicBezTo>
                    <a:cubicBezTo>
                      <a:pt x="239" y="36"/>
                      <a:pt x="239" y="36"/>
                      <a:pt x="239" y="36"/>
                    </a:cubicBezTo>
                    <a:cubicBezTo>
                      <a:pt x="239" y="41"/>
                      <a:pt x="242" y="44"/>
                      <a:pt x="247" y="4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27320" y="4975860"/>
                <a:ext cx="18356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Central surveillance server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7117903" y="3782575"/>
            <a:ext cx="1166223" cy="1740662"/>
            <a:chOff x="7117903" y="3782575"/>
            <a:chExt cx="1166223" cy="1740662"/>
          </a:xfrm>
        </p:grpSpPr>
        <p:sp>
          <p:nvSpPr>
            <p:cNvPr id="30" name="Freeform 28"/>
            <p:cNvSpPr>
              <a:spLocks noChangeAspect="1" noEditPoints="1"/>
            </p:cNvSpPr>
            <p:nvPr/>
          </p:nvSpPr>
          <p:spPr bwMode="auto">
            <a:xfrm flipH="1">
              <a:off x="7887076" y="4797551"/>
              <a:ext cx="397050" cy="725686"/>
            </a:xfrm>
            <a:custGeom>
              <a:avLst/>
              <a:gdLst>
                <a:gd name="T0" fmla="*/ 2147483647 w 275"/>
                <a:gd name="T1" fmla="*/ 2147483647 h 503"/>
                <a:gd name="T2" fmla="*/ 2147483647 w 275"/>
                <a:gd name="T3" fmla="*/ 2147483647 h 503"/>
                <a:gd name="T4" fmla="*/ 2147483647 w 275"/>
                <a:gd name="T5" fmla="*/ 2147483647 h 503"/>
                <a:gd name="T6" fmla="*/ 2147483647 w 275"/>
                <a:gd name="T7" fmla="*/ 2147483647 h 503"/>
                <a:gd name="T8" fmla="*/ 2147483647 w 275"/>
                <a:gd name="T9" fmla="*/ 2147483647 h 503"/>
                <a:gd name="T10" fmla="*/ 2147483647 w 275"/>
                <a:gd name="T11" fmla="*/ 2147483647 h 503"/>
                <a:gd name="T12" fmla="*/ 2147483647 w 275"/>
                <a:gd name="T13" fmla="*/ 2147483647 h 503"/>
                <a:gd name="T14" fmla="*/ 2147483647 w 275"/>
                <a:gd name="T15" fmla="*/ 2147483647 h 503"/>
                <a:gd name="T16" fmla="*/ 2147483647 w 275"/>
                <a:gd name="T17" fmla="*/ 2147483647 h 503"/>
                <a:gd name="T18" fmla="*/ 2147483647 w 275"/>
                <a:gd name="T19" fmla="*/ 2147483647 h 503"/>
                <a:gd name="T20" fmla="*/ 2147483647 w 275"/>
                <a:gd name="T21" fmla="*/ 2147483647 h 503"/>
                <a:gd name="T22" fmla="*/ 2147483647 w 275"/>
                <a:gd name="T23" fmla="*/ 2147483647 h 503"/>
                <a:gd name="T24" fmla="*/ 2147483647 w 275"/>
                <a:gd name="T25" fmla="*/ 2147483647 h 503"/>
                <a:gd name="T26" fmla="*/ 2147483647 w 275"/>
                <a:gd name="T27" fmla="*/ 2147483647 h 503"/>
                <a:gd name="T28" fmla="*/ 2147483647 w 275"/>
                <a:gd name="T29" fmla="*/ 2147483647 h 503"/>
                <a:gd name="T30" fmla="*/ 2147483647 w 275"/>
                <a:gd name="T31" fmla="*/ 2147483647 h 503"/>
                <a:gd name="T32" fmla="*/ 2147483647 w 275"/>
                <a:gd name="T33" fmla="*/ 2147483647 h 503"/>
                <a:gd name="T34" fmla="*/ 2147483647 w 275"/>
                <a:gd name="T35" fmla="*/ 2147483647 h 503"/>
                <a:gd name="T36" fmla="*/ 2147483647 w 275"/>
                <a:gd name="T37" fmla="*/ 2147483647 h 503"/>
                <a:gd name="T38" fmla="*/ 2147483647 w 275"/>
                <a:gd name="T39" fmla="*/ 2147483647 h 503"/>
                <a:gd name="T40" fmla="*/ 2147483647 w 275"/>
                <a:gd name="T41" fmla="*/ 2147483647 h 503"/>
                <a:gd name="T42" fmla="*/ 2147483647 w 275"/>
                <a:gd name="T43" fmla="*/ 2147483647 h 503"/>
                <a:gd name="T44" fmla="*/ 2147483647 w 275"/>
                <a:gd name="T45" fmla="*/ 2147483647 h 503"/>
                <a:gd name="T46" fmla="*/ 2147483647 w 275"/>
                <a:gd name="T47" fmla="*/ 2147483647 h 503"/>
                <a:gd name="T48" fmla="*/ 2147483647 w 275"/>
                <a:gd name="T49" fmla="*/ 2147483647 h 503"/>
                <a:gd name="T50" fmla="*/ 2147483647 w 275"/>
                <a:gd name="T51" fmla="*/ 2147483647 h 503"/>
                <a:gd name="T52" fmla="*/ 2147483647 w 275"/>
                <a:gd name="T53" fmla="*/ 2147483647 h 503"/>
                <a:gd name="T54" fmla="*/ 2147483647 w 275"/>
                <a:gd name="T55" fmla="*/ 2147483647 h 503"/>
                <a:gd name="T56" fmla="*/ 2147483647 w 275"/>
                <a:gd name="T57" fmla="*/ 2147483647 h 503"/>
                <a:gd name="T58" fmla="*/ 2147483647 w 275"/>
                <a:gd name="T59" fmla="*/ 2147483647 h 503"/>
                <a:gd name="T60" fmla="*/ 2147483647 w 275"/>
                <a:gd name="T61" fmla="*/ 2147483647 h 503"/>
                <a:gd name="T62" fmla="*/ 2147483647 w 275"/>
                <a:gd name="T63" fmla="*/ 2147483647 h 503"/>
                <a:gd name="T64" fmla="*/ 2147483647 w 275"/>
                <a:gd name="T65" fmla="*/ 2147483647 h 503"/>
                <a:gd name="T66" fmla="*/ 2147483647 w 275"/>
                <a:gd name="T67" fmla="*/ 2147483647 h 503"/>
                <a:gd name="T68" fmla="*/ 2147483647 w 275"/>
                <a:gd name="T69" fmla="*/ 2147483647 h 503"/>
                <a:gd name="T70" fmla="*/ 2147483647 w 275"/>
                <a:gd name="T71" fmla="*/ 2147483647 h 503"/>
                <a:gd name="T72" fmla="*/ 2147483647 w 275"/>
                <a:gd name="T73" fmla="*/ 2147483647 h 503"/>
                <a:gd name="T74" fmla="*/ 2147483647 w 275"/>
                <a:gd name="T75" fmla="*/ 2147483647 h 503"/>
                <a:gd name="T76" fmla="*/ 2147483647 w 275"/>
                <a:gd name="T77" fmla="*/ 2147483647 h 503"/>
                <a:gd name="T78" fmla="*/ 2147483647 w 275"/>
                <a:gd name="T79" fmla="*/ 2147483647 h 503"/>
                <a:gd name="T80" fmla="*/ 2147483647 w 275"/>
                <a:gd name="T81" fmla="*/ 2147483647 h 503"/>
                <a:gd name="T82" fmla="*/ 2147483647 w 275"/>
                <a:gd name="T83" fmla="*/ 2147483647 h 503"/>
                <a:gd name="T84" fmla="*/ 2147483647 w 275"/>
                <a:gd name="T85" fmla="*/ 2147483647 h 503"/>
                <a:gd name="T86" fmla="*/ 2147483647 w 275"/>
                <a:gd name="T87" fmla="*/ 0 h 503"/>
                <a:gd name="T88" fmla="*/ 2147483647 w 275"/>
                <a:gd name="T89" fmla="*/ 2147483647 h 503"/>
                <a:gd name="T90" fmla="*/ 0 w 275"/>
                <a:gd name="T91" fmla="*/ 2147483647 h 503"/>
                <a:gd name="T92" fmla="*/ 2147483647 w 275"/>
                <a:gd name="T93" fmla="*/ 2147483647 h 503"/>
                <a:gd name="T94" fmla="*/ 2147483647 w 275"/>
                <a:gd name="T95" fmla="*/ 2147483647 h 503"/>
                <a:gd name="T96" fmla="*/ 2147483647 w 275"/>
                <a:gd name="T97" fmla="*/ 2147483647 h 503"/>
                <a:gd name="T98" fmla="*/ 2147483647 w 275"/>
                <a:gd name="T99" fmla="*/ 2147483647 h 503"/>
                <a:gd name="T100" fmla="*/ 2147483647 w 275"/>
                <a:gd name="T101" fmla="*/ 2147483647 h 503"/>
                <a:gd name="T102" fmla="*/ 2147483647 w 275"/>
                <a:gd name="T103" fmla="*/ 2147483647 h 503"/>
                <a:gd name="T104" fmla="*/ 2147483647 w 275"/>
                <a:gd name="T105" fmla="*/ 2147483647 h 50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75"/>
                <a:gd name="T160" fmla="*/ 0 h 503"/>
                <a:gd name="T161" fmla="*/ 275 w 275"/>
                <a:gd name="T162" fmla="*/ 503 h 50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75" h="503">
                  <a:moveTo>
                    <a:pt x="244" y="77"/>
                  </a:moveTo>
                  <a:cubicBezTo>
                    <a:pt x="244" y="70"/>
                    <a:pt x="240" y="66"/>
                    <a:pt x="236" y="64"/>
                  </a:cubicBezTo>
                  <a:cubicBezTo>
                    <a:pt x="233" y="62"/>
                    <a:pt x="230" y="61"/>
                    <a:pt x="230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8" y="61"/>
                    <a:pt x="178" y="57"/>
                    <a:pt x="137" y="57"/>
                  </a:cubicBezTo>
                  <a:cubicBezTo>
                    <a:pt x="97" y="57"/>
                    <a:pt x="46" y="61"/>
                    <a:pt x="4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1" y="62"/>
                    <a:pt x="38" y="64"/>
                  </a:cubicBezTo>
                  <a:cubicBezTo>
                    <a:pt x="35" y="66"/>
                    <a:pt x="30" y="70"/>
                    <a:pt x="30" y="77"/>
                  </a:cubicBezTo>
                  <a:cubicBezTo>
                    <a:pt x="30" y="84"/>
                    <a:pt x="30" y="389"/>
                    <a:pt x="30" y="400"/>
                  </a:cubicBezTo>
                  <a:cubicBezTo>
                    <a:pt x="30" y="409"/>
                    <a:pt x="35" y="415"/>
                    <a:pt x="40" y="417"/>
                  </a:cubicBezTo>
                  <a:cubicBezTo>
                    <a:pt x="45" y="420"/>
                    <a:pt x="48" y="420"/>
                    <a:pt x="49" y="420"/>
                  </a:cubicBezTo>
                  <a:cubicBezTo>
                    <a:pt x="49" y="420"/>
                    <a:pt x="90" y="421"/>
                    <a:pt x="137" y="421"/>
                  </a:cubicBezTo>
                  <a:cubicBezTo>
                    <a:pt x="184" y="421"/>
                    <a:pt x="225" y="420"/>
                    <a:pt x="225" y="420"/>
                  </a:cubicBezTo>
                  <a:cubicBezTo>
                    <a:pt x="226" y="420"/>
                    <a:pt x="230" y="420"/>
                    <a:pt x="234" y="417"/>
                  </a:cubicBezTo>
                  <a:cubicBezTo>
                    <a:pt x="239" y="415"/>
                    <a:pt x="245" y="409"/>
                    <a:pt x="244" y="400"/>
                  </a:cubicBezTo>
                  <a:cubicBezTo>
                    <a:pt x="244" y="389"/>
                    <a:pt x="244" y="84"/>
                    <a:pt x="244" y="77"/>
                  </a:cubicBezTo>
                  <a:close/>
                  <a:moveTo>
                    <a:pt x="228" y="400"/>
                  </a:moveTo>
                  <a:cubicBezTo>
                    <a:pt x="228" y="403"/>
                    <a:pt x="228" y="402"/>
                    <a:pt x="227" y="403"/>
                  </a:cubicBezTo>
                  <a:cubicBezTo>
                    <a:pt x="226" y="403"/>
                    <a:pt x="226" y="404"/>
                    <a:pt x="225" y="404"/>
                  </a:cubicBezTo>
                  <a:cubicBezTo>
                    <a:pt x="225" y="404"/>
                    <a:pt x="224" y="404"/>
                    <a:pt x="224" y="404"/>
                  </a:cubicBezTo>
                  <a:cubicBezTo>
                    <a:pt x="223" y="404"/>
                    <a:pt x="183" y="405"/>
                    <a:pt x="137" y="405"/>
                  </a:cubicBezTo>
                  <a:cubicBezTo>
                    <a:pt x="92" y="405"/>
                    <a:pt x="52" y="404"/>
                    <a:pt x="50" y="404"/>
                  </a:cubicBezTo>
                  <a:cubicBezTo>
                    <a:pt x="49" y="404"/>
                    <a:pt x="48" y="403"/>
                    <a:pt x="47" y="403"/>
                  </a:cubicBezTo>
                  <a:cubicBezTo>
                    <a:pt x="46" y="402"/>
                    <a:pt x="46" y="402"/>
                    <a:pt x="46" y="400"/>
                  </a:cubicBezTo>
                  <a:cubicBezTo>
                    <a:pt x="46" y="389"/>
                    <a:pt x="46" y="91"/>
                    <a:pt x="46" y="78"/>
                  </a:cubicBezTo>
                  <a:cubicBezTo>
                    <a:pt x="46" y="78"/>
                    <a:pt x="47" y="77"/>
                    <a:pt x="47" y="77"/>
                  </a:cubicBezTo>
                  <a:cubicBezTo>
                    <a:pt x="47" y="77"/>
                    <a:pt x="48" y="77"/>
                    <a:pt x="48" y="77"/>
                  </a:cubicBezTo>
                  <a:cubicBezTo>
                    <a:pt x="54" y="76"/>
                    <a:pt x="100" y="73"/>
                    <a:pt x="137" y="73"/>
                  </a:cubicBezTo>
                  <a:cubicBezTo>
                    <a:pt x="157" y="73"/>
                    <a:pt x="179" y="74"/>
                    <a:pt x="197" y="75"/>
                  </a:cubicBezTo>
                  <a:cubicBezTo>
                    <a:pt x="212" y="76"/>
                    <a:pt x="223" y="77"/>
                    <a:pt x="226" y="77"/>
                  </a:cubicBezTo>
                  <a:cubicBezTo>
                    <a:pt x="227" y="77"/>
                    <a:pt x="228" y="77"/>
                    <a:pt x="228" y="78"/>
                  </a:cubicBezTo>
                  <a:cubicBezTo>
                    <a:pt x="228" y="78"/>
                    <a:pt x="228" y="78"/>
                    <a:pt x="228" y="78"/>
                  </a:cubicBezTo>
                  <a:cubicBezTo>
                    <a:pt x="228" y="91"/>
                    <a:pt x="228" y="389"/>
                    <a:pt x="228" y="400"/>
                  </a:cubicBezTo>
                  <a:close/>
                  <a:moveTo>
                    <a:pt x="111" y="457"/>
                  </a:moveTo>
                  <a:cubicBezTo>
                    <a:pt x="106" y="457"/>
                    <a:pt x="103" y="461"/>
                    <a:pt x="103" y="465"/>
                  </a:cubicBezTo>
                  <a:cubicBezTo>
                    <a:pt x="103" y="470"/>
                    <a:pt x="106" y="473"/>
                    <a:pt x="111" y="473"/>
                  </a:cubicBezTo>
                  <a:cubicBezTo>
                    <a:pt x="164" y="473"/>
                    <a:pt x="164" y="473"/>
                    <a:pt x="164" y="473"/>
                  </a:cubicBezTo>
                  <a:cubicBezTo>
                    <a:pt x="168" y="473"/>
                    <a:pt x="172" y="470"/>
                    <a:pt x="172" y="465"/>
                  </a:cubicBezTo>
                  <a:cubicBezTo>
                    <a:pt x="172" y="461"/>
                    <a:pt x="168" y="457"/>
                    <a:pt x="164" y="457"/>
                  </a:cubicBezTo>
                  <a:lnTo>
                    <a:pt x="111" y="457"/>
                  </a:lnTo>
                  <a:close/>
                  <a:moveTo>
                    <a:pt x="235" y="448"/>
                  </a:moveTo>
                  <a:cubicBezTo>
                    <a:pt x="189" y="455"/>
                    <a:pt x="189" y="455"/>
                    <a:pt x="189" y="455"/>
                  </a:cubicBezTo>
                  <a:cubicBezTo>
                    <a:pt x="184" y="456"/>
                    <a:pt x="181" y="460"/>
                    <a:pt x="182" y="465"/>
                  </a:cubicBezTo>
                  <a:cubicBezTo>
                    <a:pt x="183" y="468"/>
                    <a:pt x="186" y="471"/>
                    <a:pt x="190" y="471"/>
                  </a:cubicBezTo>
                  <a:cubicBezTo>
                    <a:pt x="190" y="471"/>
                    <a:pt x="191" y="471"/>
                    <a:pt x="191" y="471"/>
                  </a:cubicBezTo>
                  <a:cubicBezTo>
                    <a:pt x="238" y="463"/>
                    <a:pt x="238" y="463"/>
                    <a:pt x="238" y="463"/>
                  </a:cubicBezTo>
                  <a:cubicBezTo>
                    <a:pt x="242" y="463"/>
                    <a:pt x="245" y="459"/>
                    <a:pt x="244" y="454"/>
                  </a:cubicBezTo>
                  <a:cubicBezTo>
                    <a:pt x="244" y="450"/>
                    <a:pt x="239" y="447"/>
                    <a:pt x="235" y="448"/>
                  </a:cubicBezTo>
                  <a:close/>
                  <a:moveTo>
                    <a:pt x="39" y="448"/>
                  </a:moveTo>
                  <a:cubicBezTo>
                    <a:pt x="35" y="447"/>
                    <a:pt x="31" y="450"/>
                    <a:pt x="30" y="454"/>
                  </a:cubicBezTo>
                  <a:cubicBezTo>
                    <a:pt x="29" y="459"/>
                    <a:pt x="32" y="463"/>
                    <a:pt x="37" y="463"/>
                  </a:cubicBezTo>
                  <a:cubicBezTo>
                    <a:pt x="83" y="471"/>
                    <a:pt x="83" y="471"/>
                    <a:pt x="83" y="471"/>
                  </a:cubicBezTo>
                  <a:cubicBezTo>
                    <a:pt x="84" y="471"/>
                    <a:pt x="84" y="471"/>
                    <a:pt x="84" y="471"/>
                  </a:cubicBezTo>
                  <a:cubicBezTo>
                    <a:pt x="88" y="471"/>
                    <a:pt x="92" y="468"/>
                    <a:pt x="92" y="465"/>
                  </a:cubicBezTo>
                  <a:cubicBezTo>
                    <a:pt x="93" y="460"/>
                    <a:pt x="90" y="456"/>
                    <a:pt x="86" y="455"/>
                  </a:cubicBezTo>
                  <a:lnTo>
                    <a:pt x="39" y="448"/>
                  </a:lnTo>
                  <a:close/>
                  <a:moveTo>
                    <a:pt x="266" y="99"/>
                  </a:moveTo>
                  <a:cubicBezTo>
                    <a:pt x="262" y="99"/>
                    <a:pt x="258" y="102"/>
                    <a:pt x="258" y="107"/>
                  </a:cubicBezTo>
                  <a:cubicBezTo>
                    <a:pt x="258" y="234"/>
                    <a:pt x="258" y="467"/>
                    <a:pt x="258" y="477"/>
                  </a:cubicBezTo>
                  <a:cubicBezTo>
                    <a:pt x="258" y="482"/>
                    <a:pt x="257" y="482"/>
                    <a:pt x="255" y="483"/>
                  </a:cubicBezTo>
                  <a:cubicBezTo>
                    <a:pt x="254" y="484"/>
                    <a:pt x="253" y="484"/>
                    <a:pt x="252" y="484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49" y="485"/>
                    <a:pt x="197" y="487"/>
                    <a:pt x="137" y="486"/>
                  </a:cubicBezTo>
                  <a:cubicBezTo>
                    <a:pt x="77" y="487"/>
                    <a:pt x="25" y="485"/>
                    <a:pt x="23" y="485"/>
                  </a:cubicBezTo>
                  <a:cubicBezTo>
                    <a:pt x="23" y="485"/>
                    <a:pt x="20" y="484"/>
                    <a:pt x="19" y="483"/>
                  </a:cubicBezTo>
                  <a:cubicBezTo>
                    <a:pt x="17" y="482"/>
                    <a:pt x="16" y="481"/>
                    <a:pt x="16" y="477"/>
                  </a:cubicBezTo>
                  <a:cubicBezTo>
                    <a:pt x="16" y="463"/>
                    <a:pt x="16" y="34"/>
                    <a:pt x="16" y="25"/>
                  </a:cubicBezTo>
                  <a:cubicBezTo>
                    <a:pt x="16" y="25"/>
                    <a:pt x="16" y="24"/>
                    <a:pt x="18" y="23"/>
                  </a:cubicBezTo>
                  <a:cubicBezTo>
                    <a:pt x="18" y="23"/>
                    <a:pt x="19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4" y="21"/>
                    <a:pt x="39" y="20"/>
                    <a:pt x="59" y="19"/>
                  </a:cubicBezTo>
                  <a:cubicBezTo>
                    <a:pt x="68" y="19"/>
                    <a:pt x="78" y="18"/>
                    <a:pt x="88" y="18"/>
                  </a:cubicBezTo>
                  <a:cubicBezTo>
                    <a:pt x="96" y="33"/>
                    <a:pt x="115" y="43"/>
                    <a:pt x="137" y="43"/>
                  </a:cubicBezTo>
                  <a:cubicBezTo>
                    <a:pt x="159" y="43"/>
                    <a:pt x="178" y="33"/>
                    <a:pt x="186" y="18"/>
                  </a:cubicBezTo>
                  <a:cubicBezTo>
                    <a:pt x="220" y="19"/>
                    <a:pt x="249" y="21"/>
                    <a:pt x="254" y="22"/>
                  </a:cubicBezTo>
                  <a:cubicBezTo>
                    <a:pt x="255" y="22"/>
                    <a:pt x="256" y="23"/>
                    <a:pt x="257" y="23"/>
                  </a:cubicBezTo>
                  <a:cubicBezTo>
                    <a:pt x="258" y="24"/>
                    <a:pt x="258" y="24"/>
                    <a:pt x="258" y="25"/>
                  </a:cubicBezTo>
                  <a:cubicBezTo>
                    <a:pt x="258" y="27"/>
                    <a:pt x="258" y="43"/>
                    <a:pt x="258" y="69"/>
                  </a:cubicBezTo>
                  <a:cubicBezTo>
                    <a:pt x="258" y="73"/>
                    <a:pt x="262" y="77"/>
                    <a:pt x="266" y="77"/>
                  </a:cubicBezTo>
                  <a:cubicBezTo>
                    <a:pt x="271" y="77"/>
                    <a:pt x="274" y="73"/>
                    <a:pt x="274" y="69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4" y="43"/>
                    <a:pt x="274" y="27"/>
                    <a:pt x="274" y="25"/>
                  </a:cubicBezTo>
                  <a:cubicBezTo>
                    <a:pt x="274" y="17"/>
                    <a:pt x="269" y="12"/>
                    <a:pt x="265" y="9"/>
                  </a:cubicBezTo>
                  <a:cubicBezTo>
                    <a:pt x="261" y="7"/>
                    <a:pt x="257" y="6"/>
                    <a:pt x="257" y="6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6" y="6"/>
                    <a:pt x="190" y="0"/>
                    <a:pt x="137" y="0"/>
                  </a:cubicBezTo>
                  <a:cubicBezTo>
                    <a:pt x="84" y="0"/>
                    <a:pt x="19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3" y="7"/>
                    <a:pt x="9" y="9"/>
                  </a:cubicBezTo>
                  <a:cubicBezTo>
                    <a:pt x="5" y="12"/>
                    <a:pt x="0" y="17"/>
                    <a:pt x="0" y="25"/>
                  </a:cubicBezTo>
                  <a:cubicBezTo>
                    <a:pt x="0" y="34"/>
                    <a:pt x="0" y="463"/>
                    <a:pt x="0" y="477"/>
                  </a:cubicBezTo>
                  <a:cubicBezTo>
                    <a:pt x="0" y="488"/>
                    <a:pt x="6" y="495"/>
                    <a:pt x="12" y="498"/>
                  </a:cubicBezTo>
                  <a:cubicBezTo>
                    <a:pt x="17" y="500"/>
                    <a:pt x="22" y="501"/>
                    <a:pt x="23" y="501"/>
                  </a:cubicBezTo>
                  <a:cubicBezTo>
                    <a:pt x="23" y="501"/>
                    <a:pt x="76" y="502"/>
                    <a:pt x="137" y="503"/>
                  </a:cubicBezTo>
                  <a:cubicBezTo>
                    <a:pt x="198" y="502"/>
                    <a:pt x="251" y="501"/>
                    <a:pt x="251" y="501"/>
                  </a:cubicBezTo>
                  <a:cubicBezTo>
                    <a:pt x="252" y="501"/>
                    <a:pt x="257" y="500"/>
                    <a:pt x="262" y="498"/>
                  </a:cubicBezTo>
                  <a:cubicBezTo>
                    <a:pt x="268" y="495"/>
                    <a:pt x="275" y="488"/>
                    <a:pt x="274" y="477"/>
                  </a:cubicBezTo>
                  <a:cubicBezTo>
                    <a:pt x="274" y="467"/>
                    <a:pt x="274" y="234"/>
                    <a:pt x="274" y="107"/>
                  </a:cubicBezTo>
                  <a:cubicBezTo>
                    <a:pt x="274" y="102"/>
                    <a:pt x="271" y="99"/>
                    <a:pt x="266" y="99"/>
                  </a:cubicBezTo>
                  <a:close/>
                  <a:moveTo>
                    <a:pt x="137" y="16"/>
                  </a:moveTo>
                  <a:cubicBezTo>
                    <a:pt x="147" y="16"/>
                    <a:pt x="157" y="17"/>
                    <a:pt x="167" y="17"/>
                  </a:cubicBezTo>
                  <a:cubicBezTo>
                    <a:pt x="160" y="22"/>
                    <a:pt x="150" y="27"/>
                    <a:pt x="137" y="27"/>
                  </a:cubicBezTo>
                  <a:cubicBezTo>
                    <a:pt x="124" y="27"/>
                    <a:pt x="114" y="22"/>
                    <a:pt x="107" y="17"/>
                  </a:cubicBezTo>
                  <a:cubicBezTo>
                    <a:pt x="117" y="17"/>
                    <a:pt x="128" y="16"/>
                    <a:pt x="137" y="1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8085601" y="3782575"/>
              <a:ext cx="1" cy="9122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A8FB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7117903" y="4069332"/>
              <a:ext cx="9346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Warnings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13431" y="2702479"/>
            <a:ext cx="2795058" cy="1520742"/>
            <a:chOff x="6013431" y="2702479"/>
            <a:chExt cx="2795058" cy="1520742"/>
          </a:xfrm>
        </p:grpSpPr>
        <p:sp>
          <p:nvSpPr>
            <p:cNvPr id="6" name="Freeform 3"/>
            <p:cNvSpPr>
              <a:spLocks noChangeAspect="1" noEditPoints="1"/>
            </p:cNvSpPr>
            <p:nvPr/>
          </p:nvSpPr>
          <p:spPr bwMode="auto">
            <a:xfrm>
              <a:off x="7761938" y="3010256"/>
              <a:ext cx="663964" cy="688287"/>
            </a:xfrm>
            <a:custGeom>
              <a:avLst/>
              <a:gdLst>
                <a:gd name="T0" fmla="*/ 2147483647 w 428"/>
                <a:gd name="T1" fmla="*/ 2147483647 h 443"/>
                <a:gd name="T2" fmla="*/ 2147483647 w 428"/>
                <a:gd name="T3" fmla="*/ 2147483647 h 443"/>
                <a:gd name="T4" fmla="*/ 2147483647 w 428"/>
                <a:gd name="T5" fmla="*/ 2147483647 h 443"/>
                <a:gd name="T6" fmla="*/ 2147483647 w 428"/>
                <a:gd name="T7" fmla="*/ 2147483647 h 443"/>
                <a:gd name="T8" fmla="*/ 2147483647 w 428"/>
                <a:gd name="T9" fmla="*/ 2147483647 h 443"/>
                <a:gd name="T10" fmla="*/ 2147483647 w 428"/>
                <a:gd name="T11" fmla="*/ 2147483647 h 443"/>
                <a:gd name="T12" fmla="*/ 2147483647 w 428"/>
                <a:gd name="T13" fmla="*/ 2147483647 h 443"/>
                <a:gd name="T14" fmla="*/ 2147483647 w 428"/>
                <a:gd name="T15" fmla="*/ 2147483647 h 443"/>
                <a:gd name="T16" fmla="*/ 2147483647 w 428"/>
                <a:gd name="T17" fmla="*/ 2147483647 h 443"/>
                <a:gd name="T18" fmla="*/ 2147483647 w 428"/>
                <a:gd name="T19" fmla="*/ 2147483647 h 443"/>
                <a:gd name="T20" fmla="*/ 2147483647 w 428"/>
                <a:gd name="T21" fmla="*/ 2147483647 h 443"/>
                <a:gd name="T22" fmla="*/ 2147483647 w 428"/>
                <a:gd name="T23" fmla="*/ 2147483647 h 443"/>
                <a:gd name="T24" fmla="*/ 2147483647 w 428"/>
                <a:gd name="T25" fmla="*/ 2147483647 h 443"/>
                <a:gd name="T26" fmla="*/ 2147483647 w 428"/>
                <a:gd name="T27" fmla="*/ 2147483647 h 443"/>
                <a:gd name="T28" fmla="*/ 2147483647 w 428"/>
                <a:gd name="T29" fmla="*/ 2147483647 h 443"/>
                <a:gd name="T30" fmla="*/ 2147483647 w 428"/>
                <a:gd name="T31" fmla="*/ 2147483647 h 443"/>
                <a:gd name="T32" fmla="*/ 2147483647 w 428"/>
                <a:gd name="T33" fmla="*/ 2147483647 h 443"/>
                <a:gd name="T34" fmla="*/ 2147483647 w 428"/>
                <a:gd name="T35" fmla="*/ 2147483647 h 443"/>
                <a:gd name="T36" fmla="*/ 2147483647 w 428"/>
                <a:gd name="T37" fmla="*/ 2147483647 h 443"/>
                <a:gd name="T38" fmla="*/ 2147483647 w 428"/>
                <a:gd name="T39" fmla="*/ 2147483647 h 443"/>
                <a:gd name="T40" fmla="*/ 2147483647 w 428"/>
                <a:gd name="T41" fmla="*/ 2147483647 h 443"/>
                <a:gd name="T42" fmla="*/ 2147483647 w 428"/>
                <a:gd name="T43" fmla="*/ 2147483647 h 443"/>
                <a:gd name="T44" fmla="*/ 2147483647 w 428"/>
                <a:gd name="T45" fmla="*/ 2147483647 h 443"/>
                <a:gd name="T46" fmla="*/ 2147483647 w 428"/>
                <a:gd name="T47" fmla="*/ 2147483647 h 443"/>
                <a:gd name="T48" fmla="*/ 2147483647 w 428"/>
                <a:gd name="T49" fmla="*/ 2147483647 h 443"/>
                <a:gd name="T50" fmla="*/ 2147483647 w 428"/>
                <a:gd name="T51" fmla="*/ 2147483647 h 443"/>
                <a:gd name="T52" fmla="*/ 2147483647 w 428"/>
                <a:gd name="T53" fmla="*/ 2147483647 h 443"/>
                <a:gd name="T54" fmla="*/ 2147483647 w 428"/>
                <a:gd name="T55" fmla="*/ 2147483647 h 443"/>
                <a:gd name="T56" fmla="*/ 2147483647 w 428"/>
                <a:gd name="T57" fmla="*/ 2147483647 h 443"/>
                <a:gd name="T58" fmla="*/ 2147483647 w 428"/>
                <a:gd name="T59" fmla="*/ 2147483647 h 443"/>
                <a:gd name="T60" fmla="*/ 2147483647 w 428"/>
                <a:gd name="T61" fmla="*/ 2147483647 h 443"/>
                <a:gd name="T62" fmla="*/ 2147483647 w 428"/>
                <a:gd name="T63" fmla="*/ 2147483647 h 443"/>
                <a:gd name="T64" fmla="*/ 2147483647 w 428"/>
                <a:gd name="T65" fmla="*/ 2147483647 h 443"/>
                <a:gd name="T66" fmla="*/ 2147483647 w 428"/>
                <a:gd name="T67" fmla="*/ 0 h 443"/>
                <a:gd name="T68" fmla="*/ 2147483647 w 428"/>
                <a:gd name="T69" fmla="*/ 2147483647 h 443"/>
                <a:gd name="T70" fmla="*/ 2147483647 w 428"/>
                <a:gd name="T71" fmla="*/ 2147483647 h 443"/>
                <a:gd name="T72" fmla="*/ 2147483647 w 428"/>
                <a:gd name="T73" fmla="*/ 2147483647 h 443"/>
                <a:gd name="T74" fmla="*/ 2147483647 w 428"/>
                <a:gd name="T75" fmla="*/ 2147483647 h 443"/>
                <a:gd name="T76" fmla="*/ 2147483647 w 428"/>
                <a:gd name="T77" fmla="*/ 2147483647 h 443"/>
                <a:gd name="T78" fmla="*/ 2147483647 w 428"/>
                <a:gd name="T79" fmla="*/ 2147483647 h 443"/>
                <a:gd name="T80" fmla="*/ 2147483647 w 428"/>
                <a:gd name="T81" fmla="*/ 2147483647 h 443"/>
                <a:gd name="T82" fmla="*/ 2147483647 w 428"/>
                <a:gd name="T83" fmla="*/ 2147483647 h 443"/>
                <a:gd name="T84" fmla="*/ 2147483647 w 428"/>
                <a:gd name="T85" fmla="*/ 2147483647 h 443"/>
                <a:gd name="T86" fmla="*/ 2147483647 w 428"/>
                <a:gd name="T87" fmla="*/ 2147483647 h 443"/>
                <a:gd name="T88" fmla="*/ 2147483647 w 428"/>
                <a:gd name="T89" fmla="*/ 2147483647 h 443"/>
                <a:gd name="T90" fmla="*/ 2147483647 w 428"/>
                <a:gd name="T91" fmla="*/ 2147483647 h 443"/>
                <a:gd name="T92" fmla="*/ 2147483647 w 428"/>
                <a:gd name="T93" fmla="*/ 2147483647 h 443"/>
                <a:gd name="T94" fmla="*/ 2147483647 w 428"/>
                <a:gd name="T95" fmla="*/ 2147483647 h 443"/>
                <a:gd name="T96" fmla="*/ 2147483647 w 428"/>
                <a:gd name="T97" fmla="*/ 2147483647 h 443"/>
                <a:gd name="T98" fmla="*/ 2147483647 w 428"/>
                <a:gd name="T99" fmla="*/ 2147483647 h 443"/>
                <a:gd name="T100" fmla="*/ 2147483647 w 428"/>
                <a:gd name="T101" fmla="*/ 2147483647 h 443"/>
                <a:gd name="T102" fmla="*/ 2147483647 w 428"/>
                <a:gd name="T103" fmla="*/ 2147483647 h 443"/>
                <a:gd name="T104" fmla="*/ 2147483647 w 428"/>
                <a:gd name="T105" fmla="*/ 2147483647 h 443"/>
                <a:gd name="T106" fmla="*/ 2147483647 w 428"/>
                <a:gd name="T107" fmla="*/ 2147483647 h 443"/>
                <a:gd name="T108" fmla="*/ 2147483647 w 428"/>
                <a:gd name="T109" fmla="*/ 2147483647 h 443"/>
                <a:gd name="T110" fmla="*/ 2147483647 w 428"/>
                <a:gd name="T111" fmla="*/ 2147483647 h 443"/>
                <a:gd name="T112" fmla="*/ 2147483647 w 428"/>
                <a:gd name="T113" fmla="*/ 2147483647 h 443"/>
                <a:gd name="T114" fmla="*/ 2147483647 w 428"/>
                <a:gd name="T115" fmla="*/ 2147483647 h 443"/>
                <a:gd name="T116" fmla="*/ 2147483647 w 428"/>
                <a:gd name="T117" fmla="*/ 2147483647 h 443"/>
                <a:gd name="T118" fmla="*/ 2147483647 w 428"/>
                <a:gd name="T119" fmla="*/ 2147483647 h 4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443"/>
                <a:gd name="T182" fmla="*/ 428 w 428"/>
                <a:gd name="T183" fmla="*/ 443 h 4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443">
                  <a:moveTo>
                    <a:pt x="318" y="294"/>
                  </a:moveTo>
                  <a:cubicBezTo>
                    <a:pt x="318" y="298"/>
                    <a:pt x="322" y="302"/>
                    <a:pt x="326" y="302"/>
                  </a:cubicBezTo>
                  <a:cubicBezTo>
                    <a:pt x="330" y="302"/>
                    <a:pt x="333" y="298"/>
                    <a:pt x="333" y="294"/>
                  </a:cubicBezTo>
                  <a:cubicBezTo>
                    <a:pt x="333" y="290"/>
                    <a:pt x="330" y="287"/>
                    <a:pt x="326" y="287"/>
                  </a:cubicBezTo>
                  <a:cubicBezTo>
                    <a:pt x="322" y="287"/>
                    <a:pt x="318" y="290"/>
                    <a:pt x="318" y="294"/>
                  </a:cubicBezTo>
                  <a:close/>
                  <a:moveTo>
                    <a:pt x="345" y="294"/>
                  </a:moveTo>
                  <a:cubicBezTo>
                    <a:pt x="345" y="298"/>
                    <a:pt x="348" y="302"/>
                    <a:pt x="352" y="302"/>
                  </a:cubicBezTo>
                  <a:cubicBezTo>
                    <a:pt x="356" y="302"/>
                    <a:pt x="359" y="298"/>
                    <a:pt x="359" y="294"/>
                  </a:cubicBezTo>
                  <a:cubicBezTo>
                    <a:pt x="359" y="290"/>
                    <a:pt x="356" y="287"/>
                    <a:pt x="352" y="287"/>
                  </a:cubicBezTo>
                  <a:cubicBezTo>
                    <a:pt x="348" y="287"/>
                    <a:pt x="345" y="290"/>
                    <a:pt x="345" y="294"/>
                  </a:cubicBezTo>
                  <a:close/>
                  <a:moveTo>
                    <a:pt x="371" y="294"/>
                  </a:moveTo>
                  <a:cubicBezTo>
                    <a:pt x="371" y="298"/>
                    <a:pt x="374" y="302"/>
                    <a:pt x="378" y="302"/>
                  </a:cubicBezTo>
                  <a:cubicBezTo>
                    <a:pt x="383" y="302"/>
                    <a:pt x="386" y="298"/>
                    <a:pt x="386" y="294"/>
                  </a:cubicBezTo>
                  <a:cubicBezTo>
                    <a:pt x="386" y="290"/>
                    <a:pt x="383" y="287"/>
                    <a:pt x="378" y="287"/>
                  </a:cubicBezTo>
                  <a:cubicBezTo>
                    <a:pt x="374" y="287"/>
                    <a:pt x="371" y="290"/>
                    <a:pt x="371" y="294"/>
                  </a:cubicBezTo>
                  <a:close/>
                  <a:moveTo>
                    <a:pt x="386" y="260"/>
                  </a:moveTo>
                  <a:cubicBezTo>
                    <a:pt x="386" y="46"/>
                    <a:pt x="386" y="46"/>
                    <a:pt x="386" y="46"/>
                  </a:cubicBezTo>
                  <a:cubicBezTo>
                    <a:pt x="386" y="37"/>
                    <a:pt x="379" y="30"/>
                    <a:pt x="370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49" y="30"/>
                    <a:pt x="42" y="37"/>
                    <a:pt x="42" y="46"/>
                  </a:cubicBezTo>
                  <a:cubicBezTo>
                    <a:pt x="42" y="260"/>
                    <a:pt x="42" y="260"/>
                    <a:pt x="42" y="260"/>
                  </a:cubicBezTo>
                  <a:cubicBezTo>
                    <a:pt x="42" y="269"/>
                    <a:pt x="49" y="276"/>
                    <a:pt x="58" y="276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9" y="276"/>
                    <a:pt x="386" y="269"/>
                    <a:pt x="386" y="260"/>
                  </a:cubicBezTo>
                  <a:close/>
                  <a:moveTo>
                    <a:pt x="370" y="260"/>
                  </a:moveTo>
                  <a:cubicBezTo>
                    <a:pt x="370" y="260"/>
                    <a:pt x="370" y="260"/>
                    <a:pt x="370" y="260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370" y="46"/>
                    <a:pt x="370" y="46"/>
                    <a:pt x="370" y="46"/>
                  </a:cubicBezTo>
                  <a:cubicBezTo>
                    <a:pt x="370" y="46"/>
                    <a:pt x="370" y="46"/>
                    <a:pt x="370" y="46"/>
                  </a:cubicBezTo>
                  <a:lnTo>
                    <a:pt x="370" y="260"/>
                  </a:lnTo>
                  <a:close/>
                  <a:moveTo>
                    <a:pt x="423" y="421"/>
                  </a:moveTo>
                  <a:cubicBezTo>
                    <a:pt x="423" y="420"/>
                    <a:pt x="423" y="420"/>
                    <a:pt x="423" y="420"/>
                  </a:cubicBezTo>
                  <a:cubicBezTo>
                    <a:pt x="383" y="393"/>
                    <a:pt x="383" y="393"/>
                    <a:pt x="383" y="393"/>
                  </a:cubicBezTo>
                  <a:cubicBezTo>
                    <a:pt x="379" y="391"/>
                    <a:pt x="376" y="388"/>
                    <a:pt x="373" y="386"/>
                  </a:cubicBezTo>
                  <a:cubicBezTo>
                    <a:pt x="369" y="384"/>
                    <a:pt x="364" y="383"/>
                    <a:pt x="359" y="383"/>
                  </a:cubicBezTo>
                  <a:cubicBezTo>
                    <a:pt x="316" y="383"/>
                    <a:pt x="316" y="383"/>
                    <a:pt x="316" y="383"/>
                  </a:cubicBezTo>
                  <a:cubicBezTo>
                    <a:pt x="316" y="379"/>
                    <a:pt x="315" y="376"/>
                    <a:pt x="313" y="372"/>
                  </a:cubicBezTo>
                  <a:cubicBezTo>
                    <a:pt x="312" y="371"/>
                    <a:pt x="311" y="369"/>
                    <a:pt x="309" y="367"/>
                  </a:cubicBezTo>
                  <a:cubicBezTo>
                    <a:pt x="307" y="366"/>
                    <a:pt x="305" y="365"/>
                    <a:pt x="302" y="364"/>
                  </a:cubicBezTo>
                  <a:cubicBezTo>
                    <a:pt x="302" y="364"/>
                    <a:pt x="300" y="364"/>
                    <a:pt x="299" y="363"/>
                  </a:cubicBezTo>
                  <a:cubicBezTo>
                    <a:pt x="295" y="362"/>
                    <a:pt x="289" y="360"/>
                    <a:pt x="285" y="357"/>
                  </a:cubicBezTo>
                  <a:cubicBezTo>
                    <a:pt x="283" y="356"/>
                    <a:pt x="281" y="355"/>
                    <a:pt x="280" y="354"/>
                  </a:cubicBezTo>
                  <a:cubicBezTo>
                    <a:pt x="280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28"/>
                    <a:pt x="279" y="328"/>
                    <a:pt x="279" y="328"/>
                  </a:cubicBezTo>
                  <a:cubicBezTo>
                    <a:pt x="396" y="328"/>
                    <a:pt x="396" y="328"/>
                    <a:pt x="396" y="328"/>
                  </a:cubicBezTo>
                  <a:cubicBezTo>
                    <a:pt x="406" y="328"/>
                    <a:pt x="414" y="320"/>
                    <a:pt x="414" y="310"/>
                  </a:cubicBezTo>
                  <a:cubicBezTo>
                    <a:pt x="414" y="108"/>
                    <a:pt x="414" y="108"/>
                    <a:pt x="414" y="108"/>
                  </a:cubicBezTo>
                  <a:cubicBezTo>
                    <a:pt x="414" y="104"/>
                    <a:pt x="411" y="100"/>
                    <a:pt x="406" y="100"/>
                  </a:cubicBezTo>
                  <a:cubicBezTo>
                    <a:pt x="402" y="100"/>
                    <a:pt x="398" y="104"/>
                    <a:pt x="398" y="108"/>
                  </a:cubicBezTo>
                  <a:cubicBezTo>
                    <a:pt x="398" y="310"/>
                    <a:pt x="398" y="310"/>
                    <a:pt x="398" y="310"/>
                  </a:cubicBezTo>
                  <a:cubicBezTo>
                    <a:pt x="398" y="311"/>
                    <a:pt x="397" y="312"/>
                    <a:pt x="396" y="312"/>
                  </a:cubicBezTo>
                  <a:cubicBezTo>
                    <a:pt x="32" y="312"/>
                    <a:pt x="32" y="312"/>
                    <a:pt x="32" y="312"/>
                  </a:cubicBezTo>
                  <a:cubicBezTo>
                    <a:pt x="31" y="312"/>
                    <a:pt x="30" y="311"/>
                    <a:pt x="30" y="310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1" y="16"/>
                    <a:pt x="32" y="16"/>
                  </a:cubicBezTo>
                  <a:cubicBezTo>
                    <a:pt x="396" y="16"/>
                    <a:pt x="396" y="16"/>
                    <a:pt x="396" y="16"/>
                  </a:cubicBezTo>
                  <a:cubicBezTo>
                    <a:pt x="397" y="16"/>
                    <a:pt x="398" y="17"/>
                    <a:pt x="398" y="18"/>
                  </a:cubicBezTo>
                  <a:cubicBezTo>
                    <a:pt x="398" y="76"/>
                    <a:pt x="398" y="76"/>
                    <a:pt x="398" y="76"/>
                  </a:cubicBezTo>
                  <a:cubicBezTo>
                    <a:pt x="398" y="80"/>
                    <a:pt x="402" y="84"/>
                    <a:pt x="406" y="84"/>
                  </a:cubicBezTo>
                  <a:cubicBezTo>
                    <a:pt x="411" y="84"/>
                    <a:pt x="414" y="80"/>
                    <a:pt x="414" y="76"/>
                  </a:cubicBezTo>
                  <a:cubicBezTo>
                    <a:pt x="414" y="76"/>
                    <a:pt x="414" y="76"/>
                    <a:pt x="414" y="76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14" y="8"/>
                    <a:pt x="406" y="0"/>
                    <a:pt x="3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4" y="8"/>
                    <a:pt x="14" y="18"/>
                  </a:cubicBezTo>
                  <a:cubicBezTo>
                    <a:pt x="14" y="310"/>
                    <a:pt x="14" y="310"/>
                    <a:pt x="14" y="310"/>
                  </a:cubicBezTo>
                  <a:cubicBezTo>
                    <a:pt x="14" y="320"/>
                    <a:pt x="22" y="328"/>
                    <a:pt x="32" y="328"/>
                  </a:cubicBezTo>
                  <a:cubicBezTo>
                    <a:pt x="152" y="328"/>
                    <a:pt x="152" y="328"/>
                    <a:pt x="152" y="328"/>
                  </a:cubicBezTo>
                  <a:cubicBezTo>
                    <a:pt x="152" y="353"/>
                    <a:pt x="152" y="353"/>
                    <a:pt x="152" y="353"/>
                  </a:cubicBezTo>
                  <a:cubicBezTo>
                    <a:pt x="152" y="353"/>
                    <a:pt x="152" y="353"/>
                    <a:pt x="151" y="354"/>
                  </a:cubicBezTo>
                  <a:cubicBezTo>
                    <a:pt x="150" y="356"/>
                    <a:pt x="144" y="359"/>
                    <a:pt x="139" y="361"/>
                  </a:cubicBezTo>
                  <a:cubicBezTo>
                    <a:pt x="136" y="362"/>
                    <a:pt x="134" y="363"/>
                    <a:pt x="132" y="364"/>
                  </a:cubicBezTo>
                  <a:cubicBezTo>
                    <a:pt x="131" y="364"/>
                    <a:pt x="130" y="364"/>
                    <a:pt x="130" y="364"/>
                  </a:cubicBezTo>
                  <a:cubicBezTo>
                    <a:pt x="127" y="365"/>
                    <a:pt x="125" y="366"/>
                    <a:pt x="123" y="367"/>
                  </a:cubicBezTo>
                  <a:cubicBezTo>
                    <a:pt x="118" y="372"/>
                    <a:pt x="117" y="377"/>
                    <a:pt x="116" y="383"/>
                  </a:cubicBezTo>
                  <a:cubicBezTo>
                    <a:pt x="67" y="383"/>
                    <a:pt x="67" y="383"/>
                    <a:pt x="67" y="383"/>
                  </a:cubicBezTo>
                  <a:cubicBezTo>
                    <a:pt x="62" y="383"/>
                    <a:pt x="58" y="385"/>
                    <a:pt x="55" y="387"/>
                  </a:cubicBezTo>
                  <a:cubicBezTo>
                    <a:pt x="52" y="388"/>
                    <a:pt x="49" y="391"/>
                    <a:pt x="45" y="393"/>
                  </a:cubicBezTo>
                  <a:cubicBezTo>
                    <a:pt x="5" y="420"/>
                    <a:pt x="5" y="420"/>
                    <a:pt x="5" y="420"/>
                  </a:cubicBezTo>
                  <a:cubicBezTo>
                    <a:pt x="5" y="421"/>
                    <a:pt x="5" y="421"/>
                    <a:pt x="5" y="421"/>
                  </a:cubicBezTo>
                  <a:cubicBezTo>
                    <a:pt x="2" y="422"/>
                    <a:pt x="0" y="426"/>
                    <a:pt x="0" y="430"/>
                  </a:cubicBezTo>
                  <a:cubicBezTo>
                    <a:pt x="0" y="434"/>
                    <a:pt x="2" y="436"/>
                    <a:pt x="3" y="438"/>
                  </a:cubicBezTo>
                  <a:cubicBezTo>
                    <a:pt x="8" y="442"/>
                    <a:pt x="13" y="443"/>
                    <a:pt x="18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3" y="443"/>
                    <a:pt x="417" y="443"/>
                    <a:pt x="420" y="441"/>
                  </a:cubicBezTo>
                  <a:cubicBezTo>
                    <a:pt x="421" y="440"/>
                    <a:pt x="423" y="440"/>
                    <a:pt x="425" y="438"/>
                  </a:cubicBezTo>
                  <a:cubicBezTo>
                    <a:pt x="426" y="436"/>
                    <a:pt x="428" y="434"/>
                    <a:pt x="428" y="430"/>
                  </a:cubicBezTo>
                  <a:cubicBezTo>
                    <a:pt x="428" y="425"/>
                    <a:pt x="426" y="422"/>
                    <a:pt x="423" y="421"/>
                  </a:cubicBezTo>
                  <a:close/>
                  <a:moveTo>
                    <a:pt x="133" y="380"/>
                  </a:moveTo>
                  <a:cubicBezTo>
                    <a:pt x="133" y="380"/>
                    <a:pt x="133" y="380"/>
                    <a:pt x="134" y="380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4" y="380"/>
                    <a:pt x="141" y="378"/>
                    <a:pt x="149" y="374"/>
                  </a:cubicBezTo>
                  <a:cubicBezTo>
                    <a:pt x="153" y="372"/>
                    <a:pt x="157" y="370"/>
                    <a:pt x="161" y="367"/>
                  </a:cubicBezTo>
                  <a:cubicBezTo>
                    <a:pt x="164" y="364"/>
                    <a:pt x="168" y="359"/>
                    <a:pt x="168" y="353"/>
                  </a:cubicBezTo>
                  <a:cubicBezTo>
                    <a:pt x="168" y="328"/>
                    <a:pt x="168" y="328"/>
                    <a:pt x="168" y="328"/>
                  </a:cubicBezTo>
                  <a:cubicBezTo>
                    <a:pt x="263" y="328"/>
                    <a:pt x="263" y="328"/>
                    <a:pt x="263" y="328"/>
                  </a:cubicBezTo>
                  <a:cubicBezTo>
                    <a:pt x="263" y="353"/>
                    <a:pt x="263" y="353"/>
                    <a:pt x="263" y="353"/>
                  </a:cubicBezTo>
                  <a:cubicBezTo>
                    <a:pt x="263" y="360"/>
                    <a:pt x="267" y="364"/>
                    <a:pt x="271" y="367"/>
                  </a:cubicBezTo>
                  <a:cubicBezTo>
                    <a:pt x="282" y="376"/>
                    <a:pt x="298" y="380"/>
                    <a:pt x="299" y="380"/>
                  </a:cubicBezTo>
                  <a:cubicBezTo>
                    <a:pt x="299" y="380"/>
                    <a:pt x="299" y="380"/>
                    <a:pt x="299" y="380"/>
                  </a:cubicBezTo>
                  <a:cubicBezTo>
                    <a:pt x="299" y="381"/>
                    <a:pt x="300" y="382"/>
                    <a:pt x="300" y="383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132" y="383"/>
                    <a:pt x="132" y="383"/>
                    <a:pt x="132" y="383"/>
                  </a:cubicBezTo>
                  <a:cubicBezTo>
                    <a:pt x="132" y="382"/>
                    <a:pt x="133" y="381"/>
                    <a:pt x="133" y="380"/>
                  </a:cubicBezTo>
                  <a:close/>
                  <a:moveTo>
                    <a:pt x="23" y="427"/>
                  </a:moveTo>
                  <a:cubicBezTo>
                    <a:pt x="54" y="406"/>
                    <a:pt x="54" y="406"/>
                    <a:pt x="54" y="406"/>
                  </a:cubicBezTo>
                  <a:cubicBezTo>
                    <a:pt x="58" y="404"/>
                    <a:pt x="61" y="402"/>
                    <a:pt x="63" y="400"/>
                  </a:cubicBezTo>
                  <a:cubicBezTo>
                    <a:pt x="65" y="399"/>
                    <a:pt x="66" y="399"/>
                    <a:pt x="67" y="399"/>
                  </a:cubicBezTo>
                  <a:cubicBezTo>
                    <a:pt x="131" y="399"/>
                    <a:pt x="131" y="399"/>
                    <a:pt x="131" y="399"/>
                  </a:cubicBezTo>
                  <a:cubicBezTo>
                    <a:pt x="132" y="399"/>
                    <a:pt x="132" y="399"/>
                    <a:pt x="132" y="399"/>
                  </a:cubicBezTo>
                  <a:cubicBezTo>
                    <a:pt x="301" y="399"/>
                    <a:pt x="301" y="399"/>
                    <a:pt x="301" y="399"/>
                  </a:cubicBezTo>
                  <a:cubicBezTo>
                    <a:pt x="301" y="399"/>
                    <a:pt x="301" y="399"/>
                    <a:pt x="301" y="399"/>
                  </a:cubicBezTo>
                  <a:cubicBezTo>
                    <a:pt x="359" y="399"/>
                    <a:pt x="359" y="399"/>
                    <a:pt x="359" y="399"/>
                  </a:cubicBezTo>
                  <a:cubicBezTo>
                    <a:pt x="362" y="399"/>
                    <a:pt x="363" y="400"/>
                    <a:pt x="365" y="401"/>
                  </a:cubicBezTo>
                  <a:cubicBezTo>
                    <a:pt x="367" y="402"/>
                    <a:pt x="370" y="404"/>
                    <a:pt x="374" y="406"/>
                  </a:cubicBezTo>
                  <a:cubicBezTo>
                    <a:pt x="405" y="427"/>
                    <a:pt x="405" y="427"/>
                    <a:pt x="405" y="427"/>
                  </a:cubicBezTo>
                  <a:lnTo>
                    <a:pt x="23" y="42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V="1">
              <a:off x="6013431" y="3479800"/>
              <a:ext cx="1748507" cy="7434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A8FB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>
            <a:xfrm>
              <a:off x="7508133" y="2702479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Status display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85083" y="3114645"/>
              <a:ext cx="6319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0070C0"/>
                  </a:solidFill>
                </a:rPr>
                <a:t>LAMOS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9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room with 24/7 operations</a:t>
            </a:r>
          </a:p>
          <a:p>
            <a:r>
              <a:rPr lang="en-US" dirty="0" smtClean="0"/>
              <a:t>Local </a:t>
            </a:r>
            <a:r>
              <a:rPr lang="en-US" dirty="0"/>
              <a:t>private </a:t>
            </a:r>
            <a:r>
              <a:rPr lang="en-US" dirty="0" smtClean="0"/>
              <a:t>lab LAN</a:t>
            </a:r>
          </a:p>
          <a:p>
            <a:r>
              <a:rPr lang="en-US" dirty="0" smtClean="0"/>
              <a:t>Temperature sensor: 1 reading/minute</a:t>
            </a:r>
          </a:p>
          <a:p>
            <a:r>
              <a:rPr lang="en-US" dirty="0"/>
              <a:t>C</a:t>
            </a:r>
            <a:r>
              <a:rPr lang="en-US" dirty="0" smtClean="0"/>
              <a:t>amera: 1 picture every 10</a:t>
            </a:r>
            <a:r>
              <a:rPr lang="en-US" baseline="30000" dirty="0" smtClean="0"/>
              <a:t>th</a:t>
            </a:r>
            <a:r>
              <a:rPr lang="en-US" dirty="0" smtClean="0"/>
              <a:t> second</a:t>
            </a:r>
          </a:p>
          <a:p>
            <a:r>
              <a:rPr lang="en-US" dirty="0" smtClean="0"/>
              <a:t>Central server node that pings ALL equipment in the lab and collects camera/temperature data</a:t>
            </a:r>
          </a:p>
          <a:p>
            <a:r>
              <a:rPr lang="en-US" dirty="0" smtClean="0"/>
              <a:t>External (from lab-LAN) display node that presents lab status</a:t>
            </a:r>
          </a:p>
          <a:p>
            <a:r>
              <a:rPr lang="en-US" dirty="0" smtClean="0"/>
              <a:t>Low bandwidth needs!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Surveillance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E-Hack Setup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32400" y="3067110"/>
            <a:ext cx="3016250" cy="482540"/>
            <a:chOff x="5232400" y="3067110"/>
            <a:chExt cx="3016250" cy="482540"/>
          </a:xfrm>
        </p:grpSpPr>
        <p:sp>
          <p:nvSpPr>
            <p:cNvPr id="4" name="TextBox 3"/>
            <p:cNvSpPr txBox="1"/>
            <p:nvPr/>
          </p:nvSpPr>
          <p:spPr>
            <a:xfrm>
              <a:off x="6677025" y="3110765"/>
              <a:ext cx="1571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32400" y="3067110"/>
              <a:ext cx="1463675" cy="4825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375275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524500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76900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826125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16625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165850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18250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67475" y="3319462"/>
              <a:ext cx="107950" cy="17145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781050" y="1676400"/>
            <a:ext cx="6134100" cy="2901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15100" y="3497580"/>
            <a:ext cx="2322195" cy="1372314"/>
            <a:chOff x="6515100" y="3497580"/>
            <a:chExt cx="2322195" cy="1372314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6515100" y="3497580"/>
              <a:ext cx="7620" cy="7086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6522720" y="4198620"/>
              <a:ext cx="769620" cy="76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265670" y="4008120"/>
              <a:ext cx="15716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Internet</a:t>
              </a:r>
            </a:p>
            <a:p>
              <a:r>
                <a:rPr lang="en-US" dirty="0" smtClean="0"/>
                <a:t>DHCP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4895" y="2345055"/>
            <a:ext cx="4671536" cy="1638776"/>
            <a:chOff x="1064895" y="2345055"/>
            <a:chExt cx="4671536" cy="1638776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447800" y="2919412"/>
              <a:ext cx="371475" cy="5048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525269" y="2690812"/>
              <a:ext cx="45719" cy="10001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531619" y="3067109"/>
              <a:ext cx="63500" cy="65088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1548763" y="2795587"/>
              <a:ext cx="0" cy="1238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6" idx="2"/>
            </p:cNvCxnSpPr>
            <p:nvPr/>
          </p:nvCxnSpPr>
          <p:spPr bwMode="auto">
            <a:xfrm flipH="1">
              <a:off x="1631950" y="3424237"/>
              <a:ext cx="1588" cy="5572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730875" y="3490912"/>
              <a:ext cx="5556" cy="4929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625600" y="3981450"/>
              <a:ext cx="4110831" cy="2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752600" y="2981325"/>
              <a:ext cx="828675" cy="40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Rpi1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4895" y="2345055"/>
              <a:ext cx="144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“Sensor node”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81175" y="3328035"/>
              <a:ext cx="144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Model B+</a:t>
              </a:r>
              <a:endParaRPr lang="en-US" sz="1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262245" y="1887452"/>
            <a:ext cx="2197735" cy="1432010"/>
            <a:chOff x="5262245" y="1887452"/>
            <a:chExt cx="2197735" cy="143201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691186" y="2235431"/>
              <a:ext cx="371475" cy="5048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>
              <a:stCxn id="7" idx="2"/>
              <a:endCxn id="13" idx="0"/>
            </p:cNvCxnSpPr>
            <p:nvPr/>
          </p:nvCxnSpPr>
          <p:spPr bwMode="auto">
            <a:xfrm>
              <a:off x="5876924" y="2740256"/>
              <a:ext cx="3176" cy="5792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003130" y="2248132"/>
              <a:ext cx="828675" cy="40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Rpi2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62245" y="1887452"/>
              <a:ext cx="144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“Central server”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10275" y="2599629"/>
              <a:ext cx="144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Model 2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0037" y="2519302"/>
            <a:ext cx="2738438" cy="1364358"/>
            <a:chOff x="2840037" y="2519302"/>
            <a:chExt cx="2738438" cy="1364358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5578475" y="3486944"/>
              <a:ext cx="0" cy="3967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3801741" y="3790157"/>
              <a:ext cx="162750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3002595" y="2919411"/>
              <a:ext cx="371475" cy="5048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0037" y="2519302"/>
              <a:ext cx="1974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Additional </a:t>
              </a:r>
              <a:r>
                <a:rPr lang="en-US" sz="1400" dirty="0" err="1" smtClean="0"/>
                <a:t>Rpis</a:t>
              </a:r>
              <a:endParaRPr lang="en-US" sz="1400" dirty="0"/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611562" y="2919410"/>
              <a:ext cx="371475" cy="5048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3201349" y="3424234"/>
              <a:ext cx="6671" cy="4594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435600" y="3491707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803329" y="3431539"/>
              <a:ext cx="2381" cy="36496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208020" y="3883660"/>
              <a:ext cx="237045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122739" y="3488532"/>
            <a:ext cx="2755650" cy="2445543"/>
            <a:chOff x="4122739" y="3488532"/>
            <a:chExt cx="2755650" cy="2445543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4690269" y="4853781"/>
              <a:ext cx="3175" cy="2889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Freeform 3"/>
            <p:cNvSpPr>
              <a:spLocks noChangeAspect="1" noEditPoints="1"/>
            </p:cNvSpPr>
            <p:nvPr/>
          </p:nvSpPr>
          <p:spPr bwMode="auto">
            <a:xfrm>
              <a:off x="4122739" y="5138738"/>
              <a:ext cx="1193550" cy="782637"/>
            </a:xfrm>
            <a:custGeom>
              <a:avLst/>
              <a:gdLst>
                <a:gd name="T0" fmla="*/ 2147483647 w 451"/>
                <a:gd name="T1" fmla="*/ 2147483647 h 296"/>
                <a:gd name="T2" fmla="*/ 2147483647 w 451"/>
                <a:gd name="T3" fmla="*/ 2147483647 h 296"/>
                <a:gd name="T4" fmla="*/ 2147483647 w 451"/>
                <a:gd name="T5" fmla="*/ 2147483647 h 296"/>
                <a:gd name="T6" fmla="*/ 2147483647 w 451"/>
                <a:gd name="T7" fmla="*/ 2147483647 h 296"/>
                <a:gd name="T8" fmla="*/ 2147483647 w 451"/>
                <a:gd name="T9" fmla="*/ 2147483647 h 296"/>
                <a:gd name="T10" fmla="*/ 2147483647 w 451"/>
                <a:gd name="T11" fmla="*/ 2147483647 h 296"/>
                <a:gd name="T12" fmla="*/ 2147483647 w 451"/>
                <a:gd name="T13" fmla="*/ 2147483647 h 296"/>
                <a:gd name="T14" fmla="*/ 2147483647 w 451"/>
                <a:gd name="T15" fmla="*/ 2147483647 h 296"/>
                <a:gd name="T16" fmla="*/ 2147483647 w 451"/>
                <a:gd name="T17" fmla="*/ 2147483647 h 296"/>
                <a:gd name="T18" fmla="*/ 2147483647 w 451"/>
                <a:gd name="T19" fmla="*/ 2147483647 h 296"/>
                <a:gd name="T20" fmla="*/ 2147483647 w 451"/>
                <a:gd name="T21" fmla="*/ 2147483647 h 296"/>
                <a:gd name="T22" fmla="*/ 2147483647 w 451"/>
                <a:gd name="T23" fmla="*/ 2147483647 h 296"/>
                <a:gd name="T24" fmla="*/ 2147483647 w 451"/>
                <a:gd name="T25" fmla="*/ 2147483647 h 296"/>
                <a:gd name="T26" fmla="*/ 2147483647 w 451"/>
                <a:gd name="T27" fmla="*/ 2147483647 h 296"/>
                <a:gd name="T28" fmla="*/ 2147483647 w 451"/>
                <a:gd name="T29" fmla="*/ 2147483647 h 296"/>
                <a:gd name="T30" fmla="*/ 2147483647 w 451"/>
                <a:gd name="T31" fmla="*/ 2147483647 h 296"/>
                <a:gd name="T32" fmla="*/ 2147483647 w 451"/>
                <a:gd name="T33" fmla="*/ 2147483647 h 296"/>
                <a:gd name="T34" fmla="*/ 2147483647 w 451"/>
                <a:gd name="T35" fmla="*/ 2147483647 h 296"/>
                <a:gd name="T36" fmla="*/ 2147483647 w 451"/>
                <a:gd name="T37" fmla="*/ 0 h 296"/>
                <a:gd name="T38" fmla="*/ 2147483647 w 451"/>
                <a:gd name="T39" fmla="*/ 0 h 296"/>
                <a:gd name="T40" fmla="*/ 2147483647 w 451"/>
                <a:gd name="T41" fmla="*/ 2147483647 h 296"/>
                <a:gd name="T42" fmla="*/ 2147483647 w 451"/>
                <a:gd name="T43" fmla="*/ 2147483647 h 296"/>
                <a:gd name="T44" fmla="*/ 2147483647 w 451"/>
                <a:gd name="T45" fmla="*/ 2147483647 h 296"/>
                <a:gd name="T46" fmla="*/ 2147483647 w 451"/>
                <a:gd name="T47" fmla="*/ 2147483647 h 296"/>
                <a:gd name="T48" fmla="*/ 2147483647 w 451"/>
                <a:gd name="T49" fmla="*/ 2147483647 h 296"/>
                <a:gd name="T50" fmla="*/ 0 w 451"/>
                <a:gd name="T51" fmla="*/ 2147483647 h 296"/>
                <a:gd name="T52" fmla="*/ 0 w 451"/>
                <a:gd name="T53" fmla="*/ 2147483647 h 296"/>
                <a:gd name="T54" fmla="*/ 2147483647 w 451"/>
                <a:gd name="T55" fmla="*/ 2147483647 h 296"/>
                <a:gd name="T56" fmla="*/ 2147483647 w 451"/>
                <a:gd name="T57" fmla="*/ 2147483647 h 296"/>
                <a:gd name="T58" fmla="*/ 2147483647 w 451"/>
                <a:gd name="T59" fmla="*/ 2147483647 h 296"/>
                <a:gd name="T60" fmla="*/ 2147483647 w 451"/>
                <a:gd name="T61" fmla="*/ 2147483647 h 296"/>
                <a:gd name="T62" fmla="*/ 2147483647 w 451"/>
                <a:gd name="T63" fmla="*/ 2147483647 h 296"/>
                <a:gd name="T64" fmla="*/ 2147483647 w 451"/>
                <a:gd name="T65" fmla="*/ 2147483647 h 296"/>
                <a:gd name="T66" fmla="*/ 2147483647 w 451"/>
                <a:gd name="T67" fmla="*/ 2147483647 h 296"/>
                <a:gd name="T68" fmla="*/ 2147483647 w 451"/>
                <a:gd name="T69" fmla="*/ 2147483647 h 296"/>
                <a:gd name="T70" fmla="*/ 2147483647 w 451"/>
                <a:gd name="T71" fmla="*/ 2147483647 h 296"/>
                <a:gd name="T72" fmla="*/ 2147483647 w 451"/>
                <a:gd name="T73" fmla="*/ 2147483647 h 296"/>
                <a:gd name="T74" fmla="*/ 2147483647 w 451"/>
                <a:gd name="T75" fmla="*/ 2147483647 h 296"/>
                <a:gd name="T76" fmla="*/ 2147483647 w 451"/>
                <a:gd name="T77" fmla="*/ 2147483647 h 296"/>
                <a:gd name="T78" fmla="*/ 2147483647 w 451"/>
                <a:gd name="T79" fmla="*/ 2147483647 h 296"/>
                <a:gd name="T80" fmla="*/ 2147483647 w 451"/>
                <a:gd name="T81" fmla="*/ 2147483647 h 29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51"/>
                <a:gd name="T124" fmla="*/ 0 h 296"/>
                <a:gd name="T125" fmla="*/ 451 w 451"/>
                <a:gd name="T126" fmla="*/ 296 h 29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51" h="296">
                  <a:moveTo>
                    <a:pt x="437" y="250"/>
                  </a:moveTo>
                  <a:cubicBezTo>
                    <a:pt x="437" y="249"/>
                    <a:pt x="437" y="249"/>
                    <a:pt x="437" y="249"/>
                  </a:cubicBezTo>
                  <a:cubicBezTo>
                    <a:pt x="421" y="249"/>
                    <a:pt x="421" y="249"/>
                    <a:pt x="421" y="249"/>
                  </a:cubicBezTo>
                  <a:cubicBezTo>
                    <a:pt x="421" y="249"/>
                    <a:pt x="421" y="249"/>
                    <a:pt x="421" y="248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1" y="66"/>
                    <a:pt x="417" y="62"/>
                    <a:pt x="413" y="62"/>
                  </a:cubicBezTo>
                  <a:cubicBezTo>
                    <a:pt x="408" y="62"/>
                    <a:pt x="405" y="66"/>
                    <a:pt x="405" y="70"/>
                  </a:cubicBezTo>
                  <a:cubicBezTo>
                    <a:pt x="405" y="248"/>
                    <a:pt x="405" y="248"/>
                    <a:pt x="405" y="248"/>
                  </a:cubicBezTo>
                  <a:cubicBezTo>
                    <a:pt x="405" y="249"/>
                    <a:pt x="405" y="249"/>
                    <a:pt x="405" y="249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405" y="42"/>
                    <a:pt x="408" y="46"/>
                    <a:pt x="413" y="46"/>
                  </a:cubicBezTo>
                  <a:cubicBezTo>
                    <a:pt x="417" y="46"/>
                    <a:pt x="421" y="42"/>
                    <a:pt x="421" y="38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1" y="7"/>
                    <a:pt x="415" y="0"/>
                    <a:pt x="40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30" y="7"/>
                    <a:pt x="30" y="14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6" y="250"/>
                    <a:pt x="0" y="256"/>
                    <a:pt x="0" y="263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90"/>
                    <a:pt x="6" y="296"/>
                    <a:pt x="14" y="296"/>
                  </a:cubicBezTo>
                  <a:cubicBezTo>
                    <a:pt x="437" y="296"/>
                    <a:pt x="437" y="296"/>
                    <a:pt x="437" y="296"/>
                  </a:cubicBezTo>
                  <a:cubicBezTo>
                    <a:pt x="445" y="296"/>
                    <a:pt x="451" y="290"/>
                    <a:pt x="451" y="282"/>
                  </a:cubicBezTo>
                  <a:cubicBezTo>
                    <a:pt x="451" y="263"/>
                    <a:pt x="451" y="263"/>
                    <a:pt x="451" y="263"/>
                  </a:cubicBezTo>
                  <a:cubicBezTo>
                    <a:pt x="451" y="256"/>
                    <a:pt x="445" y="250"/>
                    <a:pt x="437" y="250"/>
                  </a:cubicBezTo>
                  <a:close/>
                  <a:moveTo>
                    <a:pt x="435" y="280"/>
                  </a:moveTo>
                  <a:cubicBezTo>
                    <a:pt x="16" y="280"/>
                    <a:pt x="16" y="280"/>
                    <a:pt x="16" y="280"/>
                  </a:cubicBezTo>
                  <a:cubicBezTo>
                    <a:pt x="16" y="265"/>
                    <a:pt x="16" y="265"/>
                    <a:pt x="16" y="265"/>
                  </a:cubicBezTo>
                  <a:cubicBezTo>
                    <a:pt x="183" y="265"/>
                    <a:pt x="183" y="265"/>
                    <a:pt x="183" y="265"/>
                  </a:cubicBezTo>
                  <a:cubicBezTo>
                    <a:pt x="184" y="269"/>
                    <a:pt x="187" y="271"/>
                    <a:pt x="190" y="271"/>
                  </a:cubicBezTo>
                  <a:cubicBezTo>
                    <a:pt x="260" y="271"/>
                    <a:pt x="260" y="271"/>
                    <a:pt x="260" y="271"/>
                  </a:cubicBezTo>
                  <a:cubicBezTo>
                    <a:pt x="263" y="271"/>
                    <a:pt x="266" y="269"/>
                    <a:pt x="267" y="265"/>
                  </a:cubicBezTo>
                  <a:cubicBezTo>
                    <a:pt x="435" y="266"/>
                    <a:pt x="435" y="266"/>
                    <a:pt x="435" y="266"/>
                  </a:cubicBezTo>
                  <a:lnTo>
                    <a:pt x="435" y="28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"/>
            <p:cNvSpPr>
              <a:spLocks noChangeAspect="1" noEditPoints="1"/>
            </p:cNvSpPr>
            <p:nvPr/>
          </p:nvSpPr>
          <p:spPr bwMode="auto">
            <a:xfrm>
              <a:off x="5684839" y="5151438"/>
              <a:ext cx="1193550" cy="782637"/>
            </a:xfrm>
            <a:custGeom>
              <a:avLst/>
              <a:gdLst>
                <a:gd name="T0" fmla="*/ 2147483647 w 451"/>
                <a:gd name="T1" fmla="*/ 2147483647 h 296"/>
                <a:gd name="T2" fmla="*/ 2147483647 w 451"/>
                <a:gd name="T3" fmla="*/ 2147483647 h 296"/>
                <a:gd name="T4" fmla="*/ 2147483647 w 451"/>
                <a:gd name="T5" fmla="*/ 2147483647 h 296"/>
                <a:gd name="T6" fmla="*/ 2147483647 w 451"/>
                <a:gd name="T7" fmla="*/ 2147483647 h 296"/>
                <a:gd name="T8" fmla="*/ 2147483647 w 451"/>
                <a:gd name="T9" fmla="*/ 2147483647 h 296"/>
                <a:gd name="T10" fmla="*/ 2147483647 w 451"/>
                <a:gd name="T11" fmla="*/ 2147483647 h 296"/>
                <a:gd name="T12" fmla="*/ 2147483647 w 451"/>
                <a:gd name="T13" fmla="*/ 2147483647 h 296"/>
                <a:gd name="T14" fmla="*/ 2147483647 w 451"/>
                <a:gd name="T15" fmla="*/ 2147483647 h 296"/>
                <a:gd name="T16" fmla="*/ 2147483647 w 451"/>
                <a:gd name="T17" fmla="*/ 2147483647 h 296"/>
                <a:gd name="T18" fmla="*/ 2147483647 w 451"/>
                <a:gd name="T19" fmla="*/ 2147483647 h 296"/>
                <a:gd name="T20" fmla="*/ 2147483647 w 451"/>
                <a:gd name="T21" fmla="*/ 2147483647 h 296"/>
                <a:gd name="T22" fmla="*/ 2147483647 w 451"/>
                <a:gd name="T23" fmla="*/ 2147483647 h 296"/>
                <a:gd name="T24" fmla="*/ 2147483647 w 451"/>
                <a:gd name="T25" fmla="*/ 2147483647 h 296"/>
                <a:gd name="T26" fmla="*/ 2147483647 w 451"/>
                <a:gd name="T27" fmla="*/ 2147483647 h 296"/>
                <a:gd name="T28" fmla="*/ 2147483647 w 451"/>
                <a:gd name="T29" fmla="*/ 2147483647 h 296"/>
                <a:gd name="T30" fmla="*/ 2147483647 w 451"/>
                <a:gd name="T31" fmla="*/ 2147483647 h 296"/>
                <a:gd name="T32" fmla="*/ 2147483647 w 451"/>
                <a:gd name="T33" fmla="*/ 2147483647 h 296"/>
                <a:gd name="T34" fmla="*/ 2147483647 w 451"/>
                <a:gd name="T35" fmla="*/ 2147483647 h 296"/>
                <a:gd name="T36" fmla="*/ 2147483647 w 451"/>
                <a:gd name="T37" fmla="*/ 0 h 296"/>
                <a:gd name="T38" fmla="*/ 2147483647 w 451"/>
                <a:gd name="T39" fmla="*/ 0 h 296"/>
                <a:gd name="T40" fmla="*/ 2147483647 w 451"/>
                <a:gd name="T41" fmla="*/ 2147483647 h 296"/>
                <a:gd name="T42" fmla="*/ 2147483647 w 451"/>
                <a:gd name="T43" fmla="*/ 2147483647 h 296"/>
                <a:gd name="T44" fmla="*/ 2147483647 w 451"/>
                <a:gd name="T45" fmla="*/ 2147483647 h 296"/>
                <a:gd name="T46" fmla="*/ 2147483647 w 451"/>
                <a:gd name="T47" fmla="*/ 2147483647 h 296"/>
                <a:gd name="T48" fmla="*/ 2147483647 w 451"/>
                <a:gd name="T49" fmla="*/ 2147483647 h 296"/>
                <a:gd name="T50" fmla="*/ 0 w 451"/>
                <a:gd name="T51" fmla="*/ 2147483647 h 296"/>
                <a:gd name="T52" fmla="*/ 0 w 451"/>
                <a:gd name="T53" fmla="*/ 2147483647 h 296"/>
                <a:gd name="T54" fmla="*/ 2147483647 w 451"/>
                <a:gd name="T55" fmla="*/ 2147483647 h 296"/>
                <a:gd name="T56" fmla="*/ 2147483647 w 451"/>
                <a:gd name="T57" fmla="*/ 2147483647 h 296"/>
                <a:gd name="T58" fmla="*/ 2147483647 w 451"/>
                <a:gd name="T59" fmla="*/ 2147483647 h 296"/>
                <a:gd name="T60" fmla="*/ 2147483647 w 451"/>
                <a:gd name="T61" fmla="*/ 2147483647 h 296"/>
                <a:gd name="T62" fmla="*/ 2147483647 w 451"/>
                <a:gd name="T63" fmla="*/ 2147483647 h 296"/>
                <a:gd name="T64" fmla="*/ 2147483647 w 451"/>
                <a:gd name="T65" fmla="*/ 2147483647 h 296"/>
                <a:gd name="T66" fmla="*/ 2147483647 w 451"/>
                <a:gd name="T67" fmla="*/ 2147483647 h 296"/>
                <a:gd name="T68" fmla="*/ 2147483647 w 451"/>
                <a:gd name="T69" fmla="*/ 2147483647 h 296"/>
                <a:gd name="T70" fmla="*/ 2147483647 w 451"/>
                <a:gd name="T71" fmla="*/ 2147483647 h 296"/>
                <a:gd name="T72" fmla="*/ 2147483647 w 451"/>
                <a:gd name="T73" fmla="*/ 2147483647 h 296"/>
                <a:gd name="T74" fmla="*/ 2147483647 w 451"/>
                <a:gd name="T75" fmla="*/ 2147483647 h 296"/>
                <a:gd name="T76" fmla="*/ 2147483647 w 451"/>
                <a:gd name="T77" fmla="*/ 2147483647 h 296"/>
                <a:gd name="T78" fmla="*/ 2147483647 w 451"/>
                <a:gd name="T79" fmla="*/ 2147483647 h 296"/>
                <a:gd name="T80" fmla="*/ 2147483647 w 451"/>
                <a:gd name="T81" fmla="*/ 2147483647 h 29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51"/>
                <a:gd name="T124" fmla="*/ 0 h 296"/>
                <a:gd name="T125" fmla="*/ 451 w 451"/>
                <a:gd name="T126" fmla="*/ 296 h 29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51" h="296">
                  <a:moveTo>
                    <a:pt x="437" y="250"/>
                  </a:moveTo>
                  <a:cubicBezTo>
                    <a:pt x="437" y="249"/>
                    <a:pt x="437" y="249"/>
                    <a:pt x="437" y="249"/>
                  </a:cubicBezTo>
                  <a:cubicBezTo>
                    <a:pt x="421" y="249"/>
                    <a:pt x="421" y="249"/>
                    <a:pt x="421" y="249"/>
                  </a:cubicBezTo>
                  <a:cubicBezTo>
                    <a:pt x="421" y="249"/>
                    <a:pt x="421" y="249"/>
                    <a:pt x="421" y="248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1" y="66"/>
                    <a:pt x="417" y="62"/>
                    <a:pt x="413" y="62"/>
                  </a:cubicBezTo>
                  <a:cubicBezTo>
                    <a:pt x="408" y="62"/>
                    <a:pt x="405" y="66"/>
                    <a:pt x="405" y="70"/>
                  </a:cubicBezTo>
                  <a:cubicBezTo>
                    <a:pt x="405" y="248"/>
                    <a:pt x="405" y="248"/>
                    <a:pt x="405" y="248"/>
                  </a:cubicBezTo>
                  <a:cubicBezTo>
                    <a:pt x="405" y="249"/>
                    <a:pt x="405" y="249"/>
                    <a:pt x="405" y="249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405" y="42"/>
                    <a:pt x="408" y="46"/>
                    <a:pt x="413" y="46"/>
                  </a:cubicBezTo>
                  <a:cubicBezTo>
                    <a:pt x="417" y="46"/>
                    <a:pt x="421" y="42"/>
                    <a:pt x="421" y="38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1" y="7"/>
                    <a:pt x="415" y="0"/>
                    <a:pt x="40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30" y="7"/>
                    <a:pt x="30" y="14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6" y="250"/>
                    <a:pt x="0" y="256"/>
                    <a:pt x="0" y="263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90"/>
                    <a:pt x="6" y="296"/>
                    <a:pt x="14" y="296"/>
                  </a:cubicBezTo>
                  <a:cubicBezTo>
                    <a:pt x="437" y="296"/>
                    <a:pt x="437" y="296"/>
                    <a:pt x="437" y="296"/>
                  </a:cubicBezTo>
                  <a:cubicBezTo>
                    <a:pt x="445" y="296"/>
                    <a:pt x="451" y="290"/>
                    <a:pt x="451" y="282"/>
                  </a:cubicBezTo>
                  <a:cubicBezTo>
                    <a:pt x="451" y="263"/>
                    <a:pt x="451" y="263"/>
                    <a:pt x="451" y="263"/>
                  </a:cubicBezTo>
                  <a:cubicBezTo>
                    <a:pt x="451" y="256"/>
                    <a:pt x="445" y="250"/>
                    <a:pt x="437" y="250"/>
                  </a:cubicBezTo>
                  <a:close/>
                  <a:moveTo>
                    <a:pt x="435" y="280"/>
                  </a:moveTo>
                  <a:cubicBezTo>
                    <a:pt x="16" y="280"/>
                    <a:pt x="16" y="280"/>
                    <a:pt x="16" y="280"/>
                  </a:cubicBezTo>
                  <a:cubicBezTo>
                    <a:pt x="16" y="265"/>
                    <a:pt x="16" y="265"/>
                    <a:pt x="16" y="265"/>
                  </a:cubicBezTo>
                  <a:cubicBezTo>
                    <a:pt x="183" y="265"/>
                    <a:pt x="183" y="265"/>
                    <a:pt x="183" y="265"/>
                  </a:cubicBezTo>
                  <a:cubicBezTo>
                    <a:pt x="184" y="269"/>
                    <a:pt x="187" y="271"/>
                    <a:pt x="190" y="271"/>
                  </a:cubicBezTo>
                  <a:cubicBezTo>
                    <a:pt x="260" y="271"/>
                    <a:pt x="260" y="271"/>
                    <a:pt x="260" y="271"/>
                  </a:cubicBezTo>
                  <a:cubicBezTo>
                    <a:pt x="263" y="271"/>
                    <a:pt x="266" y="269"/>
                    <a:pt x="267" y="265"/>
                  </a:cubicBezTo>
                  <a:cubicBezTo>
                    <a:pt x="435" y="266"/>
                    <a:pt x="435" y="266"/>
                    <a:pt x="435" y="266"/>
                  </a:cubicBezTo>
                  <a:lnTo>
                    <a:pt x="435" y="28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6073775" y="3488532"/>
              <a:ext cx="19050" cy="1378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4689476" y="4857750"/>
              <a:ext cx="1406524" cy="6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6223000" y="3491707"/>
              <a:ext cx="25400" cy="1661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4194674" y="5347801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Status GUI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9994" y="5347801"/>
              <a:ext cx="109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Status GUI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9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Raspberry </a:t>
            </a:r>
            <a:r>
              <a:rPr lang="en-US" dirty="0"/>
              <a:t>P</a:t>
            </a:r>
            <a:r>
              <a:rPr lang="en-US" dirty="0" smtClean="0"/>
              <a:t>i model B+ with: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 5-Megapixel camera module (350 SEK)</a:t>
            </a:r>
          </a:p>
          <a:p>
            <a:pPr lvl="1"/>
            <a:r>
              <a:rPr lang="en-US" dirty="0" smtClean="0"/>
              <a:t>DS18B20 temperature sensor (70 SEK@ </a:t>
            </a:r>
            <a:r>
              <a:rPr lang="en-US" dirty="0" err="1" smtClean="0"/>
              <a:t>Kjell</a:t>
            </a:r>
            <a:r>
              <a:rPr lang="en-US" dirty="0" smtClean="0"/>
              <a:t> &amp; Co)</a:t>
            </a:r>
          </a:p>
          <a:p>
            <a:r>
              <a:rPr lang="en-US" dirty="0" smtClean="0"/>
              <a:t>Temp sensor adaptor </a:t>
            </a:r>
            <a:r>
              <a:rPr lang="en-US" dirty="0" smtClean="0"/>
              <a:t>(</a:t>
            </a:r>
            <a:r>
              <a:rPr lang="en-US" dirty="0"/>
              <a:t>connector </a:t>
            </a:r>
            <a:r>
              <a:rPr lang="en-US" dirty="0" smtClean="0"/>
              <a:t>with 4.7 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en-US" dirty="0" smtClean="0"/>
              <a:t> resistor)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sensor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1: (Install SD-card with </a:t>
            </a:r>
            <a:r>
              <a:rPr lang="en-US" sz="2000" dirty="0" err="1" smtClean="0"/>
              <a:t>Raspbian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2: (Connect </a:t>
            </a:r>
            <a:r>
              <a:rPr lang="en-US" sz="2000" dirty="0" err="1" smtClean="0"/>
              <a:t>Rpi</a:t>
            </a:r>
            <a:r>
              <a:rPr lang="en-US" sz="2000" dirty="0" smtClean="0"/>
              <a:t> camera and temperature sensor)</a:t>
            </a:r>
          </a:p>
          <a:p>
            <a:r>
              <a:rPr lang="en-US" sz="2000" dirty="0"/>
              <a:t>3</a:t>
            </a:r>
            <a:r>
              <a:rPr lang="en-US" sz="2000" dirty="0" smtClean="0"/>
              <a:t>: </a:t>
            </a:r>
            <a:r>
              <a:rPr lang="en-US" sz="2000" dirty="0"/>
              <a:t>Boot and configure (“</a:t>
            </a:r>
            <a:r>
              <a:rPr lang="en-US" sz="2000" dirty="0" err="1"/>
              <a:t>raspi-config</a:t>
            </a:r>
            <a:r>
              <a:rPr lang="en-US" sz="2000" dirty="0" smtClean="0"/>
              <a:t>”) (</a:t>
            </a:r>
            <a:r>
              <a:rPr lang="en-US" sz="2000" dirty="0" err="1" smtClean="0"/>
              <a:t>login:”pi</a:t>
            </a:r>
            <a:r>
              <a:rPr lang="en-US" sz="2000" dirty="0" smtClean="0"/>
              <a:t>”, </a:t>
            </a:r>
            <a:r>
              <a:rPr lang="en-US" sz="2000" dirty="0" err="1" smtClean="0"/>
              <a:t>passwd</a:t>
            </a:r>
            <a:r>
              <a:rPr lang="en-US" sz="2000" dirty="0" smtClean="0"/>
              <a:t>:“raspberry”)</a:t>
            </a:r>
            <a:endParaRPr lang="en-US" sz="2000" dirty="0"/>
          </a:p>
          <a:p>
            <a:pPr lvl="1"/>
            <a:r>
              <a:rPr lang="en-US" sz="1600" dirty="0" smtClean="0"/>
              <a:t>Expand </a:t>
            </a:r>
            <a:r>
              <a:rPr lang="en-US" sz="1600" dirty="0"/>
              <a:t>file </a:t>
            </a:r>
            <a:r>
              <a:rPr lang="en-US" sz="1600" dirty="0" smtClean="0"/>
              <a:t>system </a:t>
            </a:r>
            <a:endParaRPr lang="en-US" sz="1600" dirty="0" smtClean="0"/>
          </a:p>
          <a:p>
            <a:pPr lvl="1"/>
            <a:r>
              <a:rPr lang="en-US" sz="1600" dirty="0" smtClean="0"/>
              <a:t>Enable </a:t>
            </a:r>
            <a:r>
              <a:rPr lang="en-US" sz="1600" dirty="0" smtClean="0"/>
              <a:t>SSH </a:t>
            </a:r>
            <a:endParaRPr lang="en-US" sz="1600" dirty="0" smtClean="0"/>
          </a:p>
          <a:p>
            <a:pPr lvl="1"/>
            <a:r>
              <a:rPr lang="en-US" sz="1600" dirty="0" smtClean="0"/>
              <a:t>Change </a:t>
            </a:r>
            <a:r>
              <a:rPr lang="en-US" sz="1600" dirty="0" smtClean="0"/>
              <a:t>keyboard </a:t>
            </a:r>
            <a:r>
              <a:rPr lang="en-US" sz="1600" dirty="0"/>
              <a:t>layout, </a:t>
            </a:r>
            <a:r>
              <a:rPr lang="en-US" sz="1600" dirty="0" smtClean="0"/>
              <a:t>(“HP Internet Keyboard”, Swedish)</a:t>
            </a:r>
          </a:p>
          <a:p>
            <a:pPr lvl="1"/>
            <a:r>
              <a:rPr lang="en-US" sz="1600" dirty="0" smtClean="0"/>
              <a:t>Set locale/time-zone </a:t>
            </a:r>
          </a:p>
          <a:p>
            <a:pPr lvl="1"/>
            <a:r>
              <a:rPr lang="en-US" sz="1600" dirty="0" smtClean="0"/>
              <a:t>Enable camera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NOTE! Before connecting to internet: change password! (“</a:t>
            </a:r>
            <a:r>
              <a:rPr lang="en-US" sz="1600" dirty="0" err="1">
                <a:solidFill>
                  <a:srgbClr val="FF0000"/>
                </a:solidFill>
              </a:rPr>
              <a:t>passwd</a:t>
            </a:r>
            <a:r>
              <a:rPr lang="en-US" sz="1600" dirty="0">
                <a:solidFill>
                  <a:srgbClr val="FF0000"/>
                </a:solidFill>
              </a:rPr>
              <a:t>”, “EHackPi123#”)</a:t>
            </a:r>
          </a:p>
          <a:p>
            <a:pPr lvl="1"/>
            <a:r>
              <a:rPr lang="en-US" sz="1600" dirty="0" smtClean="0"/>
              <a:t>Install </a:t>
            </a:r>
            <a:r>
              <a:rPr lang="en-US" sz="1600" dirty="0" smtClean="0"/>
              <a:t>FTP (and VNC if you like) </a:t>
            </a:r>
            <a:endParaRPr lang="en-US" sz="1600" dirty="0"/>
          </a:p>
          <a:p>
            <a:r>
              <a:rPr lang="en-US" sz="2000" dirty="0"/>
              <a:t>4</a:t>
            </a:r>
            <a:r>
              <a:rPr lang="en-US" sz="2000" dirty="0" smtClean="0"/>
              <a:t>: Test temp sensor and camera</a:t>
            </a:r>
            <a:endParaRPr lang="en-US" sz="2000" dirty="0"/>
          </a:p>
          <a:p>
            <a:r>
              <a:rPr lang="en-US" sz="2000" dirty="0"/>
              <a:t>5</a:t>
            </a:r>
            <a:r>
              <a:rPr lang="en-US" sz="2000" dirty="0" smtClean="0"/>
              <a:t>: Hack on challenges!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smtClean="0"/>
              <a:t>node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Sensor node: </a:t>
            </a:r>
            <a:r>
              <a:rPr lang="en-US" dirty="0" smtClean="0"/>
              <a:t>Improved SW for reading temperature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/>
              <a:t>Server node: </a:t>
            </a:r>
            <a:r>
              <a:rPr lang="en-US" dirty="0" smtClean="0"/>
              <a:t>Central server that pings all equipment on the local private LAN and collects all sensor data. Puts the results into a record of some kind that can be distributed easily.</a:t>
            </a:r>
          </a:p>
          <a:p>
            <a:r>
              <a:rPr lang="en-US" b="1" dirty="0" smtClean="0"/>
              <a:t>Status display node: </a:t>
            </a:r>
            <a:r>
              <a:rPr lang="en-US" dirty="0" smtClean="0"/>
              <a:t>A simple GUI that presents the lab status. </a:t>
            </a:r>
            <a:endParaRPr lang="en-US" dirty="0" smtClean="0"/>
          </a:p>
          <a:p>
            <a:r>
              <a:rPr lang="en-US" b="1" dirty="0" smtClean="0"/>
              <a:t>Configuration</a:t>
            </a:r>
            <a:r>
              <a:rPr lang="en-US" b="1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smtClean="0"/>
              <a:t>playbook configuration </a:t>
            </a:r>
            <a:r>
              <a:rPr lang="en-US" dirty="0" smtClean="0"/>
              <a:t>of all </a:t>
            </a:r>
            <a:r>
              <a:rPr lang="en-US" dirty="0" err="1" smtClean="0"/>
              <a:t>Rpis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1317</Words>
  <Application>Microsoft Office PowerPoint</Application>
  <PresentationFormat>On-screen Show (4:3)</PresentationFormat>
  <Paragraphs>271</Paragraphs>
  <Slides>26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Symbol</vt:lpstr>
      <vt:lpstr>Calibri</vt:lpstr>
      <vt:lpstr>Ericsson Capital TT</vt:lpstr>
      <vt:lpstr>Wingdings</vt:lpstr>
      <vt:lpstr>PresentationTemplate2011</vt:lpstr>
      <vt:lpstr>E-Hack Raspberry PI Surveillance system challenge</vt:lpstr>
      <vt:lpstr>Outline</vt:lpstr>
      <vt:lpstr>Intro: RPI@ERicsson?</vt:lpstr>
      <vt:lpstr>Surveillance System Lab Monitor system (LAMOS)</vt:lpstr>
      <vt:lpstr>Surveillance system</vt:lpstr>
      <vt:lpstr>E-Hack Setup</vt:lpstr>
      <vt:lpstr>Raspberry Pi sensor node</vt:lpstr>
      <vt:lpstr>RPi sensor node setup</vt:lpstr>
      <vt:lpstr>Challenges Summary</vt:lpstr>
      <vt:lpstr>Sensor node challenge</vt:lpstr>
      <vt:lpstr>server node challenge</vt:lpstr>
      <vt:lpstr>Status GUI challenge</vt:lpstr>
      <vt:lpstr>Configuration Challenge</vt:lpstr>
      <vt:lpstr>PowerPoint Presentation</vt:lpstr>
      <vt:lpstr>RPI Components at Kjell &amp; Co</vt:lpstr>
      <vt:lpstr>FTP server on RPI</vt:lpstr>
      <vt:lpstr>VNC server on RPI</vt:lpstr>
      <vt:lpstr>Rpi gpio pinout</vt:lpstr>
      <vt:lpstr>Temp Sensor DS18B20 on RPI B+</vt:lpstr>
      <vt:lpstr>Temp Sensor DS18B20 on RPI B+</vt:lpstr>
      <vt:lpstr>Temp sensor Python script 1(3)</vt:lpstr>
      <vt:lpstr>Temp sensor Python script 2(3)</vt:lpstr>
      <vt:lpstr>Temp sensor Python script 3(3)</vt:lpstr>
      <vt:lpstr>Camera module</vt:lpstr>
      <vt:lpstr>Server node shell script example</vt:lpstr>
      <vt:lpstr>Ansible playbook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E-Hack Raspberry PI Surveillance system challenge</dc:title>
  <dc:creator>EAB/FJL/RCT Martin Siegbahn</dc:creator>
  <dc:description>Rev PA1</dc:description>
  <cp:lastModifiedBy>Martin Siegbahn</cp:lastModifiedBy>
  <cp:revision>240</cp:revision>
  <dcterms:created xsi:type="dcterms:W3CDTF">2011-05-24T09:22:48Z</dcterms:created>
  <dcterms:modified xsi:type="dcterms:W3CDTF">2015-05-06T15:38:48Z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2015-04-19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EAB/FJL/RCT Martin Siegbahn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2015-04-19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