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62" r:id="rId3"/>
    <p:sldId id="264" r:id="rId4"/>
    <p:sldId id="286" r:id="rId5"/>
    <p:sldId id="288" r:id="rId6"/>
    <p:sldId id="289" r:id="rId7"/>
    <p:sldId id="287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8" r:id="rId16"/>
    <p:sldId id="297" r:id="rId17"/>
    <p:sldId id="299" r:id="rId18"/>
    <p:sldId id="281" r:id="rId19"/>
    <p:sldId id="28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8C6F56-9D4A-4525-BD17-EAEBA600DC02}">
          <p14:sldIdLst>
            <p14:sldId id="256"/>
          </p14:sldIdLst>
        </p14:section>
        <p14:section name="Outline" id="{53B27013-A4AB-4766-BF77-07FB3F72A68F}">
          <p14:sldIdLst>
            <p14:sldId id="262"/>
            <p14:sldId id="264"/>
            <p14:sldId id="286"/>
            <p14:sldId id="288"/>
            <p14:sldId id="289"/>
            <p14:sldId id="287"/>
            <p14:sldId id="290"/>
            <p14:sldId id="291"/>
            <p14:sldId id="292"/>
            <p14:sldId id="293"/>
            <p14:sldId id="294"/>
            <p14:sldId id="295"/>
            <p14:sldId id="296"/>
            <p14:sldId id="298"/>
            <p14:sldId id="297"/>
            <p14:sldId id="299"/>
          </p14:sldIdLst>
        </p14:section>
        <p14:section name="Conclusion" id="{B5001B22-43B0-41A6-A184-B965F0D1F4DB}">
          <p14:sldIdLst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6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sin Antony" userId="bca7c97402951e24" providerId="LiveId" clId="{EBF28858-6F8B-4FE5-9952-D2E21041B130}"/>
    <pc:docChg chg="undo redo custSel addSld delSld modSld sldOrd addSection delSection modSection">
      <pc:chgData name="Jossin Antony" userId="bca7c97402951e24" providerId="LiveId" clId="{EBF28858-6F8B-4FE5-9952-D2E21041B130}" dt="2024-01-16T18:51:08.192" v="1793" actId="1038"/>
      <pc:docMkLst>
        <pc:docMk/>
      </pc:docMkLst>
      <pc:sldChg chg="addSp delSp modSp mod">
        <pc:chgData name="Jossin Antony" userId="bca7c97402951e24" providerId="LiveId" clId="{EBF28858-6F8B-4FE5-9952-D2E21041B130}" dt="2024-01-16T15:01:29.597" v="150" actId="1076"/>
        <pc:sldMkLst>
          <pc:docMk/>
          <pc:sldMk cId="3828266904" sldId="256"/>
        </pc:sldMkLst>
        <pc:spChg chg="mod">
          <ac:chgData name="Jossin Antony" userId="bca7c97402951e24" providerId="LiveId" clId="{EBF28858-6F8B-4FE5-9952-D2E21041B130}" dt="2024-01-16T15:01:29.597" v="150" actId="1076"/>
          <ac:spMkLst>
            <pc:docMk/>
            <pc:sldMk cId="3828266904" sldId="256"/>
            <ac:spMk id="2" creationId="{B7513B36-A1A8-708A-CB99-A059DFAEC217}"/>
          </ac:spMkLst>
        </pc:spChg>
        <pc:spChg chg="mod">
          <ac:chgData name="Jossin Antony" userId="bca7c97402951e24" providerId="LiveId" clId="{EBF28858-6F8B-4FE5-9952-D2E21041B130}" dt="2024-01-16T15:00:33.662" v="97" actId="20577"/>
          <ac:spMkLst>
            <pc:docMk/>
            <pc:sldMk cId="3828266904" sldId="256"/>
            <ac:spMk id="3" creationId="{A11EBDA6-EE6D-3E8E-4316-1CBA6C492275}"/>
          </ac:spMkLst>
        </pc:spChg>
        <pc:spChg chg="add del mod">
          <ac:chgData name="Jossin Antony" userId="bca7c97402951e24" providerId="LiveId" clId="{EBF28858-6F8B-4FE5-9952-D2E21041B130}" dt="2024-01-16T15:01:07.157" v="146" actId="478"/>
          <ac:spMkLst>
            <pc:docMk/>
            <pc:sldMk cId="3828266904" sldId="256"/>
            <ac:spMk id="4" creationId="{9D320422-3589-4BF1-2643-4AFF21ADC61D}"/>
          </ac:spMkLst>
        </pc:spChg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1381173565" sldId="257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750423802" sldId="258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1644757113" sldId="259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2916891018" sldId="260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3941985842" sldId="261"/>
        </pc:sldMkLst>
      </pc:sldChg>
      <pc:sldChg chg="modSp mod">
        <pc:chgData name="Jossin Antony" userId="bca7c97402951e24" providerId="LiveId" clId="{EBF28858-6F8B-4FE5-9952-D2E21041B130}" dt="2024-01-16T15:10:24.679" v="310" actId="20577"/>
        <pc:sldMkLst>
          <pc:docMk/>
          <pc:sldMk cId="1974937734" sldId="262"/>
        </pc:sldMkLst>
        <pc:spChg chg="mod">
          <ac:chgData name="Jossin Antony" userId="bca7c97402951e24" providerId="LiveId" clId="{EBF28858-6F8B-4FE5-9952-D2E21041B130}" dt="2024-01-16T15:10:24.679" v="310" actId="20577"/>
          <ac:spMkLst>
            <pc:docMk/>
            <pc:sldMk cId="1974937734" sldId="262"/>
            <ac:spMk id="3" creationId="{78396B4C-D707-4567-EFFA-DCF9F914F8A0}"/>
          </ac:spMkLst>
        </pc:spChg>
      </pc:sldChg>
      <pc:sldChg chg="addSp delSp modSp mod ord delAnim">
        <pc:chgData name="Jossin Antony" userId="bca7c97402951e24" providerId="LiveId" clId="{EBF28858-6F8B-4FE5-9952-D2E21041B130}" dt="2024-01-16T17:24:13.127" v="674" actId="14100"/>
        <pc:sldMkLst>
          <pc:docMk/>
          <pc:sldMk cId="62432761" sldId="264"/>
        </pc:sldMkLst>
        <pc:spChg chg="mod">
          <ac:chgData name="Jossin Antony" userId="bca7c97402951e24" providerId="LiveId" clId="{EBF28858-6F8B-4FE5-9952-D2E21041B130}" dt="2024-01-16T15:10:49.747" v="331" actId="1076"/>
          <ac:spMkLst>
            <pc:docMk/>
            <pc:sldMk cId="62432761" sldId="264"/>
            <ac:spMk id="2" creationId="{7B53EB0E-43AB-6DFF-C403-8EB5291CE1EC}"/>
          </ac:spMkLst>
        </pc:spChg>
        <pc:spChg chg="add del mod ord">
          <ac:chgData name="Jossin Antony" userId="bca7c97402951e24" providerId="LiveId" clId="{EBF28858-6F8B-4FE5-9952-D2E21041B130}" dt="2024-01-16T15:12:47.381" v="366" actId="478"/>
          <ac:spMkLst>
            <pc:docMk/>
            <pc:sldMk cId="62432761" sldId="264"/>
            <ac:spMk id="4" creationId="{1B7D5EA4-A845-B544-9D10-62882C1408C2}"/>
          </ac:spMkLst>
        </pc:spChg>
        <pc:spChg chg="del mod">
          <ac:chgData name="Jossin Antony" userId="bca7c97402951e24" providerId="LiveId" clId="{EBF28858-6F8B-4FE5-9952-D2E21041B130}" dt="2024-01-16T15:12:16.068" v="342" actId="478"/>
          <ac:spMkLst>
            <pc:docMk/>
            <pc:sldMk cId="62432761" sldId="264"/>
            <ac:spMk id="6" creationId="{3D03C1A0-C887-7319-AC77-3C6D4BE6CCA2}"/>
          </ac:spMkLst>
        </pc:spChg>
        <pc:spChg chg="add mod">
          <ac:chgData name="Jossin Antony" userId="bca7c97402951e24" providerId="LiveId" clId="{EBF28858-6F8B-4FE5-9952-D2E21041B130}" dt="2024-01-16T17:23:54.847" v="666" actId="1076"/>
          <ac:spMkLst>
            <pc:docMk/>
            <pc:sldMk cId="62432761" sldId="264"/>
            <ac:spMk id="7" creationId="{9CFF41A5-3E1F-ED2E-F859-335711F7F9C9}"/>
          </ac:spMkLst>
        </pc:spChg>
        <pc:spChg chg="add mod">
          <ac:chgData name="Jossin Antony" userId="bca7c97402951e24" providerId="LiveId" clId="{EBF28858-6F8B-4FE5-9952-D2E21041B130}" dt="2024-01-16T17:24:13.127" v="674" actId="14100"/>
          <ac:spMkLst>
            <pc:docMk/>
            <pc:sldMk cId="62432761" sldId="264"/>
            <ac:spMk id="8" creationId="{F48F18DA-7227-CD56-A9ED-59939F2520BB}"/>
          </ac:spMkLst>
        </pc:spChg>
        <pc:spChg chg="del mod">
          <ac:chgData name="Jossin Antony" userId="bca7c97402951e24" providerId="LiveId" clId="{EBF28858-6F8B-4FE5-9952-D2E21041B130}" dt="2024-01-16T15:12:24.064" v="347" actId="478"/>
          <ac:spMkLst>
            <pc:docMk/>
            <pc:sldMk cId="62432761" sldId="264"/>
            <ac:spMk id="23" creationId="{388B0B5D-D97C-CE0E-2271-494519E8C88E}"/>
          </ac:spMkLst>
        </pc:spChg>
        <pc:spChg chg="del">
          <ac:chgData name="Jossin Antony" userId="bca7c97402951e24" providerId="LiveId" clId="{EBF28858-6F8B-4FE5-9952-D2E21041B130}" dt="2024-01-16T15:12:20.057" v="343" actId="478"/>
          <ac:spMkLst>
            <pc:docMk/>
            <pc:sldMk cId="62432761" sldId="264"/>
            <ac:spMk id="35" creationId="{9C25F488-B415-0EC7-8E18-65E0F96D170A}"/>
          </ac:spMkLst>
        </pc:spChg>
        <pc:spChg chg="del">
          <ac:chgData name="Jossin Antony" userId="bca7c97402951e24" providerId="LiveId" clId="{EBF28858-6F8B-4FE5-9952-D2E21041B130}" dt="2024-01-16T15:12:22.899" v="346" actId="478"/>
          <ac:spMkLst>
            <pc:docMk/>
            <pc:sldMk cId="62432761" sldId="264"/>
            <ac:spMk id="37" creationId="{3665BA23-1101-02F9-F9D1-32DB3E774A9D}"/>
          </ac:spMkLst>
        </pc:spChg>
        <pc:spChg chg="del">
          <ac:chgData name="Jossin Antony" userId="bca7c97402951e24" providerId="LiveId" clId="{EBF28858-6F8B-4FE5-9952-D2E21041B130}" dt="2024-01-16T15:12:20.883" v="344" actId="478"/>
          <ac:spMkLst>
            <pc:docMk/>
            <pc:sldMk cId="62432761" sldId="264"/>
            <ac:spMk id="40" creationId="{4B7E7E7D-3CED-CA64-754A-D919415D3EB6}"/>
          </ac:spMkLst>
        </pc:spChg>
        <pc:graphicFrameChg chg="del">
          <ac:chgData name="Jossin Antony" userId="bca7c97402951e24" providerId="LiveId" clId="{EBF28858-6F8B-4FE5-9952-D2E21041B130}" dt="2024-01-16T15:11:48.379" v="335" actId="478"/>
          <ac:graphicFrameMkLst>
            <pc:docMk/>
            <pc:sldMk cId="62432761" sldId="264"/>
            <ac:graphicFrameMk id="36" creationId="{99D22334-9D97-F6DF-F679-D34B98144DDF}"/>
          </ac:graphicFrameMkLst>
        </pc:graphicFrameChg>
        <pc:picChg chg="del">
          <ac:chgData name="Jossin Antony" userId="bca7c97402951e24" providerId="LiveId" clId="{EBF28858-6F8B-4FE5-9952-D2E21041B130}" dt="2024-01-16T15:12:11.017" v="340" actId="478"/>
          <ac:picMkLst>
            <pc:docMk/>
            <pc:sldMk cId="62432761" sldId="264"/>
            <ac:picMk id="9" creationId="{FB35D744-87DC-9B63-0D99-E49D3C0CAED1}"/>
          </ac:picMkLst>
        </pc:picChg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1368017730" sldId="265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443853489" sldId="266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3336514456" sldId="268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4064494020" sldId="269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1587423554" sldId="270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933650984" sldId="271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3169014636" sldId="272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3576468487" sldId="273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2673939355" sldId="274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1885271758" sldId="275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2319181574" sldId="276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266533893" sldId="277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2776028778" sldId="278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4159822051" sldId="279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1843810948" sldId="280"/>
        </pc:sldMkLst>
      </pc:sldChg>
      <pc:sldChg chg="modSp add del mod ord">
        <pc:chgData name="Jossin Antony" userId="bca7c97402951e24" providerId="LiveId" clId="{EBF28858-6F8B-4FE5-9952-D2E21041B130}" dt="2024-01-16T18:48:23.750" v="1755" actId="20577"/>
        <pc:sldMkLst>
          <pc:docMk/>
          <pc:sldMk cId="2537131252" sldId="281"/>
        </pc:sldMkLst>
        <pc:spChg chg="mod">
          <ac:chgData name="Jossin Antony" userId="bca7c97402951e24" providerId="LiveId" clId="{EBF28858-6F8B-4FE5-9952-D2E21041B130}" dt="2024-01-16T18:48:23.750" v="1755" actId="20577"/>
          <ac:spMkLst>
            <pc:docMk/>
            <pc:sldMk cId="2537131252" sldId="281"/>
            <ac:spMk id="3" creationId="{063A483D-D6D3-F1BA-69E0-5819CEE06360}"/>
          </ac:spMkLst>
        </pc:spChg>
      </pc:sldChg>
      <pc:sldChg chg="add del ord">
        <pc:chgData name="Jossin Antony" userId="bca7c97402951e24" providerId="LiveId" clId="{EBF28858-6F8B-4FE5-9952-D2E21041B130}" dt="2024-01-16T18:48:12.646" v="1752"/>
        <pc:sldMkLst>
          <pc:docMk/>
          <pc:sldMk cId="1537215869" sldId="282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224055026" sldId="283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1438573140" sldId="284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1725042523" sldId="285"/>
        </pc:sldMkLst>
      </pc:sldChg>
      <pc:sldChg chg="addSp delSp modSp new mod">
        <pc:chgData name="Jossin Antony" userId="bca7c97402951e24" providerId="LiveId" clId="{EBF28858-6F8B-4FE5-9952-D2E21041B130}" dt="2024-01-16T18:50:52.155" v="1782" actId="1076"/>
        <pc:sldMkLst>
          <pc:docMk/>
          <pc:sldMk cId="1396947859" sldId="286"/>
        </pc:sldMkLst>
        <pc:spChg chg="mod">
          <ac:chgData name="Jossin Antony" userId="bca7c97402951e24" providerId="LiveId" clId="{EBF28858-6F8B-4FE5-9952-D2E21041B130}" dt="2024-01-16T17:46:59.183" v="813" actId="20577"/>
          <ac:spMkLst>
            <pc:docMk/>
            <pc:sldMk cId="1396947859" sldId="286"/>
            <ac:spMk id="2" creationId="{5DC85B10-4428-71B3-BD8A-970EA9DC1AB3}"/>
          </ac:spMkLst>
        </pc:spChg>
        <pc:spChg chg="del">
          <ac:chgData name="Jossin Antony" userId="bca7c97402951e24" providerId="LiveId" clId="{EBF28858-6F8B-4FE5-9952-D2E21041B130}" dt="2024-01-16T17:38:31.462" v="693"/>
          <ac:spMkLst>
            <pc:docMk/>
            <pc:sldMk cId="1396947859" sldId="286"/>
            <ac:spMk id="3" creationId="{982D2703-8677-3A9A-625B-58A2FCF4B81C}"/>
          </ac:spMkLst>
        </pc:spChg>
        <pc:spChg chg="add mod">
          <ac:chgData name="Jossin Antony" userId="bca7c97402951e24" providerId="LiveId" clId="{EBF28858-6F8B-4FE5-9952-D2E21041B130}" dt="2024-01-16T18:50:52.155" v="1782" actId="1076"/>
          <ac:spMkLst>
            <pc:docMk/>
            <pc:sldMk cId="1396947859" sldId="286"/>
            <ac:spMk id="4" creationId="{9C2EA642-342D-7BE5-97F8-1A00FFDC2456}"/>
          </ac:spMkLst>
        </pc:spChg>
        <pc:spChg chg="add del mod">
          <ac:chgData name="Jossin Antony" userId="bca7c97402951e24" providerId="LiveId" clId="{EBF28858-6F8B-4FE5-9952-D2E21041B130}" dt="2024-01-16T17:53:07.591" v="866" actId="478"/>
          <ac:spMkLst>
            <pc:docMk/>
            <pc:sldMk cId="1396947859" sldId="286"/>
            <ac:spMk id="6" creationId="{5E535C04-041F-9E9E-BD1E-8C558FCF309F}"/>
          </ac:spMkLst>
        </pc:spChg>
        <pc:spChg chg="add mod">
          <ac:chgData name="Jossin Antony" userId="bca7c97402951e24" providerId="LiveId" clId="{EBF28858-6F8B-4FE5-9952-D2E21041B130}" dt="2024-01-16T18:50:47.983" v="1781" actId="1076"/>
          <ac:spMkLst>
            <pc:docMk/>
            <pc:sldMk cId="1396947859" sldId="286"/>
            <ac:spMk id="7" creationId="{01EB3D95-4D0E-FE51-8167-2B1198A2C733}"/>
          </ac:spMkLst>
        </pc:spChg>
        <pc:spChg chg="add del">
          <ac:chgData name="Jossin Antony" userId="bca7c97402951e24" providerId="LiveId" clId="{EBF28858-6F8B-4FE5-9952-D2E21041B130}" dt="2024-01-16T17:55:37.284" v="910" actId="22"/>
          <ac:spMkLst>
            <pc:docMk/>
            <pc:sldMk cId="1396947859" sldId="286"/>
            <ac:spMk id="9" creationId="{262AA472-A853-1EB6-1E47-1F2C35734C61}"/>
          </ac:spMkLst>
        </pc:spChg>
      </pc:sldChg>
      <pc:sldChg chg="addSp delSp modSp add mod">
        <pc:chgData name="Jossin Antony" userId="bca7c97402951e24" providerId="LiveId" clId="{EBF28858-6F8B-4FE5-9952-D2E21041B130}" dt="2024-01-16T18:30:20.751" v="1589" actId="14100"/>
        <pc:sldMkLst>
          <pc:docMk/>
          <pc:sldMk cId="1768099907" sldId="287"/>
        </pc:sldMkLst>
        <pc:spChg chg="mod">
          <ac:chgData name="Jossin Antony" userId="bca7c97402951e24" providerId="LiveId" clId="{EBF28858-6F8B-4FE5-9952-D2E21041B130}" dt="2024-01-16T18:27:15.290" v="1489" actId="20577"/>
          <ac:spMkLst>
            <pc:docMk/>
            <pc:sldMk cId="1768099907" sldId="287"/>
            <ac:spMk id="2" creationId="{5DC85B10-4428-71B3-BD8A-970EA9DC1AB3}"/>
          </ac:spMkLst>
        </pc:spChg>
        <pc:spChg chg="del">
          <ac:chgData name="Jossin Antony" userId="bca7c97402951e24" providerId="LiveId" clId="{EBF28858-6F8B-4FE5-9952-D2E21041B130}" dt="2024-01-16T17:56:15.629" v="977" actId="478"/>
          <ac:spMkLst>
            <pc:docMk/>
            <pc:sldMk cId="1768099907" sldId="287"/>
            <ac:spMk id="4" creationId="{9C2EA642-342D-7BE5-97F8-1A00FFDC2456}"/>
          </ac:spMkLst>
        </pc:spChg>
        <pc:spChg chg="add del mod">
          <ac:chgData name="Jossin Antony" userId="bca7c97402951e24" providerId="LiveId" clId="{EBF28858-6F8B-4FE5-9952-D2E21041B130}" dt="2024-01-16T18:06:54.086" v="1182" actId="478"/>
          <ac:spMkLst>
            <pc:docMk/>
            <pc:sldMk cId="1768099907" sldId="287"/>
            <ac:spMk id="5" creationId="{52FE399C-901A-DDF4-DA50-77EE568E044E}"/>
          </ac:spMkLst>
        </pc:spChg>
        <pc:spChg chg="del">
          <ac:chgData name="Jossin Antony" userId="bca7c97402951e24" providerId="LiveId" clId="{EBF28858-6F8B-4FE5-9952-D2E21041B130}" dt="2024-01-16T17:56:25.806" v="980" actId="478"/>
          <ac:spMkLst>
            <pc:docMk/>
            <pc:sldMk cId="1768099907" sldId="287"/>
            <ac:spMk id="7" creationId="{01EB3D95-4D0E-FE51-8167-2B1198A2C733}"/>
          </ac:spMkLst>
        </pc:spChg>
        <pc:spChg chg="add del mod">
          <ac:chgData name="Jossin Antony" userId="bca7c97402951e24" providerId="LiveId" clId="{EBF28858-6F8B-4FE5-9952-D2E21041B130}" dt="2024-01-16T18:27:19.205" v="1491" actId="478"/>
          <ac:spMkLst>
            <pc:docMk/>
            <pc:sldMk cId="1768099907" sldId="287"/>
            <ac:spMk id="11" creationId="{6D8E2F79-D794-7A2A-3D5C-EE859F3B9DC3}"/>
          </ac:spMkLst>
        </pc:spChg>
        <pc:spChg chg="mod">
          <ac:chgData name="Jossin Antony" userId="bca7c97402951e24" providerId="LiveId" clId="{EBF28858-6F8B-4FE5-9952-D2E21041B130}" dt="2024-01-16T18:28:11.748" v="1507" actId="1076"/>
          <ac:spMkLst>
            <pc:docMk/>
            <pc:sldMk cId="1768099907" sldId="287"/>
            <ac:spMk id="12" creationId="{7E4D38FD-6BC2-DAE5-A5E9-1D70FF300D07}"/>
          </ac:spMkLst>
        </pc:spChg>
        <pc:spChg chg="add del mod">
          <ac:chgData name="Jossin Antony" userId="bca7c97402951e24" providerId="LiveId" clId="{EBF28858-6F8B-4FE5-9952-D2E21041B130}" dt="2024-01-16T18:06:58.275" v="1184" actId="478"/>
          <ac:spMkLst>
            <pc:docMk/>
            <pc:sldMk cId="1768099907" sldId="287"/>
            <ac:spMk id="14" creationId="{AB8CC8CA-006D-EE9C-EA4C-378D215F3341}"/>
          </ac:spMkLst>
        </pc:spChg>
        <pc:spChg chg="add del mod">
          <ac:chgData name="Jossin Antony" userId="bca7c97402951e24" providerId="LiveId" clId="{EBF28858-6F8B-4FE5-9952-D2E21041B130}" dt="2024-01-16T18:20:34.890" v="1313" actId="478"/>
          <ac:spMkLst>
            <pc:docMk/>
            <pc:sldMk cId="1768099907" sldId="287"/>
            <ac:spMk id="16" creationId="{4665AB3A-EFD4-DD36-BBD5-EBAAC2E43385}"/>
          </ac:spMkLst>
        </pc:spChg>
        <pc:spChg chg="add del mod">
          <ac:chgData name="Jossin Antony" userId="bca7c97402951e24" providerId="LiveId" clId="{EBF28858-6F8B-4FE5-9952-D2E21041B130}" dt="2024-01-16T18:27:20.618" v="1492" actId="478"/>
          <ac:spMkLst>
            <pc:docMk/>
            <pc:sldMk cId="1768099907" sldId="287"/>
            <ac:spMk id="17" creationId="{21EE3195-2D93-080E-BFA4-6D2F9B06197A}"/>
          </ac:spMkLst>
        </pc:spChg>
        <pc:spChg chg="add del">
          <ac:chgData name="Jossin Antony" userId="bca7c97402951e24" providerId="LiveId" clId="{EBF28858-6F8B-4FE5-9952-D2E21041B130}" dt="2024-01-16T18:22:45.855" v="1357" actId="22"/>
          <ac:spMkLst>
            <pc:docMk/>
            <pc:sldMk cId="1768099907" sldId="287"/>
            <ac:spMk id="19" creationId="{D590F400-77ED-9B35-2EE7-1B9C041113C7}"/>
          </ac:spMkLst>
        </pc:spChg>
        <pc:spChg chg="add mod">
          <ac:chgData name="Jossin Antony" userId="bca7c97402951e24" providerId="LiveId" clId="{EBF28858-6F8B-4FE5-9952-D2E21041B130}" dt="2024-01-16T18:30:20.751" v="1589" actId="14100"/>
          <ac:spMkLst>
            <pc:docMk/>
            <pc:sldMk cId="1768099907" sldId="287"/>
            <ac:spMk id="26" creationId="{0EE9C623-7909-AE92-153A-DF787FCF60F4}"/>
          </ac:spMkLst>
        </pc:spChg>
        <pc:picChg chg="add del mod">
          <ac:chgData name="Jossin Antony" userId="bca7c97402951e24" providerId="LiveId" clId="{EBF28858-6F8B-4FE5-9952-D2E21041B130}" dt="2024-01-16T18:06:51.777" v="1181" actId="478"/>
          <ac:picMkLst>
            <pc:docMk/>
            <pc:sldMk cId="1768099907" sldId="287"/>
            <ac:picMk id="8" creationId="{A4105E70-177E-7C7F-EB1C-5ECD92358C14}"/>
          </ac:picMkLst>
        </pc:picChg>
        <pc:picChg chg="add del mod">
          <ac:chgData name="Jossin Antony" userId="bca7c97402951e24" providerId="LiveId" clId="{EBF28858-6F8B-4FE5-9952-D2E21041B130}" dt="2024-01-16T18:27:17.279" v="1490" actId="478"/>
          <ac:picMkLst>
            <pc:docMk/>
            <pc:sldMk cId="1768099907" sldId="287"/>
            <ac:picMk id="10" creationId="{7C438769-2DCB-31C5-D38C-6ECBE7DA5910}"/>
          </ac:picMkLst>
        </pc:picChg>
        <pc:picChg chg="add mod">
          <ac:chgData name="Jossin Antony" userId="bca7c97402951e24" providerId="LiveId" clId="{EBF28858-6F8B-4FE5-9952-D2E21041B130}" dt="2024-01-16T18:30:08.487" v="1586" actId="1076"/>
          <ac:picMkLst>
            <pc:docMk/>
            <pc:sldMk cId="1768099907" sldId="287"/>
            <ac:picMk id="21" creationId="{4F1CFD35-D695-3445-1C11-9061848A5BC8}"/>
          </ac:picMkLst>
        </pc:picChg>
        <pc:picChg chg="add del mod">
          <ac:chgData name="Jossin Antony" userId="bca7c97402951e24" providerId="LiveId" clId="{EBF28858-6F8B-4FE5-9952-D2E21041B130}" dt="2024-01-16T18:28:54.877" v="1524" actId="21"/>
          <ac:picMkLst>
            <pc:docMk/>
            <pc:sldMk cId="1768099907" sldId="287"/>
            <ac:picMk id="23" creationId="{069DE8F0-BC1C-94BC-0112-97DFEBA4EC72}"/>
          </ac:picMkLst>
        </pc:picChg>
        <pc:picChg chg="add del">
          <ac:chgData name="Jossin Antony" userId="bca7c97402951e24" providerId="LiveId" clId="{EBF28858-6F8B-4FE5-9952-D2E21041B130}" dt="2024-01-16T18:28:24.437" v="1511" actId="22"/>
          <ac:picMkLst>
            <pc:docMk/>
            <pc:sldMk cId="1768099907" sldId="287"/>
            <ac:picMk id="25" creationId="{48B9C958-AFD6-B915-E3D4-712E6829A1F8}"/>
          </ac:picMkLst>
        </pc:picChg>
      </pc:sldChg>
      <pc:sldChg chg="delSp modSp add mod ord">
        <pc:chgData name="Jossin Antony" userId="bca7c97402951e24" providerId="LiveId" clId="{EBF28858-6F8B-4FE5-9952-D2E21041B130}" dt="2024-01-16T18:51:08.192" v="1793" actId="1038"/>
        <pc:sldMkLst>
          <pc:docMk/>
          <pc:sldMk cId="1667992485" sldId="288"/>
        </pc:sldMkLst>
        <pc:spChg chg="mod">
          <ac:chgData name="Jossin Antony" userId="bca7c97402951e24" providerId="LiveId" clId="{EBF28858-6F8B-4FE5-9952-D2E21041B130}" dt="2024-01-16T18:00:29.007" v="1056" actId="14100"/>
          <ac:spMkLst>
            <pc:docMk/>
            <pc:sldMk cId="1667992485" sldId="288"/>
            <ac:spMk id="2" creationId="{5DC85B10-4428-71B3-BD8A-970EA9DC1AB3}"/>
          </ac:spMkLst>
        </pc:spChg>
        <pc:spChg chg="mod">
          <ac:chgData name="Jossin Antony" userId="bca7c97402951e24" providerId="LiveId" clId="{EBF28858-6F8B-4FE5-9952-D2E21041B130}" dt="2024-01-16T18:49:42.468" v="1779" actId="5793"/>
          <ac:spMkLst>
            <pc:docMk/>
            <pc:sldMk cId="1667992485" sldId="288"/>
            <ac:spMk id="5" creationId="{52FE399C-901A-DDF4-DA50-77EE568E044E}"/>
          </ac:spMkLst>
        </pc:spChg>
        <pc:spChg chg="del">
          <ac:chgData name="Jossin Antony" userId="bca7c97402951e24" providerId="LiveId" clId="{EBF28858-6F8B-4FE5-9952-D2E21041B130}" dt="2024-01-16T18:00:35.913" v="1059" actId="478"/>
          <ac:spMkLst>
            <pc:docMk/>
            <pc:sldMk cId="1667992485" sldId="288"/>
            <ac:spMk id="11" creationId="{6D8E2F79-D794-7A2A-3D5C-EE859F3B9DC3}"/>
          </ac:spMkLst>
        </pc:spChg>
        <pc:picChg chg="mod">
          <ac:chgData name="Jossin Antony" userId="bca7c97402951e24" providerId="LiveId" clId="{EBF28858-6F8B-4FE5-9952-D2E21041B130}" dt="2024-01-16T18:51:08.192" v="1793" actId="1038"/>
          <ac:picMkLst>
            <pc:docMk/>
            <pc:sldMk cId="1667992485" sldId="288"/>
            <ac:picMk id="8" creationId="{A4105E70-177E-7C7F-EB1C-5ECD92358C14}"/>
          </ac:picMkLst>
        </pc:picChg>
        <pc:picChg chg="del mod">
          <ac:chgData name="Jossin Antony" userId="bca7c97402951e24" providerId="LiveId" clId="{EBF28858-6F8B-4FE5-9952-D2E21041B130}" dt="2024-01-16T18:00:32.774" v="1058" actId="478"/>
          <ac:picMkLst>
            <pc:docMk/>
            <pc:sldMk cId="1667992485" sldId="288"/>
            <ac:picMk id="10" creationId="{7C438769-2DCB-31C5-D38C-6ECBE7DA5910}"/>
          </ac:picMkLst>
        </pc:picChg>
      </pc:sldChg>
      <pc:sldChg chg="addSp delSp modSp add mod ord">
        <pc:chgData name="Jossin Antony" userId="bca7c97402951e24" providerId="LiveId" clId="{EBF28858-6F8B-4FE5-9952-D2E21041B130}" dt="2024-01-16T18:26:42.558" v="1469"/>
        <pc:sldMkLst>
          <pc:docMk/>
          <pc:sldMk cId="1724919423" sldId="289"/>
        </pc:sldMkLst>
        <pc:spChg chg="mod">
          <ac:chgData name="Jossin Antony" userId="bca7c97402951e24" providerId="LiveId" clId="{EBF28858-6F8B-4FE5-9952-D2E21041B130}" dt="2024-01-16T18:26:34.820" v="1467" actId="14100"/>
          <ac:spMkLst>
            <pc:docMk/>
            <pc:sldMk cId="1724919423" sldId="289"/>
            <ac:spMk id="2" creationId="{5DC85B10-4428-71B3-BD8A-970EA9DC1AB3}"/>
          </ac:spMkLst>
        </pc:spChg>
        <pc:spChg chg="add del">
          <ac:chgData name="Jossin Antony" userId="bca7c97402951e24" providerId="LiveId" clId="{EBF28858-6F8B-4FE5-9952-D2E21041B130}" dt="2024-01-16T18:24:33.263" v="1443" actId="478"/>
          <ac:spMkLst>
            <pc:docMk/>
            <pc:sldMk cId="1724919423" sldId="289"/>
            <ac:spMk id="4" creationId="{655060CF-A879-92AE-97E8-D88908290069}"/>
          </ac:spMkLst>
        </pc:spChg>
        <pc:spChg chg="add mod">
          <ac:chgData name="Jossin Antony" userId="bca7c97402951e24" providerId="LiveId" clId="{EBF28858-6F8B-4FE5-9952-D2E21041B130}" dt="2024-01-16T18:26:02.644" v="1459" actId="1076"/>
          <ac:spMkLst>
            <pc:docMk/>
            <pc:sldMk cId="1724919423" sldId="289"/>
            <ac:spMk id="5" creationId="{87CD846B-EE69-6C06-529B-45A94F0751CE}"/>
          </ac:spMkLst>
        </pc:spChg>
        <pc:spChg chg="mod">
          <ac:chgData name="Jossin Antony" userId="bca7c97402951e24" providerId="LiveId" clId="{EBF28858-6F8B-4FE5-9952-D2E21041B130}" dt="2024-01-16T18:26:16.916" v="1463" actId="14100"/>
          <ac:spMkLst>
            <pc:docMk/>
            <pc:sldMk cId="1724919423" sldId="289"/>
            <ac:spMk id="11" creationId="{6D8E2F79-D794-7A2A-3D5C-EE859F3B9DC3}"/>
          </ac:spMkLst>
        </pc:spChg>
        <pc:spChg chg="mod">
          <ac:chgData name="Jossin Antony" userId="bca7c97402951e24" providerId="LiveId" clId="{EBF28858-6F8B-4FE5-9952-D2E21041B130}" dt="2024-01-16T18:26:24.342" v="1465" actId="1076"/>
          <ac:spMkLst>
            <pc:docMk/>
            <pc:sldMk cId="1724919423" sldId="289"/>
            <ac:spMk id="17" creationId="{21EE3195-2D93-080E-BFA4-6D2F9B06197A}"/>
          </ac:spMkLst>
        </pc:spChg>
        <pc:picChg chg="mod">
          <ac:chgData name="Jossin Antony" userId="bca7c97402951e24" providerId="LiveId" clId="{EBF28858-6F8B-4FE5-9952-D2E21041B130}" dt="2024-01-16T18:24:53.708" v="1451" actId="1076"/>
          <ac:picMkLst>
            <pc:docMk/>
            <pc:sldMk cId="1724919423" sldId="289"/>
            <ac:picMk id="10" creationId="{7C438769-2DCB-31C5-D38C-6ECBE7DA5910}"/>
          </ac:picMkLst>
        </pc:picChg>
      </pc:sldChg>
      <pc:sldChg chg="new del">
        <pc:chgData name="Jossin Antony" userId="bca7c97402951e24" providerId="LiveId" clId="{EBF28858-6F8B-4FE5-9952-D2E21041B130}" dt="2024-01-16T18:06:06.830" v="1166" actId="680"/>
        <pc:sldMkLst>
          <pc:docMk/>
          <pc:sldMk cId="1744999997" sldId="289"/>
        </pc:sldMkLst>
      </pc:sldChg>
      <pc:sldChg chg="addSp delSp modSp add mod">
        <pc:chgData name="Jossin Antony" userId="bca7c97402951e24" providerId="LiveId" clId="{EBF28858-6F8B-4FE5-9952-D2E21041B130}" dt="2024-01-16T18:50:16.643" v="1780" actId="14100"/>
        <pc:sldMkLst>
          <pc:docMk/>
          <pc:sldMk cId="174854836" sldId="290"/>
        </pc:sldMkLst>
        <pc:spChg chg="mod">
          <ac:chgData name="Jossin Antony" userId="bca7c97402951e24" providerId="LiveId" clId="{EBF28858-6F8B-4FE5-9952-D2E21041B130}" dt="2024-01-16T18:28:31.869" v="1519" actId="20577"/>
          <ac:spMkLst>
            <pc:docMk/>
            <pc:sldMk cId="174854836" sldId="290"/>
            <ac:spMk id="2" creationId="{5DC85B10-4428-71B3-BD8A-970EA9DC1AB3}"/>
          </ac:spMkLst>
        </pc:spChg>
        <pc:spChg chg="add del">
          <ac:chgData name="Jossin Antony" userId="bca7c97402951e24" providerId="LiveId" clId="{EBF28858-6F8B-4FE5-9952-D2E21041B130}" dt="2024-01-16T18:31:28.567" v="1594" actId="22"/>
          <ac:spMkLst>
            <pc:docMk/>
            <pc:sldMk cId="174854836" sldId="290"/>
            <ac:spMk id="7" creationId="{B3ABD4B2-A63E-ED5D-8F37-563AA8FDA87D}"/>
          </ac:spMkLst>
        </pc:spChg>
        <pc:spChg chg="add del mod">
          <ac:chgData name="Jossin Antony" userId="bca7c97402951e24" providerId="LiveId" clId="{EBF28858-6F8B-4FE5-9952-D2E21041B130}" dt="2024-01-16T18:33:31.127" v="1682" actId="478"/>
          <ac:spMkLst>
            <pc:docMk/>
            <pc:sldMk cId="174854836" sldId="290"/>
            <ac:spMk id="9" creationId="{9BA98549-BBA4-B787-94B5-14A0F819CD36}"/>
          </ac:spMkLst>
        </pc:spChg>
        <pc:spChg chg="add mod">
          <ac:chgData name="Jossin Antony" userId="bca7c97402951e24" providerId="LiveId" clId="{EBF28858-6F8B-4FE5-9952-D2E21041B130}" dt="2024-01-16T18:50:16.643" v="1780" actId="14100"/>
          <ac:spMkLst>
            <pc:docMk/>
            <pc:sldMk cId="174854836" sldId="290"/>
            <ac:spMk id="10" creationId="{D8C96D57-4E06-6029-B556-8597B28388EE}"/>
          </ac:spMkLst>
        </pc:spChg>
        <pc:picChg chg="add mod">
          <ac:chgData name="Jossin Antony" userId="bca7c97402951e24" providerId="LiveId" clId="{EBF28858-6F8B-4FE5-9952-D2E21041B130}" dt="2024-01-16T18:30:34.732" v="1592" actId="1076"/>
          <ac:picMkLst>
            <pc:docMk/>
            <pc:sldMk cId="174854836" sldId="290"/>
            <ac:picMk id="4" creationId="{43C96D0A-0762-0ECF-A395-4FEE78B78480}"/>
          </ac:picMkLst>
        </pc:picChg>
        <pc:picChg chg="add mod">
          <ac:chgData name="Jossin Antony" userId="bca7c97402951e24" providerId="LiveId" clId="{EBF28858-6F8B-4FE5-9952-D2E21041B130}" dt="2024-01-16T18:30:28.049" v="1590" actId="1076"/>
          <ac:picMkLst>
            <pc:docMk/>
            <pc:sldMk cId="174854836" sldId="290"/>
            <ac:picMk id="5" creationId="{069DE8F0-BC1C-94BC-0112-97DFEBA4EC72}"/>
          </ac:picMkLst>
        </pc:picChg>
        <pc:picChg chg="del">
          <ac:chgData name="Jossin Antony" userId="bca7c97402951e24" providerId="LiveId" clId="{EBF28858-6F8B-4FE5-9952-D2E21041B130}" dt="2024-01-16T18:28:33.963" v="1520" actId="478"/>
          <ac:picMkLst>
            <pc:docMk/>
            <pc:sldMk cId="174854836" sldId="290"/>
            <ac:picMk id="21" creationId="{4F1CFD35-D695-3445-1C11-9061848A5BC8}"/>
          </ac:picMkLst>
        </pc:picChg>
        <pc:picChg chg="del">
          <ac:chgData name="Jossin Antony" userId="bca7c97402951e24" providerId="LiveId" clId="{EBF28858-6F8B-4FE5-9952-D2E21041B130}" dt="2024-01-16T18:28:34.470" v="1521" actId="478"/>
          <ac:picMkLst>
            <pc:docMk/>
            <pc:sldMk cId="174854836" sldId="290"/>
            <ac:picMk id="23" creationId="{069DE8F0-BC1C-94BC-0112-97DFEBA4EC7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9625A-C6D8-4087-99D3-7B90F5B1BB8B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61D316-756B-4626-B6D2-889421602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06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DD7-F877-4B3F-ADF8-28E23AE82AB1}" type="datetime1">
              <a:rPr lang="en-US" smtClean="0"/>
              <a:t>1/17/2024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2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25AB-37AF-4FC9-836D-4FFC00B3B8AB}" type="datetime1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34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CB96-DC4B-4FFE-A8AB-F250F84D679F}" type="datetime1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327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F2ADA-140C-44C8-9B7D-9AEBCE26561B}" type="datetime1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91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D199-642C-4A9E-B595-2E7CFE846E84}" type="datetime1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9750D-CBC1-4A5D-B29D-2515497AEAAD}" type="datetime1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67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7766-CA3C-474D-A80A-9D1B92A9C79F}" type="datetime1">
              <a:rPr lang="en-US" smtClean="0"/>
              <a:t>1/17/2024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81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B5FFE-E390-40EF-9DBA-D75995B5269D}" type="datetime1">
              <a:rPr lang="en-US" smtClean="0"/>
              <a:t>1/17/2024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76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565F6-6E40-41FA-A553-0D52F5A6F960}" type="datetime1">
              <a:rPr lang="en-US" smtClean="0"/>
              <a:t>1/17/2024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71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FDE9-BC24-4251-B4C9-89FDC4181594}" type="datetime1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06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D71-B006-43E5-92E2-45DF5FE498B4}" type="datetime1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3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965EAA1-B23F-4B61-BEEA-11A56046C805}" type="datetime1">
              <a:rPr lang="en-US" smtClean="0"/>
              <a:t>1/17/2024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78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darjand/domestic-german-air-far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513B36-A1A8-708A-CB99-A059DFAEC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341" y="4615732"/>
            <a:ext cx="5996628" cy="1605543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5400" dirty="0"/>
              <a:t>Prediction of German Air Fares</a:t>
            </a:r>
          </a:p>
        </p:txBody>
      </p:sp>
      <p:grpSp>
        <p:nvGrpSpPr>
          <p:cNvPr id="13" name="Bottom Right">
            <a:extLst>
              <a:ext uri="{FF2B5EF4-FFF2-40B4-BE49-F238E27FC236}">
                <a16:creationId xmlns:a16="http://schemas.microsoft.com/office/drawing/2014/main" id="{FD57FA8A-6F6A-4738-A4C4-A1CA44170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722FA65-4717-473D-935C-1E9703E21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5" name="Graphic 157">
              <a:extLst>
                <a:ext uri="{FF2B5EF4-FFF2-40B4-BE49-F238E27FC236}">
                  <a16:creationId xmlns:a16="http://schemas.microsoft.com/office/drawing/2014/main" id="{0481A62F-BE87-4513-97B2-027784C6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00486A8-7935-4814-A88E-8AB9135699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D5DFA27-8F9C-4DAD-841C-EC15FDFDF9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BD0BA0A-7296-4EF5-8B4C-9644798AB6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5F1A67E-7F6A-4D1C-9630-CEA191C725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E1300E6-8909-46D4-80E7-2122D24D35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E4C708C-5388-41A0-984B-3698E2B9EB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5D7DAE6-94E0-4A1D-92A3-7D751872B7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F513D8C-ECEE-40F4-99D3-6C744A1E9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37" name="Picture 36" descr="Vector background of vibrant colors splashing">
            <a:extLst>
              <a:ext uri="{FF2B5EF4-FFF2-40B4-BE49-F238E27FC236}">
                <a16:creationId xmlns:a16="http://schemas.microsoft.com/office/drawing/2014/main" id="{8BEC4F14-0117-AF48-3744-39E5F80170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994" r="-2" b="12872"/>
          <a:stretch/>
        </p:blipFill>
        <p:spPr>
          <a:xfrm>
            <a:off x="619841" y="10"/>
            <a:ext cx="11084189" cy="3854020"/>
          </a:xfrm>
          <a:custGeom>
            <a:avLst/>
            <a:gdLst/>
            <a:ahLst/>
            <a:cxnLst/>
            <a:rect l="l" t="t" r="r" b="b"/>
            <a:pathLst>
              <a:path w="11084189" h="3854030">
                <a:moveTo>
                  <a:pt x="0" y="0"/>
                </a:moveTo>
                <a:lnTo>
                  <a:pt x="11084189" y="0"/>
                </a:lnTo>
                <a:lnTo>
                  <a:pt x="11061525" y="105743"/>
                </a:lnTo>
                <a:cubicBezTo>
                  <a:pt x="10536186" y="2244886"/>
                  <a:pt x="8264668" y="3854030"/>
                  <a:pt x="5542094" y="3854030"/>
                </a:cubicBezTo>
                <a:cubicBezTo>
                  <a:pt x="2819520" y="3854030"/>
                  <a:pt x="548002" y="2244886"/>
                  <a:pt x="22663" y="105743"/>
                </a:cubicBezTo>
                <a:close/>
              </a:path>
            </a:pathLst>
          </a:custGeom>
        </p:spPr>
      </p:pic>
      <p:grpSp>
        <p:nvGrpSpPr>
          <p:cNvPr id="25" name="Top Left">
            <a:extLst>
              <a:ext uri="{FF2B5EF4-FFF2-40B4-BE49-F238E27FC236}">
                <a16:creationId xmlns:a16="http://schemas.microsoft.com/office/drawing/2014/main" id="{FA83938A-824D-4A58-A16F-424E25498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10849" y="15178"/>
            <a:chExt cx="2198951" cy="3331254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7029D1-A024-479E-8B61-B6C59454B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D14A3F6-E603-4A77-BE8B-52A8CC119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3BABB92-B7C9-439B-A407-C26CAC92F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3806CE1-04AF-4087-986A-DBEB7450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73482B9-3ACD-4DBF-BF7A-865B7BB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F72E41-C373-4050-A899-B9FDE5113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B521439-93BF-4D49-9EB4-9FA798186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4" name="Cross">
            <a:extLst>
              <a:ext uri="{FF2B5EF4-FFF2-40B4-BE49-F238E27FC236}">
                <a16:creationId xmlns:a16="http://schemas.microsoft.com/office/drawing/2014/main" id="{8593C7C3-23A8-4377-B2A6-0AA4120CF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" y="553414"/>
            <a:ext cx="118872" cy="118872"/>
            <a:chOff x="1175347" y="3733800"/>
            <a:chExt cx="118872" cy="118872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DF09466-D21B-48B6-B71E-2E3DC7068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E19A168-D974-4872-8F82-BDB7121D1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8" name="Cross">
            <a:extLst>
              <a:ext uri="{FF2B5EF4-FFF2-40B4-BE49-F238E27FC236}">
                <a16:creationId xmlns:a16="http://schemas.microsoft.com/office/drawing/2014/main" id="{B531CCBB-545A-412B-89AF-AEB3068A7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4400" y="705814"/>
            <a:ext cx="118872" cy="118872"/>
            <a:chOff x="1175347" y="3733800"/>
            <a:chExt cx="118872" cy="118872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8FD4C8-4A36-4CB1-9391-65AA566FF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5FC3684-0929-46EE-A97F-3BEE86C8F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11EBDA6-EE6D-3E8E-4316-1CBA6C492275}"/>
              </a:ext>
            </a:extLst>
          </p:cNvPr>
          <p:cNvSpPr txBox="1"/>
          <p:nvPr/>
        </p:nvSpPr>
        <p:spPr>
          <a:xfrm>
            <a:off x="575583" y="6226837"/>
            <a:ext cx="757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Presented by: Dominik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Geffert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Jossin Antony, Yassine Ben Slama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45CADD-76F5-7C3E-B812-DECED89A3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66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5B10-4428-71B3-BD8A-970EA9DC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tree  – Residual Plot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E4D38FD-6BC2-DAE5-A5E9-1D70FF30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10</a:t>
            </a:fld>
            <a:endParaRPr lang="en-US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21EE3195-2D93-080E-BFA4-6D2F9B06197A}"/>
              </a:ext>
            </a:extLst>
          </p:cNvPr>
          <p:cNvSpPr txBox="1">
            <a:spLocks/>
          </p:cNvSpPr>
          <p:nvPr/>
        </p:nvSpPr>
        <p:spPr>
          <a:xfrm>
            <a:off x="7724029" y="3402039"/>
            <a:ext cx="2988090" cy="16232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CD846B-EE69-6C06-529B-45A94F0751CE}"/>
              </a:ext>
            </a:extLst>
          </p:cNvPr>
          <p:cNvSpPr txBox="1">
            <a:spLocks/>
          </p:cNvSpPr>
          <p:nvPr/>
        </p:nvSpPr>
        <p:spPr>
          <a:xfrm>
            <a:off x="7724029" y="5213348"/>
            <a:ext cx="2618216" cy="13255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/>
          </a:p>
        </p:txBody>
      </p:sp>
      <p:pic>
        <p:nvPicPr>
          <p:cNvPr id="4" name="Picture 3" descr="A screen shot of a graph&#10;&#10;Description automatically generated">
            <a:extLst>
              <a:ext uri="{FF2B5EF4-FFF2-40B4-BE49-F238E27FC236}">
                <a16:creationId xmlns:a16="http://schemas.microsoft.com/office/drawing/2014/main" id="{8B9E7EF5-DE29-2272-9394-7A40497EF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1497"/>
            <a:ext cx="8142903" cy="488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053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5B10-4428-71B3-BD8A-970EA9DC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tree – feature importance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E4D38FD-6BC2-DAE5-A5E9-1D70FF30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11</a:t>
            </a:fld>
            <a:endParaRPr lang="en-US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21EE3195-2D93-080E-BFA4-6D2F9B06197A}"/>
              </a:ext>
            </a:extLst>
          </p:cNvPr>
          <p:cNvSpPr txBox="1">
            <a:spLocks/>
          </p:cNvSpPr>
          <p:nvPr/>
        </p:nvSpPr>
        <p:spPr>
          <a:xfrm>
            <a:off x="7724029" y="3402039"/>
            <a:ext cx="2988090" cy="16232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CD846B-EE69-6C06-529B-45A94F0751CE}"/>
              </a:ext>
            </a:extLst>
          </p:cNvPr>
          <p:cNvSpPr txBox="1">
            <a:spLocks/>
          </p:cNvSpPr>
          <p:nvPr/>
        </p:nvSpPr>
        <p:spPr>
          <a:xfrm>
            <a:off x="7724029" y="5213348"/>
            <a:ext cx="2618216" cy="13255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517B3BF6-598F-2504-7E4B-1CB42EF6931D}"/>
              </a:ext>
            </a:extLst>
          </p:cNvPr>
          <p:cNvSpPr txBox="1">
            <a:spLocks/>
          </p:cNvSpPr>
          <p:nvPr/>
        </p:nvSpPr>
        <p:spPr>
          <a:xfrm>
            <a:off x="1139726" y="2098863"/>
            <a:ext cx="6270723" cy="46226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feature importance: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departure</a:t>
            </a:r>
            <a:r>
              <a:rPr lang="en-US" altLang="en-US" sz="16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city</a:t>
            </a:r>
            <a:r>
              <a:rPr lang="en-US" altLang="en-US" sz="1600" dirty="0">
                <a:solidFill>
                  <a:schemeClr val="tx1"/>
                </a:solidFill>
                <a:latin typeface="Arial Unicode MS"/>
              </a:rPr>
              <a:t> 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0.2507903415110873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arrival</a:t>
            </a:r>
            <a:r>
              <a:rPr lang="en-US" altLang="en-US" sz="16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city</a:t>
            </a:r>
            <a:r>
              <a:rPr lang="en-US" altLang="en-US" sz="1600" dirty="0">
                <a:solidFill>
                  <a:schemeClr val="tx1"/>
                </a:solidFill>
                <a:latin typeface="Arial Unicode MS"/>
              </a:rPr>
              <a:t> 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0.29847602002449236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departure</a:t>
            </a:r>
            <a:r>
              <a:rPr lang="en-US" altLang="en-US" sz="16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date distance = 0.03517340910766325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departure</a:t>
            </a:r>
            <a:r>
              <a:rPr lang="en-US" altLang="en-US" sz="16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weekday = 0.010522775784703555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departure</a:t>
            </a:r>
            <a:r>
              <a:rPr lang="en-US" altLang="en-US" sz="16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time</a:t>
            </a:r>
            <a:r>
              <a:rPr lang="en-US" altLang="en-US" sz="16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hour = 0.013966494108150646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travel</a:t>
            </a:r>
            <a:r>
              <a:rPr lang="en-US" altLang="en-US" sz="16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time = 0.007410473419308662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days</a:t>
            </a:r>
            <a:r>
              <a:rPr lang="en-US" altLang="en-US" sz="16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until</a:t>
            </a:r>
            <a:r>
              <a:rPr lang="en-US" altLang="en-US" sz="16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holiday = 0.011293022266687552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airline = 0.031638340433263766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stops = 0.34072912334464295</a:t>
            </a:r>
            <a:endParaRPr lang="en-US" sz="160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7D6F5EF-7078-7A3B-8BF2-8A83866BC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127470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 () () () () () () () ()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855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a dotted line and a dotted line&#10;&#10;Description automatically generated">
            <a:extLst>
              <a:ext uri="{FF2B5EF4-FFF2-40B4-BE49-F238E27FC236}">
                <a16:creationId xmlns:a16="http://schemas.microsoft.com/office/drawing/2014/main" id="{16BE957A-60CD-9F19-EA2E-E43313A6D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02" y="1531496"/>
            <a:ext cx="6492220" cy="48691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C85B10-4428-71B3-BD8A-970EA9DC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tree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6D8E2F79-D794-7A2A-3D5C-EE859F3B9DC3}"/>
              </a:ext>
            </a:extLst>
          </p:cNvPr>
          <p:cNvSpPr txBox="1">
            <a:spLocks/>
          </p:cNvSpPr>
          <p:nvPr/>
        </p:nvSpPr>
        <p:spPr>
          <a:xfrm>
            <a:off x="7724029" y="1531496"/>
            <a:ext cx="2870430" cy="1718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Model Evaluation: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MSE: 4856.71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RMSE: 69.69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R2 Score: 0.827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std deviation: 152.49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E4D38FD-6BC2-DAE5-A5E9-1D70FF30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12</a:t>
            </a:fld>
            <a:endParaRPr lang="en-US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21EE3195-2D93-080E-BFA4-6D2F9B06197A}"/>
              </a:ext>
            </a:extLst>
          </p:cNvPr>
          <p:cNvSpPr txBox="1">
            <a:spLocks/>
          </p:cNvSpPr>
          <p:nvPr/>
        </p:nvSpPr>
        <p:spPr>
          <a:xfrm>
            <a:off x="7724029" y="3402039"/>
            <a:ext cx="2988090" cy="16232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CD846B-EE69-6C06-529B-45A94F0751CE}"/>
              </a:ext>
            </a:extLst>
          </p:cNvPr>
          <p:cNvSpPr txBox="1">
            <a:spLocks/>
          </p:cNvSpPr>
          <p:nvPr/>
        </p:nvSpPr>
        <p:spPr>
          <a:xfrm>
            <a:off x="7724029" y="5213348"/>
            <a:ext cx="2618216" cy="13255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16162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5B10-4428-71B3-BD8A-970EA9DC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tree  – Residual Plot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E4D38FD-6BC2-DAE5-A5E9-1D70FF30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13</a:t>
            </a:fld>
            <a:endParaRPr lang="en-US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21EE3195-2D93-080E-BFA4-6D2F9B06197A}"/>
              </a:ext>
            </a:extLst>
          </p:cNvPr>
          <p:cNvSpPr txBox="1">
            <a:spLocks/>
          </p:cNvSpPr>
          <p:nvPr/>
        </p:nvSpPr>
        <p:spPr>
          <a:xfrm>
            <a:off x="7724029" y="3402039"/>
            <a:ext cx="2988090" cy="16232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CD846B-EE69-6C06-529B-45A94F0751CE}"/>
              </a:ext>
            </a:extLst>
          </p:cNvPr>
          <p:cNvSpPr txBox="1">
            <a:spLocks/>
          </p:cNvSpPr>
          <p:nvPr/>
        </p:nvSpPr>
        <p:spPr>
          <a:xfrm>
            <a:off x="7724029" y="5213348"/>
            <a:ext cx="2618216" cy="13255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/>
          </a:p>
        </p:txBody>
      </p:sp>
      <p:pic>
        <p:nvPicPr>
          <p:cNvPr id="6" name="Picture 5" descr="A graph with blue lines&#10;&#10;Description automatically generated">
            <a:extLst>
              <a:ext uri="{FF2B5EF4-FFF2-40B4-BE49-F238E27FC236}">
                <a16:creationId xmlns:a16="http://schemas.microsoft.com/office/drawing/2014/main" id="{D003953B-4084-E30C-4992-03157D686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1497"/>
            <a:ext cx="8142903" cy="488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066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59BB5-6D9A-265C-6244-AF85F808A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Forests - Number of trees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1C06EB-7842-0C87-5068-F2089E2D9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 descr="A graph with a line graph&#10;&#10;Description automatically generated">
            <a:extLst>
              <a:ext uri="{FF2B5EF4-FFF2-40B4-BE49-F238E27FC236}">
                <a16:creationId xmlns:a16="http://schemas.microsoft.com/office/drawing/2014/main" id="{A3799D50-4A72-6105-5547-9F2B999F7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9" y="1509385"/>
            <a:ext cx="7854712" cy="4983490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9D5BA732-335D-DCC3-397D-461B6A6817C4}"/>
              </a:ext>
            </a:extLst>
          </p:cNvPr>
          <p:cNvSpPr txBox="1">
            <a:spLocks/>
          </p:cNvSpPr>
          <p:nvPr/>
        </p:nvSpPr>
        <p:spPr>
          <a:xfrm>
            <a:off x="7968251" y="1690688"/>
            <a:ext cx="3979334" cy="19474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Graph to display the number of trees with the best MSE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Best value is 190</a:t>
            </a:r>
          </a:p>
        </p:txBody>
      </p:sp>
    </p:spTree>
    <p:extLst>
      <p:ext uri="{BB962C8B-B14F-4D97-AF65-F5344CB8AC3E}">
        <p14:creationId xmlns:p14="http://schemas.microsoft.com/office/powerpoint/2010/main" val="1914593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13A49-5ABD-E269-526A-1ACD2D7B8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best params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048661-6862-D4E6-BAB2-80CAEE82E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15</a:t>
            </a:fld>
            <a:endParaRPr lang="en-US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93615D6E-D2D5-D0F7-8B8F-51834E1900F4}"/>
              </a:ext>
            </a:extLst>
          </p:cNvPr>
          <p:cNvSpPr txBox="1">
            <a:spLocks/>
          </p:cNvSpPr>
          <p:nvPr/>
        </p:nvSpPr>
        <p:spPr>
          <a:xfrm>
            <a:off x="937721" y="1707850"/>
            <a:ext cx="6066927" cy="434789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dirty="0" err="1"/>
              <a:t>GridSearchCV</a:t>
            </a:r>
            <a:r>
              <a:rPr lang="en-US" dirty="0"/>
              <a:t> to find the best params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Turns out, </a:t>
            </a:r>
            <a:r>
              <a:rPr lang="en-US" dirty="0" err="1"/>
              <a:t>min_samples_split</a:t>
            </a:r>
            <a:r>
              <a:rPr lang="en-US" dirty="0"/>
              <a:t>=5 is the best value.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It is the minimum number of samples requires to split a “middle node”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009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6E3BE-12F1-99BE-47BD-60DAE85BC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– Absolute Residual Plot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9AF8F1-AA89-CF6D-D7AB-41E4FC5ED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 descr="A diagram of a number of values&#10;&#10;Description automatically generated">
            <a:extLst>
              <a:ext uri="{FF2B5EF4-FFF2-40B4-BE49-F238E27FC236}">
                <a16:creationId xmlns:a16="http://schemas.microsoft.com/office/drawing/2014/main" id="{E64ADA19-7E90-AF7A-6A81-F49A9BFD1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45" y="1645910"/>
            <a:ext cx="7772415" cy="5212090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B7C8A73A-DEC4-D6F4-5652-30F8A0CD8E78}"/>
              </a:ext>
            </a:extLst>
          </p:cNvPr>
          <p:cNvSpPr txBox="1">
            <a:spLocks/>
          </p:cNvSpPr>
          <p:nvPr/>
        </p:nvSpPr>
        <p:spPr>
          <a:xfrm>
            <a:off x="8459956" y="2145096"/>
            <a:ext cx="3979334" cy="19474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The graph displays the correctness of the regressor.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By comparing the predictions and the actual values.</a:t>
            </a:r>
          </a:p>
        </p:txBody>
      </p:sp>
    </p:spTree>
    <p:extLst>
      <p:ext uri="{BB962C8B-B14F-4D97-AF65-F5344CB8AC3E}">
        <p14:creationId xmlns:p14="http://schemas.microsoft.com/office/powerpoint/2010/main" val="1547969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450CB-46CF-181C-5C44-62C331166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Weighted Random Forests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693483-F4E7-F3EC-C0AE-16027F659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17</a:t>
            </a:fld>
            <a:endParaRPr lang="en-US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60904351-1A05-6F7D-E9C5-E151F50F4DBD}"/>
              </a:ext>
            </a:extLst>
          </p:cNvPr>
          <p:cNvSpPr txBox="1">
            <a:spLocks/>
          </p:cNvSpPr>
          <p:nvPr/>
        </p:nvSpPr>
        <p:spPr>
          <a:xfrm>
            <a:off x="937721" y="1690688"/>
            <a:ext cx="6066927" cy="378708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Attempted to implement weighted forests.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By calculating the OOB error of each tree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Changing the structure of RF model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965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37F4B-A10F-E16A-A412-33FB1CC3E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A483D-D6D3-F1BA-69E0-5819CEE06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F2DEB-174F-8EB9-E154-B45F9958B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31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1A7EE-D5B0-E0C5-0007-F9E4797F8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Thank you for your attention!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3D6ACB-8926-F9EC-C380-BA24442F7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15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8C723-B554-F39D-F5B2-3F14BE5F1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96B4C-D707-4567-EFFA-DCF9F914F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Goal of the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understanding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preparation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Modeling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Polynomial Regression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Regression Tree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Random Forest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Conclusion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FEDBF-45F8-7980-EFB2-8125E18BF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37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53EB0E-43AB-6DFF-C403-8EB5291CE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731" y="597348"/>
            <a:ext cx="7317665" cy="797974"/>
          </a:xfrm>
        </p:spPr>
        <p:txBody>
          <a:bodyPr>
            <a:normAutofit/>
          </a:bodyPr>
          <a:lstStyle/>
          <a:p>
            <a:r>
              <a:rPr lang="en-US" dirty="0"/>
              <a:t>Goal of the project</a:t>
            </a:r>
          </a:p>
        </p:txBody>
      </p:sp>
      <p:grpSp>
        <p:nvGrpSpPr>
          <p:cNvPr id="24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6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CFF41A5-3E1F-ED2E-F859-335711F7F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112" y="2752442"/>
            <a:ext cx="4970065" cy="1681425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/>
              <a:t>“To be able to predict the air fares for local German flights”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F48F18DA-7227-CD56-A9ED-59939F2520BB}"/>
              </a:ext>
            </a:extLst>
          </p:cNvPr>
          <p:cNvSpPr txBox="1">
            <a:spLocks/>
          </p:cNvSpPr>
          <p:nvPr/>
        </p:nvSpPr>
        <p:spPr>
          <a:xfrm>
            <a:off x="5938012" y="1408551"/>
            <a:ext cx="5645313" cy="54325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/>
              <a:t>The dataset: </a:t>
            </a:r>
            <a:r>
              <a:rPr lang="en-GB" sz="2000" dirty="0"/>
              <a:t>German domestic airfares between major airports in Germany. </a:t>
            </a:r>
          </a:p>
          <a:p>
            <a:pPr marL="0" indent="0">
              <a:lnSpc>
                <a:spcPct val="100000"/>
              </a:lnSpc>
              <a:buNone/>
            </a:pPr>
            <a:endParaRPr lang="en-GB" sz="2000" dirty="0"/>
          </a:p>
          <a:p>
            <a:pPr>
              <a:lnSpc>
                <a:spcPct val="100000"/>
              </a:lnSpc>
            </a:pPr>
            <a:r>
              <a:rPr lang="en-GB" sz="2000" dirty="0"/>
              <a:t>Source: </a:t>
            </a:r>
            <a:r>
              <a:rPr lang="en-GB" sz="2000" dirty="0">
                <a:hlinkClick r:id="rId2"/>
              </a:rPr>
              <a:t>https://www.kaggle.com/datasets/darjand/domestic-german-air-fares</a:t>
            </a:r>
            <a:r>
              <a:rPr lang="en-GB" sz="2000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en-GB" sz="2000" dirty="0"/>
          </a:p>
          <a:p>
            <a:pPr>
              <a:lnSpc>
                <a:spcPct val="100000"/>
              </a:lnSpc>
            </a:pPr>
            <a:r>
              <a:rPr lang="en-GB" sz="2000" dirty="0"/>
              <a:t>Data generation mode: web scraping</a:t>
            </a:r>
          </a:p>
          <a:p>
            <a:pPr>
              <a:lnSpc>
                <a:spcPct val="100000"/>
              </a:lnSpc>
            </a:pPr>
            <a:endParaRPr lang="en-GB" sz="2000" dirty="0"/>
          </a:p>
          <a:p>
            <a:pPr>
              <a:lnSpc>
                <a:spcPct val="100000"/>
              </a:lnSpc>
            </a:pPr>
            <a:r>
              <a:rPr lang="en-GB" sz="2000" dirty="0"/>
              <a:t>Time period considered: 25-10-2019 to 24-04-2020 (6 months).</a:t>
            </a:r>
          </a:p>
          <a:p>
            <a:pPr>
              <a:lnSpc>
                <a:spcPct val="100000"/>
              </a:lnSpc>
            </a:pPr>
            <a:endParaRPr lang="en-GB" sz="2000" dirty="0"/>
          </a:p>
          <a:p>
            <a:pPr>
              <a:lnSpc>
                <a:spcPct val="100000"/>
              </a:lnSpc>
            </a:pPr>
            <a:r>
              <a:rPr lang="en-GB" sz="2000" dirty="0"/>
              <a:t>Total entries: (62626, 10)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0853D17-03E5-F556-532D-8ED7A4DBD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2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5B10-4428-71B3-BD8A-970EA9DC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 &amp; Preparation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2EA642-342D-7BE5-97F8-1A00FFDC2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4857" y="1974140"/>
            <a:ext cx="3840804" cy="458490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Existent Features: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Departure city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Arrival city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strike="sngStrike" dirty="0">
                <a:solidFill>
                  <a:srgbClr val="FF0000"/>
                </a:solidFill>
              </a:rPr>
              <a:t>Scrape date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strike="sngStrike" dirty="0">
                <a:solidFill>
                  <a:srgbClr val="FF0000"/>
                </a:solidFill>
              </a:rPr>
              <a:t>Departure date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Departure date distance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strike="sngStrike" dirty="0">
                <a:solidFill>
                  <a:srgbClr val="FF0000"/>
                </a:solidFill>
              </a:rPr>
              <a:t>Departure time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strike="sngStrike" dirty="0">
                <a:solidFill>
                  <a:srgbClr val="FF0000"/>
                </a:solidFill>
              </a:rPr>
              <a:t>Arrival time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Airline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Stops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Price (€)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1EB3D95-4D0E-FE51-8167-2B1198A2C733}"/>
              </a:ext>
            </a:extLst>
          </p:cNvPr>
          <p:cNvSpPr txBox="1">
            <a:spLocks/>
          </p:cNvSpPr>
          <p:nvPr/>
        </p:nvSpPr>
        <p:spPr>
          <a:xfrm>
            <a:off x="6913124" y="1967689"/>
            <a:ext cx="3840804" cy="2298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venir Next LT Pro" panose="020B0504020202020204" pitchFamily="34" charset="0"/>
              <a:buNone/>
            </a:pPr>
            <a:r>
              <a:rPr lang="en-US" sz="2000" dirty="0"/>
              <a:t>Additional Features: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/>
              <a:t> Departure weekday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/>
              <a:t> Departure time (Hour)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/>
              <a:t> Travel time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/>
              <a:t> Days until next holiday</a:t>
            </a:r>
            <a:endParaRPr lang="en-US" sz="200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90479F7-3B94-AC33-8B07-730AF5D54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47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5B10-4428-71B3-BD8A-970EA9DC1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7837"/>
          </a:xfrm>
        </p:spPr>
        <p:txBody>
          <a:bodyPr/>
          <a:lstStyle/>
          <a:p>
            <a:r>
              <a:rPr lang="en-US" dirty="0"/>
              <a:t>Modeling- Polynomial regression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FE399C-901A-DDF4-DA50-77EE568E0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19" y="2653750"/>
            <a:ext cx="4482830" cy="19474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Bayesian Information Criteria (BIC)</a:t>
            </a:r>
          </a:p>
          <a:p>
            <a:pPr marL="0" indent="0">
              <a:buNone/>
            </a:pPr>
            <a:r>
              <a:rPr lang="de-DE" sz="2000" dirty="0"/>
              <a:t>	</a:t>
            </a:r>
            <a:r>
              <a:rPr lang="de-DE" sz="2000" b="1" i="1" dirty="0"/>
              <a:t>BIC</a:t>
            </a:r>
            <a:r>
              <a:rPr lang="de-DE" sz="2000" i="1" dirty="0"/>
              <a:t> </a:t>
            </a:r>
            <a:r>
              <a:rPr lang="de-DE" sz="2000" b="1" i="1" dirty="0"/>
              <a:t>= </a:t>
            </a:r>
            <a:r>
              <a:rPr lang="en-GB" sz="2000" b="1" i="1" dirty="0"/>
              <a:t>ln(MSE)+k*ln(n)</a:t>
            </a:r>
            <a:endParaRPr lang="en-GB" sz="1600" b="1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Optimal degree of polynomial according to BIC = 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105E70-177E-7C7F-EB1C-5ECD92358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558" y="1491625"/>
            <a:ext cx="6224081" cy="469823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F50D0C-142D-181D-0614-03D022964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92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5B10-4428-71B3-BD8A-970EA9DC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Modeling- Polynomial regression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438769-2DCB-31C5-D38C-6ECBE7DA5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853" y="1690688"/>
            <a:ext cx="6148496" cy="4802187"/>
          </a:xfrm>
          <a:prstGeom prst="rect">
            <a:avLst/>
          </a:prstGeom>
        </p:spPr>
      </p:pic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6D8E2F79-D794-7A2A-3D5C-EE859F3B9DC3}"/>
              </a:ext>
            </a:extLst>
          </p:cNvPr>
          <p:cNvSpPr txBox="1">
            <a:spLocks/>
          </p:cNvSpPr>
          <p:nvPr/>
        </p:nvSpPr>
        <p:spPr>
          <a:xfrm>
            <a:off x="7724029" y="1531496"/>
            <a:ext cx="2870430" cy="1718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Naive Evaluation: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MSE: 29285.80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RMSE: 171.13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R2 Score: ~0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std deviation: 171.13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E4D38FD-6BC2-DAE5-A5E9-1D70FF30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6</a:t>
            </a:fld>
            <a:endParaRPr lang="en-US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21EE3195-2D93-080E-BFA4-6D2F9B06197A}"/>
              </a:ext>
            </a:extLst>
          </p:cNvPr>
          <p:cNvSpPr txBox="1">
            <a:spLocks/>
          </p:cNvSpPr>
          <p:nvPr/>
        </p:nvSpPr>
        <p:spPr>
          <a:xfrm>
            <a:off x="7724029" y="3402039"/>
            <a:ext cx="2988090" cy="16232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Model Evaluation: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MSE: 4809.76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RMSE: 69.35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R2 Score: 0.836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std deviation: 156.41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CD846B-EE69-6C06-529B-45A94F0751CE}"/>
              </a:ext>
            </a:extLst>
          </p:cNvPr>
          <p:cNvSpPr txBox="1">
            <a:spLocks/>
          </p:cNvSpPr>
          <p:nvPr/>
        </p:nvSpPr>
        <p:spPr>
          <a:xfrm>
            <a:off x="7724029" y="5213348"/>
            <a:ext cx="2618216" cy="13255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Cross Validation(5 fold) Evaluation: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n-NO" sz="1600" dirty="0"/>
              <a:t>AVG MSE: 4933.41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n-NO" sz="1600" dirty="0"/>
              <a:t>AVG RMSE: 70.24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24919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5B10-4428-71B3-BD8A-970EA9DC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regression – Residual Plot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E4D38FD-6BC2-DAE5-A5E9-1D70FF30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10312"/>
            <a:ext cx="1447800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t>7</a:t>
            </a:fld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F1CFD35-D695-3445-1C11-9061848A5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82" y="1758515"/>
            <a:ext cx="7092077" cy="4483970"/>
          </a:xfrm>
          <a:prstGeom prst="rect">
            <a:avLst/>
          </a:prstGeom>
        </p:spPr>
      </p:pic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0EE9C623-7909-AE92-153A-DF787FCF60F4}"/>
              </a:ext>
            </a:extLst>
          </p:cNvPr>
          <p:cNvSpPr txBox="1">
            <a:spLocks/>
          </p:cNvSpPr>
          <p:nvPr/>
        </p:nvSpPr>
        <p:spPr>
          <a:xfrm>
            <a:off x="672079" y="2455625"/>
            <a:ext cx="3355171" cy="1718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Observation: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Zero-centricity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Absence of patterns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68099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5B10-4428-71B3-BD8A-970EA9DC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regression – QQ Plot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E4D38FD-6BC2-DAE5-A5E9-1D70FF30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10312"/>
            <a:ext cx="1447800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C96D0A-0762-0ECF-A395-4FEE78B78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258" y="1690688"/>
            <a:ext cx="4864039" cy="37794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9DE8F0-BC1C-94BC-0112-97DFEBA4E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03" y="1690688"/>
            <a:ext cx="4864039" cy="3858862"/>
          </a:xfrm>
          <a:prstGeom prst="rect">
            <a:avLst/>
          </a:prstGeom>
        </p:spPr>
      </p:pic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D8C96D57-4E06-6029-B556-8597B28388EE}"/>
              </a:ext>
            </a:extLst>
          </p:cNvPr>
          <p:cNvSpPr txBox="1">
            <a:spLocks/>
          </p:cNvSpPr>
          <p:nvPr/>
        </p:nvSpPr>
        <p:spPr>
          <a:xfrm>
            <a:off x="698135" y="5578493"/>
            <a:ext cx="10868052" cy="12795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Conclusions: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600" dirty="0"/>
              <a:t>Number of larger observations are more than that is expected from a normal distribution.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Dataset has skewed information.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600" dirty="0"/>
              <a:t>Limited variability in data.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4854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5B10-4428-71B3-BD8A-970EA9DC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tree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6D8E2F79-D794-7A2A-3D5C-EE859F3B9DC3}"/>
              </a:ext>
            </a:extLst>
          </p:cNvPr>
          <p:cNvSpPr txBox="1">
            <a:spLocks/>
          </p:cNvSpPr>
          <p:nvPr/>
        </p:nvSpPr>
        <p:spPr>
          <a:xfrm>
            <a:off x="7724029" y="1531496"/>
            <a:ext cx="2870430" cy="1718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Model Evaluation: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MSE: 2633.92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RMSE: 51.32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R2 Score: 0.906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std deviation: 160.01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E4D38FD-6BC2-DAE5-A5E9-1D70FF30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9</a:t>
            </a:fld>
            <a:endParaRPr lang="en-US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21EE3195-2D93-080E-BFA4-6D2F9B06197A}"/>
              </a:ext>
            </a:extLst>
          </p:cNvPr>
          <p:cNvSpPr txBox="1">
            <a:spLocks/>
          </p:cNvSpPr>
          <p:nvPr/>
        </p:nvSpPr>
        <p:spPr>
          <a:xfrm>
            <a:off x="7724029" y="3402039"/>
            <a:ext cx="2988090" cy="16232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CD846B-EE69-6C06-529B-45A94F0751CE}"/>
              </a:ext>
            </a:extLst>
          </p:cNvPr>
          <p:cNvSpPr txBox="1">
            <a:spLocks/>
          </p:cNvSpPr>
          <p:nvPr/>
        </p:nvSpPr>
        <p:spPr>
          <a:xfrm>
            <a:off x="7724029" y="5213348"/>
            <a:ext cx="2618216" cy="13255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/>
          </a:p>
        </p:txBody>
      </p:sp>
      <p:pic>
        <p:nvPicPr>
          <p:cNvPr id="7" name="Picture 6" descr="A graph with a dotted line and a dotted line&#10;&#10;Description automatically generated">
            <a:extLst>
              <a:ext uri="{FF2B5EF4-FFF2-40B4-BE49-F238E27FC236}">
                <a16:creationId xmlns:a16="http://schemas.microsoft.com/office/drawing/2014/main" id="{CB26FFC5-25AD-FF3F-643C-034D03C18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1496"/>
            <a:ext cx="6514322" cy="488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890533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6D791E0-6D89-4DF2-A296-636079C49833}">
  <we:reference id="wa104381909" version="3.12.1.0" store="en-US" storeType="OMEX"/>
  <we:alternateReferences>
    <we:reference id="WA104381909" version="3.12.1.0" store="WA10438190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530</Words>
  <Application>Microsoft Office PowerPoint</Application>
  <PresentationFormat>Widescreen</PresentationFormat>
  <Paragraphs>127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Aptos</vt:lpstr>
      <vt:lpstr>Arial</vt:lpstr>
      <vt:lpstr>Arial Unicode MS</vt:lpstr>
      <vt:lpstr>Avenir Next LT Pro</vt:lpstr>
      <vt:lpstr>AvenirNext LT Pro Medium</vt:lpstr>
      <vt:lpstr>Rockwell</vt:lpstr>
      <vt:lpstr>Segoe UI</vt:lpstr>
      <vt:lpstr>Wingdings</vt:lpstr>
      <vt:lpstr>ExploreVTI</vt:lpstr>
      <vt:lpstr>Prediction of German Air Fares</vt:lpstr>
      <vt:lpstr>Presentation Outline</vt:lpstr>
      <vt:lpstr>Goal of the project</vt:lpstr>
      <vt:lpstr>Data Understanding &amp; Preparation</vt:lpstr>
      <vt:lpstr>Modeling- Polynomial regression</vt:lpstr>
      <vt:lpstr>Modeling- Polynomial regression</vt:lpstr>
      <vt:lpstr>Polynomial regression – Residual Plot</vt:lpstr>
      <vt:lpstr>Polynomial regression – QQ Plot</vt:lpstr>
      <vt:lpstr>Regression tree</vt:lpstr>
      <vt:lpstr>Regression tree  – Residual Plot</vt:lpstr>
      <vt:lpstr>Regression tree – feature importance</vt:lpstr>
      <vt:lpstr>Regression tree</vt:lpstr>
      <vt:lpstr>Regression tree  – Residual Plot</vt:lpstr>
      <vt:lpstr>Random Forests - Number of trees</vt:lpstr>
      <vt:lpstr>Finding the best params</vt:lpstr>
      <vt:lpstr>Random Forest – Absolute Residual Plot</vt:lpstr>
      <vt:lpstr>Weighted Random Forests</vt:lpstr>
      <vt:lpstr>Conclusion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Slama, Yassine</dc:creator>
  <cp:lastModifiedBy>ben Slama, Yassine</cp:lastModifiedBy>
  <cp:revision>10</cp:revision>
  <dcterms:created xsi:type="dcterms:W3CDTF">2023-12-30T16:54:11Z</dcterms:created>
  <dcterms:modified xsi:type="dcterms:W3CDTF">2024-01-17T17:05:28Z</dcterms:modified>
</cp:coreProperties>
</file>