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4" r:id="rId4"/>
    <p:sldId id="286" r:id="rId5"/>
    <p:sldId id="288" r:id="rId6"/>
    <p:sldId id="289" r:id="rId7"/>
    <p:sldId id="287" r:id="rId8"/>
    <p:sldId id="290" r:id="rId9"/>
    <p:sldId id="300" r:id="rId10"/>
    <p:sldId id="301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  <p14:sldId id="264"/>
            <p14:sldId id="286"/>
            <p14:sldId id="288"/>
            <p14:sldId id="289"/>
            <p14:sldId id="287"/>
            <p14:sldId id="290"/>
            <p14:sldId id="300"/>
            <p14:sldId id="301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in Antony" userId="bca7c97402951e24" providerId="LiveId" clId="{97898245-A11C-4499-8AAD-893CB2642DF8}"/>
    <pc:docChg chg="custSel addSld modSld modSection">
      <pc:chgData name="Jossin Antony" userId="bca7c97402951e24" providerId="LiveId" clId="{97898245-A11C-4499-8AAD-893CB2642DF8}" dt="2024-01-18T05:47:37.617" v="1147" actId="20577"/>
      <pc:docMkLst>
        <pc:docMk/>
      </pc:docMkLst>
      <pc:sldChg chg="modSp mod">
        <pc:chgData name="Jossin Antony" userId="bca7c97402951e24" providerId="LiveId" clId="{97898245-A11C-4499-8AAD-893CB2642DF8}" dt="2024-01-18T05:47:37.617" v="1147" actId="20577"/>
        <pc:sldMkLst>
          <pc:docMk/>
          <pc:sldMk cId="2537131252" sldId="281"/>
        </pc:sldMkLst>
        <pc:spChg chg="mod">
          <ac:chgData name="Jossin Antony" userId="bca7c97402951e24" providerId="LiveId" clId="{97898245-A11C-4499-8AAD-893CB2642DF8}" dt="2024-01-18T05:47:37.617" v="1147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Sp delSp modSp new mod">
        <pc:chgData name="Jossin Antony" userId="bca7c97402951e24" providerId="LiveId" clId="{97898245-A11C-4499-8AAD-893CB2642DF8}" dt="2024-01-18T05:37:43.859" v="126" actId="14100"/>
        <pc:sldMkLst>
          <pc:docMk/>
          <pc:sldMk cId="2043315663" sldId="300"/>
        </pc:sldMkLst>
        <pc:spChg chg="mod">
          <ac:chgData name="Jossin Antony" userId="bca7c97402951e24" providerId="LiveId" clId="{97898245-A11C-4499-8AAD-893CB2642DF8}" dt="2024-01-18T05:29:36.159" v="13" actId="20577"/>
          <ac:spMkLst>
            <pc:docMk/>
            <pc:sldMk cId="2043315663" sldId="300"/>
            <ac:spMk id="2" creationId="{3B702B33-338B-5EDD-7BDB-3D89C8507BA2}"/>
          </ac:spMkLst>
        </pc:spChg>
        <pc:spChg chg="del mod">
          <ac:chgData name="Jossin Antony" userId="bca7c97402951e24" providerId="LiveId" clId="{97898245-A11C-4499-8AAD-893CB2642DF8}" dt="2024-01-18T05:29:49.027" v="15"/>
          <ac:spMkLst>
            <pc:docMk/>
            <pc:sldMk cId="2043315663" sldId="300"/>
            <ac:spMk id="3" creationId="{E7F5A75E-9FE5-800E-3F8E-AEADDE80FE9C}"/>
          </ac:spMkLst>
        </pc:spChg>
        <pc:spChg chg="add mod">
          <ac:chgData name="Jossin Antony" userId="bca7c97402951e24" providerId="LiveId" clId="{97898245-A11C-4499-8AAD-893CB2642DF8}" dt="2024-01-18T05:33:05.062" v="85" actId="14100"/>
          <ac:spMkLst>
            <pc:docMk/>
            <pc:sldMk cId="2043315663" sldId="300"/>
            <ac:spMk id="5" creationId="{A3F8DA65-1E21-D823-AA86-C2014F412867}"/>
          </ac:spMkLst>
        </pc:spChg>
        <pc:spChg chg="add mod">
          <ac:chgData name="Jossin Antony" userId="bca7c97402951e24" providerId="LiveId" clId="{97898245-A11C-4499-8AAD-893CB2642DF8}" dt="2024-01-18T05:37:43.859" v="126" actId="14100"/>
          <ac:spMkLst>
            <pc:docMk/>
            <pc:sldMk cId="2043315663" sldId="300"/>
            <ac:spMk id="8" creationId="{73193698-17A3-3BD2-6B62-1CA3AD605033}"/>
          </ac:spMkLst>
        </pc:spChg>
        <pc:picChg chg="add mod">
          <ac:chgData name="Jossin Antony" userId="bca7c97402951e24" providerId="LiveId" clId="{97898245-A11C-4499-8AAD-893CB2642DF8}" dt="2024-01-18T05:35:58.554" v="87" actId="1076"/>
          <ac:picMkLst>
            <pc:docMk/>
            <pc:sldMk cId="2043315663" sldId="300"/>
            <ac:picMk id="7" creationId="{869E668B-733C-BB07-1229-49E14F40C6E8}"/>
          </ac:picMkLst>
        </pc:picChg>
      </pc:sldChg>
      <pc:sldChg chg="addSp delSp modSp add mod">
        <pc:chgData name="Jossin Antony" userId="bca7c97402951e24" providerId="LiveId" clId="{97898245-A11C-4499-8AAD-893CB2642DF8}" dt="2024-01-18T05:40:16.560" v="377" actId="1038"/>
        <pc:sldMkLst>
          <pc:docMk/>
          <pc:sldMk cId="2274149561" sldId="301"/>
        </pc:sldMkLst>
        <pc:spChg chg="mod">
          <ac:chgData name="Jossin Antony" userId="bca7c97402951e24" providerId="LiveId" clId="{97898245-A11C-4499-8AAD-893CB2642DF8}" dt="2024-01-18T05:39:14.908" v="171" actId="20577"/>
          <ac:spMkLst>
            <pc:docMk/>
            <pc:sldMk cId="2274149561" sldId="301"/>
            <ac:spMk id="2" creationId="{3B702B33-338B-5EDD-7BDB-3D89C8507BA2}"/>
          </ac:spMkLst>
        </pc:spChg>
        <pc:spChg chg="del">
          <ac:chgData name="Jossin Antony" userId="bca7c97402951e24" providerId="LiveId" clId="{97898245-A11C-4499-8AAD-893CB2642DF8}" dt="2024-01-18T05:37:55.609" v="129" actId="478"/>
          <ac:spMkLst>
            <pc:docMk/>
            <pc:sldMk cId="2274149561" sldId="301"/>
            <ac:spMk id="5" creationId="{A3F8DA65-1E21-D823-AA86-C2014F412867}"/>
          </ac:spMkLst>
        </pc:spChg>
        <pc:spChg chg="add del mod">
          <ac:chgData name="Jossin Antony" userId="bca7c97402951e24" providerId="LiveId" clId="{97898245-A11C-4499-8AAD-893CB2642DF8}" dt="2024-01-18T05:37:59.387" v="130" actId="478"/>
          <ac:spMkLst>
            <pc:docMk/>
            <pc:sldMk cId="2274149561" sldId="301"/>
            <ac:spMk id="6" creationId="{1036438E-0751-F57A-0512-0F6A732E957F}"/>
          </ac:spMkLst>
        </pc:spChg>
        <pc:spChg chg="del">
          <ac:chgData name="Jossin Antony" userId="bca7c97402951e24" providerId="LiveId" clId="{97898245-A11C-4499-8AAD-893CB2642DF8}" dt="2024-01-18T05:38:02.306" v="131" actId="478"/>
          <ac:spMkLst>
            <pc:docMk/>
            <pc:sldMk cId="2274149561" sldId="301"/>
            <ac:spMk id="8" creationId="{73193698-17A3-3BD2-6B62-1CA3AD605033}"/>
          </ac:spMkLst>
        </pc:spChg>
        <pc:picChg chg="del">
          <ac:chgData name="Jossin Antony" userId="bca7c97402951e24" providerId="LiveId" clId="{97898245-A11C-4499-8AAD-893CB2642DF8}" dt="2024-01-18T05:37:51.501" v="128" actId="478"/>
          <ac:picMkLst>
            <pc:docMk/>
            <pc:sldMk cId="2274149561" sldId="301"/>
            <ac:picMk id="7" creationId="{869E668B-733C-BB07-1229-49E14F40C6E8}"/>
          </ac:picMkLst>
        </pc:picChg>
        <pc:picChg chg="add mod">
          <ac:chgData name="Jossin Antony" userId="bca7c97402951e24" providerId="LiveId" clId="{97898245-A11C-4499-8AAD-893CB2642DF8}" dt="2024-01-18T05:40:10.438" v="356" actId="1038"/>
          <ac:picMkLst>
            <pc:docMk/>
            <pc:sldMk cId="2274149561" sldId="301"/>
            <ac:picMk id="10" creationId="{B88144B8-746F-DE1D-4087-72F8B8FA1325}"/>
          </ac:picMkLst>
        </pc:picChg>
        <pc:picChg chg="add mod">
          <ac:chgData name="Jossin Antony" userId="bca7c97402951e24" providerId="LiveId" clId="{97898245-A11C-4499-8AAD-893CB2642DF8}" dt="2024-01-18T05:40:16.560" v="377" actId="1038"/>
          <ac:picMkLst>
            <pc:docMk/>
            <pc:sldMk cId="2274149561" sldId="301"/>
            <ac:picMk id="12" creationId="{B4901C7F-FD5D-9789-0402-41914617D8EE}"/>
          </ac:picMkLst>
        </pc:picChg>
        <pc:picChg chg="add mod">
          <ac:chgData name="Jossin Antony" userId="bca7c97402951e24" providerId="LiveId" clId="{97898245-A11C-4499-8AAD-893CB2642DF8}" dt="2024-01-18T05:40:16.560" v="377" actId="1038"/>
          <ac:picMkLst>
            <pc:docMk/>
            <pc:sldMk cId="2274149561" sldId="301"/>
            <ac:picMk id="14" creationId="{8F3AB731-9EAD-DBE3-F152-EFEE9CB0372F}"/>
          </ac:picMkLst>
        </pc:picChg>
      </pc:sldChg>
    </pc:docChg>
  </pc:docChgLst>
  <pc:docChgLst>
    <pc:chgData name="Jossin Antony" userId="bca7c97402951e24" providerId="LiveId" clId="{EBF28858-6F8B-4FE5-9952-D2E21041B130}"/>
    <pc:docChg chg="undo redo custSel addSld delSld modSld sldOrd addSection delSection modSection">
      <pc:chgData name="Jossin Antony" userId="bca7c97402951e24" providerId="LiveId" clId="{EBF28858-6F8B-4FE5-9952-D2E21041B130}" dt="2024-01-16T18:51:08.192" v="1793" actId="1038"/>
      <pc:docMkLst>
        <pc:docMk/>
      </pc:docMkLst>
      <pc:sldChg chg="addSp delSp modSp mod">
        <pc:chgData name="Jossin Antony" userId="bca7c97402951e24" providerId="LiveId" clId="{EBF28858-6F8B-4FE5-9952-D2E21041B130}" dt="2024-01-16T15:01:29.597" v="150" actId="1076"/>
        <pc:sldMkLst>
          <pc:docMk/>
          <pc:sldMk cId="3828266904" sldId="256"/>
        </pc:sldMkLst>
        <pc:spChg chg="mod">
          <ac:chgData name="Jossin Antony" userId="bca7c97402951e24" providerId="LiveId" clId="{EBF28858-6F8B-4FE5-9952-D2E21041B130}" dt="2024-01-16T15:01:29.597" v="150" actId="1076"/>
          <ac:spMkLst>
            <pc:docMk/>
            <pc:sldMk cId="3828266904" sldId="256"/>
            <ac:spMk id="2" creationId="{B7513B36-A1A8-708A-CB99-A059DFAEC217}"/>
          </ac:spMkLst>
        </pc:spChg>
        <pc:spChg chg="mod">
          <ac:chgData name="Jossin Antony" userId="bca7c97402951e24" providerId="LiveId" clId="{EBF28858-6F8B-4FE5-9952-D2E21041B130}" dt="2024-01-16T15:00:33.662" v="97" actId="20577"/>
          <ac:spMkLst>
            <pc:docMk/>
            <pc:sldMk cId="3828266904" sldId="256"/>
            <ac:spMk id="3" creationId="{A11EBDA6-EE6D-3E8E-4316-1CBA6C492275}"/>
          </ac:spMkLst>
        </pc:spChg>
        <pc:spChg chg="add del mod">
          <ac:chgData name="Jossin Antony" userId="bca7c97402951e24" providerId="LiveId" clId="{EBF28858-6F8B-4FE5-9952-D2E21041B130}" dt="2024-01-16T15:01:07.157" v="146" actId="478"/>
          <ac:spMkLst>
            <pc:docMk/>
            <pc:sldMk cId="3828266904" sldId="256"/>
            <ac:spMk id="4" creationId="{9D320422-3589-4BF1-2643-4AFF21ADC61D}"/>
          </ac:spMkLst>
        </pc:sp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81173565" sldId="25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750423802" sldId="25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644757113" sldId="25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916891018" sldId="26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941985842" sldId="261"/>
        </pc:sldMkLst>
      </pc:sldChg>
      <pc:sldChg chg="modSp mod">
        <pc:chgData name="Jossin Antony" userId="bca7c97402951e24" providerId="LiveId" clId="{EBF28858-6F8B-4FE5-9952-D2E21041B130}" dt="2024-01-16T15:10:24.679" v="310" actId="20577"/>
        <pc:sldMkLst>
          <pc:docMk/>
          <pc:sldMk cId="1974937734" sldId="262"/>
        </pc:sldMkLst>
        <pc:spChg chg="mod">
          <ac:chgData name="Jossin Antony" userId="bca7c97402951e24" providerId="LiveId" clId="{EBF28858-6F8B-4FE5-9952-D2E21041B130}" dt="2024-01-16T15:10:24.679" v="310" actId="20577"/>
          <ac:spMkLst>
            <pc:docMk/>
            <pc:sldMk cId="1974937734" sldId="262"/>
            <ac:spMk id="3" creationId="{78396B4C-D707-4567-EFFA-DCF9F914F8A0}"/>
          </ac:spMkLst>
        </pc:spChg>
      </pc:sldChg>
      <pc:sldChg chg="addSp delSp modSp mod ord delAnim">
        <pc:chgData name="Jossin Antony" userId="bca7c97402951e24" providerId="LiveId" clId="{EBF28858-6F8B-4FE5-9952-D2E21041B130}" dt="2024-01-16T17:24:13.127" v="674" actId="14100"/>
        <pc:sldMkLst>
          <pc:docMk/>
          <pc:sldMk cId="62432761" sldId="264"/>
        </pc:sldMkLst>
        <pc:spChg chg="mod">
          <ac:chgData name="Jossin Antony" userId="bca7c97402951e24" providerId="LiveId" clId="{EBF28858-6F8B-4FE5-9952-D2E21041B130}" dt="2024-01-16T15:10:49.747" v="331" actId="1076"/>
          <ac:spMkLst>
            <pc:docMk/>
            <pc:sldMk cId="62432761" sldId="264"/>
            <ac:spMk id="2" creationId="{7B53EB0E-43AB-6DFF-C403-8EB5291CE1EC}"/>
          </ac:spMkLst>
        </pc:spChg>
        <pc:spChg chg="add del mod ord">
          <ac:chgData name="Jossin Antony" userId="bca7c97402951e24" providerId="LiveId" clId="{EBF28858-6F8B-4FE5-9952-D2E21041B130}" dt="2024-01-16T15:12:47.381" v="366" actId="478"/>
          <ac:spMkLst>
            <pc:docMk/>
            <pc:sldMk cId="62432761" sldId="264"/>
            <ac:spMk id="4" creationId="{1B7D5EA4-A845-B544-9D10-62882C1408C2}"/>
          </ac:spMkLst>
        </pc:spChg>
        <pc:spChg chg="del mod">
          <ac:chgData name="Jossin Antony" userId="bca7c97402951e24" providerId="LiveId" clId="{EBF28858-6F8B-4FE5-9952-D2E21041B130}" dt="2024-01-16T15:12:16.068" v="342" actId="478"/>
          <ac:spMkLst>
            <pc:docMk/>
            <pc:sldMk cId="62432761" sldId="264"/>
            <ac:spMk id="6" creationId="{3D03C1A0-C887-7319-AC77-3C6D4BE6CCA2}"/>
          </ac:spMkLst>
        </pc:spChg>
        <pc:spChg chg="add mod">
          <ac:chgData name="Jossin Antony" userId="bca7c97402951e24" providerId="LiveId" clId="{EBF28858-6F8B-4FE5-9952-D2E21041B130}" dt="2024-01-16T17:23:54.847" v="666" actId="1076"/>
          <ac:spMkLst>
            <pc:docMk/>
            <pc:sldMk cId="62432761" sldId="264"/>
            <ac:spMk id="7" creationId="{9CFF41A5-3E1F-ED2E-F859-335711F7F9C9}"/>
          </ac:spMkLst>
        </pc:spChg>
        <pc:spChg chg="add mod">
          <ac:chgData name="Jossin Antony" userId="bca7c97402951e24" providerId="LiveId" clId="{EBF28858-6F8B-4FE5-9952-D2E21041B130}" dt="2024-01-16T17:24:13.127" v="674" actId="14100"/>
          <ac:spMkLst>
            <pc:docMk/>
            <pc:sldMk cId="62432761" sldId="264"/>
            <ac:spMk id="8" creationId="{F48F18DA-7227-CD56-A9ED-59939F2520BB}"/>
          </ac:spMkLst>
        </pc:spChg>
        <pc:spChg chg="del mod">
          <ac:chgData name="Jossin Antony" userId="bca7c97402951e24" providerId="LiveId" clId="{EBF28858-6F8B-4FE5-9952-D2E21041B130}" dt="2024-01-16T15:12:24.064" v="347" actId="478"/>
          <ac:spMkLst>
            <pc:docMk/>
            <pc:sldMk cId="62432761" sldId="264"/>
            <ac:spMk id="23" creationId="{388B0B5D-D97C-CE0E-2271-494519E8C88E}"/>
          </ac:spMkLst>
        </pc:spChg>
        <pc:spChg chg="del">
          <ac:chgData name="Jossin Antony" userId="bca7c97402951e24" providerId="LiveId" clId="{EBF28858-6F8B-4FE5-9952-D2E21041B130}" dt="2024-01-16T15:12:20.057" v="343" actId="478"/>
          <ac:spMkLst>
            <pc:docMk/>
            <pc:sldMk cId="62432761" sldId="264"/>
            <ac:spMk id="35" creationId="{9C25F488-B415-0EC7-8E18-65E0F96D170A}"/>
          </ac:spMkLst>
        </pc:spChg>
        <pc:spChg chg="del">
          <ac:chgData name="Jossin Antony" userId="bca7c97402951e24" providerId="LiveId" clId="{EBF28858-6F8B-4FE5-9952-D2E21041B130}" dt="2024-01-16T15:12:22.899" v="346" actId="478"/>
          <ac:spMkLst>
            <pc:docMk/>
            <pc:sldMk cId="62432761" sldId="264"/>
            <ac:spMk id="37" creationId="{3665BA23-1101-02F9-F9D1-32DB3E774A9D}"/>
          </ac:spMkLst>
        </pc:spChg>
        <pc:spChg chg="del">
          <ac:chgData name="Jossin Antony" userId="bca7c97402951e24" providerId="LiveId" clId="{EBF28858-6F8B-4FE5-9952-D2E21041B130}" dt="2024-01-16T15:12:20.883" v="344" actId="478"/>
          <ac:spMkLst>
            <pc:docMk/>
            <pc:sldMk cId="62432761" sldId="264"/>
            <ac:spMk id="40" creationId="{4B7E7E7D-3CED-CA64-754A-D919415D3EB6}"/>
          </ac:spMkLst>
        </pc:spChg>
        <pc:graphicFrameChg chg="del">
          <ac:chgData name="Jossin Antony" userId="bca7c97402951e24" providerId="LiveId" clId="{EBF28858-6F8B-4FE5-9952-D2E21041B130}" dt="2024-01-16T15:11:48.379" v="335" actId="478"/>
          <ac:graphicFrameMkLst>
            <pc:docMk/>
            <pc:sldMk cId="62432761" sldId="264"/>
            <ac:graphicFrameMk id="36" creationId="{99D22334-9D97-F6DF-F679-D34B98144DDF}"/>
          </ac:graphicFrameMkLst>
        </pc:graphicFrameChg>
        <pc:picChg chg="del">
          <ac:chgData name="Jossin Antony" userId="bca7c97402951e24" providerId="LiveId" clId="{EBF28858-6F8B-4FE5-9952-D2E21041B130}" dt="2024-01-16T15:12:11.017" v="340" actId="478"/>
          <ac:picMkLst>
            <pc:docMk/>
            <pc:sldMk cId="62432761" sldId="264"/>
            <ac:picMk id="9" creationId="{FB35D744-87DC-9B63-0D99-E49D3C0CAED1}"/>
          </ac:picMkLst>
        </pc:pic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68017730" sldId="26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43853489" sldId="26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336514456" sldId="26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064494020" sldId="26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587423554" sldId="27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933650984" sldId="271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169014636" sldId="27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576468487" sldId="27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73939355" sldId="27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85271758" sldId="27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319181574" sldId="27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6533893" sldId="27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776028778" sldId="27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159822051" sldId="27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43810948" sldId="280"/>
        </pc:sldMkLst>
      </pc:sldChg>
      <pc:sldChg chg="modSp add del mod ord">
        <pc:chgData name="Jossin Antony" userId="bca7c97402951e24" providerId="LiveId" clId="{EBF28858-6F8B-4FE5-9952-D2E21041B130}" dt="2024-01-16T18:48:23.750" v="1755" actId="20577"/>
        <pc:sldMkLst>
          <pc:docMk/>
          <pc:sldMk cId="2537131252" sldId="281"/>
        </pc:sldMkLst>
        <pc:spChg chg="mod">
          <ac:chgData name="Jossin Antony" userId="bca7c97402951e24" providerId="LiveId" clId="{EBF28858-6F8B-4FE5-9952-D2E21041B130}" dt="2024-01-16T18:48:23.750" v="1755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 del ord">
        <pc:chgData name="Jossin Antony" userId="bca7c97402951e24" providerId="LiveId" clId="{EBF28858-6F8B-4FE5-9952-D2E21041B130}" dt="2024-01-16T18:48:12.646" v="1752"/>
        <pc:sldMkLst>
          <pc:docMk/>
          <pc:sldMk cId="1537215869" sldId="28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24055026" sldId="28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438573140" sldId="28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725042523" sldId="285"/>
        </pc:sldMkLst>
      </pc:sldChg>
      <pc:sldChg chg="addSp delSp modSp new mod">
        <pc:chgData name="Jossin Antony" userId="bca7c97402951e24" providerId="LiveId" clId="{EBF28858-6F8B-4FE5-9952-D2E21041B130}" dt="2024-01-16T18:50:52.155" v="1782" actId="1076"/>
        <pc:sldMkLst>
          <pc:docMk/>
          <pc:sldMk cId="1396947859" sldId="286"/>
        </pc:sldMkLst>
        <pc:spChg chg="mod">
          <ac:chgData name="Jossin Antony" userId="bca7c97402951e24" providerId="LiveId" clId="{EBF28858-6F8B-4FE5-9952-D2E21041B130}" dt="2024-01-16T17:46:59.183" v="813" actId="20577"/>
          <ac:spMkLst>
            <pc:docMk/>
            <pc:sldMk cId="1396947859" sldId="286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38:31.462" v="693"/>
          <ac:spMkLst>
            <pc:docMk/>
            <pc:sldMk cId="1396947859" sldId="286"/>
            <ac:spMk id="3" creationId="{982D2703-8677-3A9A-625B-58A2FCF4B81C}"/>
          </ac:spMkLst>
        </pc:spChg>
        <pc:spChg chg="add mod">
          <ac:chgData name="Jossin Antony" userId="bca7c97402951e24" providerId="LiveId" clId="{EBF28858-6F8B-4FE5-9952-D2E21041B130}" dt="2024-01-16T18:50:52.155" v="1782" actId="1076"/>
          <ac:spMkLst>
            <pc:docMk/>
            <pc:sldMk cId="1396947859" sldId="286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7:53:07.591" v="866" actId="478"/>
          <ac:spMkLst>
            <pc:docMk/>
            <pc:sldMk cId="1396947859" sldId="286"/>
            <ac:spMk id="6" creationId="{5E535C04-041F-9E9E-BD1E-8C558FCF309F}"/>
          </ac:spMkLst>
        </pc:spChg>
        <pc:spChg chg="add mod">
          <ac:chgData name="Jossin Antony" userId="bca7c97402951e24" providerId="LiveId" clId="{EBF28858-6F8B-4FE5-9952-D2E21041B130}" dt="2024-01-16T18:50:47.983" v="1781" actId="1076"/>
          <ac:spMkLst>
            <pc:docMk/>
            <pc:sldMk cId="1396947859" sldId="286"/>
            <ac:spMk id="7" creationId="{01EB3D95-4D0E-FE51-8167-2B1198A2C733}"/>
          </ac:spMkLst>
        </pc:spChg>
        <pc:spChg chg="add del">
          <ac:chgData name="Jossin Antony" userId="bca7c97402951e24" providerId="LiveId" clId="{EBF28858-6F8B-4FE5-9952-D2E21041B130}" dt="2024-01-16T17:55:37.284" v="910" actId="22"/>
          <ac:spMkLst>
            <pc:docMk/>
            <pc:sldMk cId="1396947859" sldId="286"/>
            <ac:spMk id="9" creationId="{262AA472-A853-1EB6-1E47-1F2C35734C61}"/>
          </ac:spMkLst>
        </pc:spChg>
      </pc:sldChg>
      <pc:sldChg chg="addSp delSp modSp add mod">
        <pc:chgData name="Jossin Antony" userId="bca7c97402951e24" providerId="LiveId" clId="{EBF28858-6F8B-4FE5-9952-D2E21041B130}" dt="2024-01-16T18:30:20.751" v="1589" actId="14100"/>
        <pc:sldMkLst>
          <pc:docMk/>
          <pc:sldMk cId="1768099907" sldId="287"/>
        </pc:sldMkLst>
        <pc:spChg chg="mod">
          <ac:chgData name="Jossin Antony" userId="bca7c97402951e24" providerId="LiveId" clId="{EBF28858-6F8B-4FE5-9952-D2E21041B130}" dt="2024-01-16T18:27:15.290" v="1489" actId="20577"/>
          <ac:spMkLst>
            <pc:docMk/>
            <pc:sldMk cId="1768099907" sldId="287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56:15.629" v="977" actId="478"/>
          <ac:spMkLst>
            <pc:docMk/>
            <pc:sldMk cId="1768099907" sldId="287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8:06:54.086" v="1182" actId="478"/>
          <ac:spMkLst>
            <pc:docMk/>
            <pc:sldMk cId="1768099907" sldId="287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7:56:25.806" v="980" actId="478"/>
          <ac:spMkLst>
            <pc:docMk/>
            <pc:sldMk cId="1768099907" sldId="287"/>
            <ac:spMk id="7" creationId="{01EB3D95-4D0E-FE51-8167-2B1198A2C733}"/>
          </ac:spMkLst>
        </pc:spChg>
        <pc:spChg chg="add del mod">
          <ac:chgData name="Jossin Antony" userId="bca7c97402951e24" providerId="LiveId" clId="{EBF28858-6F8B-4FE5-9952-D2E21041B130}" dt="2024-01-16T18:27:19.205" v="1491" actId="478"/>
          <ac:spMkLst>
            <pc:docMk/>
            <pc:sldMk cId="1768099907" sldId="287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8:11.748" v="1507" actId="1076"/>
          <ac:spMkLst>
            <pc:docMk/>
            <pc:sldMk cId="1768099907" sldId="287"/>
            <ac:spMk id="12" creationId="{7E4D38FD-6BC2-DAE5-A5E9-1D70FF300D07}"/>
          </ac:spMkLst>
        </pc:spChg>
        <pc:spChg chg="add del mod">
          <ac:chgData name="Jossin Antony" userId="bca7c97402951e24" providerId="LiveId" clId="{EBF28858-6F8B-4FE5-9952-D2E21041B130}" dt="2024-01-16T18:06:58.275" v="1184" actId="478"/>
          <ac:spMkLst>
            <pc:docMk/>
            <pc:sldMk cId="1768099907" sldId="287"/>
            <ac:spMk id="14" creationId="{AB8CC8CA-006D-EE9C-EA4C-378D215F3341}"/>
          </ac:spMkLst>
        </pc:spChg>
        <pc:spChg chg="add del mod">
          <ac:chgData name="Jossin Antony" userId="bca7c97402951e24" providerId="LiveId" clId="{EBF28858-6F8B-4FE5-9952-D2E21041B130}" dt="2024-01-16T18:20:34.890" v="1313" actId="478"/>
          <ac:spMkLst>
            <pc:docMk/>
            <pc:sldMk cId="1768099907" sldId="287"/>
            <ac:spMk id="16" creationId="{4665AB3A-EFD4-DD36-BBD5-EBAAC2E43385}"/>
          </ac:spMkLst>
        </pc:spChg>
        <pc:spChg chg="add del mod">
          <ac:chgData name="Jossin Antony" userId="bca7c97402951e24" providerId="LiveId" clId="{EBF28858-6F8B-4FE5-9952-D2E21041B130}" dt="2024-01-16T18:27:20.618" v="1492" actId="478"/>
          <ac:spMkLst>
            <pc:docMk/>
            <pc:sldMk cId="1768099907" sldId="287"/>
            <ac:spMk id="17" creationId="{21EE3195-2D93-080E-BFA4-6D2F9B06197A}"/>
          </ac:spMkLst>
        </pc:spChg>
        <pc:spChg chg="add del">
          <ac:chgData name="Jossin Antony" userId="bca7c97402951e24" providerId="LiveId" clId="{EBF28858-6F8B-4FE5-9952-D2E21041B130}" dt="2024-01-16T18:22:45.855" v="1357" actId="22"/>
          <ac:spMkLst>
            <pc:docMk/>
            <pc:sldMk cId="1768099907" sldId="287"/>
            <ac:spMk id="19" creationId="{D590F400-77ED-9B35-2EE7-1B9C041113C7}"/>
          </ac:spMkLst>
        </pc:spChg>
        <pc:spChg chg="add mod">
          <ac:chgData name="Jossin Antony" userId="bca7c97402951e24" providerId="LiveId" clId="{EBF28858-6F8B-4FE5-9952-D2E21041B130}" dt="2024-01-16T18:30:20.751" v="1589" actId="14100"/>
          <ac:spMkLst>
            <pc:docMk/>
            <pc:sldMk cId="1768099907" sldId="287"/>
            <ac:spMk id="26" creationId="{0EE9C623-7909-AE92-153A-DF787FCF60F4}"/>
          </ac:spMkLst>
        </pc:spChg>
        <pc:picChg chg="add del mod">
          <ac:chgData name="Jossin Antony" userId="bca7c97402951e24" providerId="LiveId" clId="{EBF28858-6F8B-4FE5-9952-D2E21041B130}" dt="2024-01-16T18:06:51.777" v="1181" actId="478"/>
          <ac:picMkLst>
            <pc:docMk/>
            <pc:sldMk cId="1768099907" sldId="287"/>
            <ac:picMk id="8" creationId="{A4105E70-177E-7C7F-EB1C-5ECD92358C14}"/>
          </ac:picMkLst>
        </pc:picChg>
        <pc:picChg chg="add del mod">
          <ac:chgData name="Jossin Antony" userId="bca7c97402951e24" providerId="LiveId" clId="{EBF28858-6F8B-4FE5-9952-D2E21041B130}" dt="2024-01-16T18:27:17.279" v="1490" actId="478"/>
          <ac:picMkLst>
            <pc:docMk/>
            <pc:sldMk cId="1768099907" sldId="287"/>
            <ac:picMk id="10" creationId="{7C438769-2DCB-31C5-D38C-6ECBE7DA5910}"/>
          </ac:picMkLst>
        </pc:picChg>
        <pc:picChg chg="add mod">
          <ac:chgData name="Jossin Antony" userId="bca7c97402951e24" providerId="LiveId" clId="{EBF28858-6F8B-4FE5-9952-D2E21041B130}" dt="2024-01-16T18:30:08.487" v="1586" actId="1076"/>
          <ac:picMkLst>
            <pc:docMk/>
            <pc:sldMk cId="1768099907" sldId="287"/>
            <ac:picMk id="21" creationId="{4F1CFD35-D695-3445-1C11-9061848A5BC8}"/>
          </ac:picMkLst>
        </pc:picChg>
        <pc:picChg chg="add del mod">
          <ac:chgData name="Jossin Antony" userId="bca7c97402951e24" providerId="LiveId" clId="{EBF28858-6F8B-4FE5-9952-D2E21041B130}" dt="2024-01-16T18:28:54.877" v="1524" actId="21"/>
          <ac:picMkLst>
            <pc:docMk/>
            <pc:sldMk cId="1768099907" sldId="287"/>
            <ac:picMk id="23" creationId="{069DE8F0-BC1C-94BC-0112-97DFEBA4EC72}"/>
          </ac:picMkLst>
        </pc:picChg>
        <pc:picChg chg="add del">
          <ac:chgData name="Jossin Antony" userId="bca7c97402951e24" providerId="LiveId" clId="{EBF28858-6F8B-4FE5-9952-D2E21041B130}" dt="2024-01-16T18:28:24.437" v="1511" actId="22"/>
          <ac:picMkLst>
            <pc:docMk/>
            <pc:sldMk cId="1768099907" sldId="287"/>
            <ac:picMk id="25" creationId="{48B9C958-AFD6-B915-E3D4-712E6829A1F8}"/>
          </ac:picMkLst>
        </pc:picChg>
      </pc:sldChg>
      <pc:sldChg chg="delSp modSp add mod ord">
        <pc:chgData name="Jossin Antony" userId="bca7c97402951e24" providerId="LiveId" clId="{EBF28858-6F8B-4FE5-9952-D2E21041B130}" dt="2024-01-16T18:51:08.192" v="1793" actId="1038"/>
        <pc:sldMkLst>
          <pc:docMk/>
          <pc:sldMk cId="1667992485" sldId="288"/>
        </pc:sldMkLst>
        <pc:spChg chg="mod">
          <ac:chgData name="Jossin Antony" userId="bca7c97402951e24" providerId="LiveId" clId="{EBF28858-6F8B-4FE5-9952-D2E21041B130}" dt="2024-01-16T18:00:29.007" v="1056" actId="14100"/>
          <ac:spMkLst>
            <pc:docMk/>
            <pc:sldMk cId="1667992485" sldId="288"/>
            <ac:spMk id="2" creationId="{5DC85B10-4428-71B3-BD8A-970EA9DC1AB3}"/>
          </ac:spMkLst>
        </pc:spChg>
        <pc:spChg chg="mod">
          <ac:chgData name="Jossin Antony" userId="bca7c97402951e24" providerId="LiveId" clId="{EBF28858-6F8B-4FE5-9952-D2E21041B130}" dt="2024-01-16T18:49:42.468" v="1779" actId="5793"/>
          <ac:spMkLst>
            <pc:docMk/>
            <pc:sldMk cId="1667992485" sldId="288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8:00:35.913" v="1059" actId="478"/>
          <ac:spMkLst>
            <pc:docMk/>
            <pc:sldMk cId="1667992485" sldId="288"/>
            <ac:spMk id="11" creationId="{6D8E2F79-D794-7A2A-3D5C-EE859F3B9DC3}"/>
          </ac:spMkLst>
        </pc:spChg>
        <pc:picChg chg="mod">
          <ac:chgData name="Jossin Antony" userId="bca7c97402951e24" providerId="LiveId" clId="{EBF28858-6F8B-4FE5-9952-D2E21041B130}" dt="2024-01-16T18:51:08.192" v="1793" actId="1038"/>
          <ac:picMkLst>
            <pc:docMk/>
            <pc:sldMk cId="1667992485" sldId="288"/>
            <ac:picMk id="8" creationId="{A4105E70-177E-7C7F-EB1C-5ECD92358C14}"/>
          </ac:picMkLst>
        </pc:picChg>
        <pc:picChg chg="del mod">
          <ac:chgData name="Jossin Antony" userId="bca7c97402951e24" providerId="LiveId" clId="{EBF28858-6F8B-4FE5-9952-D2E21041B130}" dt="2024-01-16T18:00:32.774" v="1058" actId="478"/>
          <ac:picMkLst>
            <pc:docMk/>
            <pc:sldMk cId="1667992485" sldId="288"/>
            <ac:picMk id="10" creationId="{7C438769-2DCB-31C5-D38C-6ECBE7DA5910}"/>
          </ac:picMkLst>
        </pc:picChg>
      </pc:sldChg>
      <pc:sldChg chg="addSp delSp modSp add mod ord">
        <pc:chgData name="Jossin Antony" userId="bca7c97402951e24" providerId="LiveId" clId="{EBF28858-6F8B-4FE5-9952-D2E21041B130}" dt="2024-01-16T18:26:42.558" v="1469"/>
        <pc:sldMkLst>
          <pc:docMk/>
          <pc:sldMk cId="1724919423" sldId="289"/>
        </pc:sldMkLst>
        <pc:spChg chg="mod">
          <ac:chgData name="Jossin Antony" userId="bca7c97402951e24" providerId="LiveId" clId="{EBF28858-6F8B-4FE5-9952-D2E21041B130}" dt="2024-01-16T18:26:34.820" v="1467" actId="14100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24:33.263" v="1443" actId="478"/>
          <ac:spMkLst>
            <pc:docMk/>
            <pc:sldMk cId="1724919423" sldId="289"/>
            <ac:spMk id="4" creationId="{655060CF-A879-92AE-97E8-D88908290069}"/>
          </ac:spMkLst>
        </pc:spChg>
        <pc:spChg chg="add mod">
          <ac:chgData name="Jossin Antony" userId="bca7c97402951e24" providerId="LiveId" clId="{EBF28858-6F8B-4FE5-9952-D2E21041B130}" dt="2024-01-16T18:26:02.644" v="1459" actId="1076"/>
          <ac:spMkLst>
            <pc:docMk/>
            <pc:sldMk cId="1724919423" sldId="289"/>
            <ac:spMk id="5" creationId="{87CD846B-EE69-6C06-529B-45A94F0751CE}"/>
          </ac:spMkLst>
        </pc:spChg>
        <pc:spChg chg="mod">
          <ac:chgData name="Jossin Antony" userId="bca7c97402951e24" providerId="LiveId" clId="{EBF28858-6F8B-4FE5-9952-D2E21041B130}" dt="2024-01-16T18:26:16.916" v="1463" actId="14100"/>
          <ac:spMkLst>
            <pc:docMk/>
            <pc:sldMk cId="1724919423" sldId="289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6:24.342" v="1465" actId="1076"/>
          <ac:spMkLst>
            <pc:docMk/>
            <pc:sldMk cId="1724919423" sldId="289"/>
            <ac:spMk id="17" creationId="{21EE3195-2D93-080E-BFA4-6D2F9B06197A}"/>
          </ac:spMkLst>
        </pc:spChg>
        <pc:picChg chg="mod">
          <ac:chgData name="Jossin Antony" userId="bca7c97402951e24" providerId="LiveId" clId="{EBF28858-6F8B-4FE5-9952-D2E21041B130}" dt="2024-01-16T18:24:53.708" v="1451" actId="1076"/>
          <ac:picMkLst>
            <pc:docMk/>
            <pc:sldMk cId="1724919423" sldId="289"/>
            <ac:picMk id="10" creationId="{7C438769-2DCB-31C5-D38C-6ECBE7DA5910}"/>
          </ac:picMkLst>
        </pc:picChg>
      </pc:sldChg>
      <pc:sldChg chg="new del">
        <pc:chgData name="Jossin Antony" userId="bca7c97402951e24" providerId="LiveId" clId="{EBF28858-6F8B-4FE5-9952-D2E21041B130}" dt="2024-01-16T18:06:06.830" v="1166" actId="680"/>
        <pc:sldMkLst>
          <pc:docMk/>
          <pc:sldMk cId="1744999997" sldId="289"/>
        </pc:sldMkLst>
      </pc:sldChg>
      <pc:sldChg chg="addSp delSp modSp add mod">
        <pc:chgData name="Jossin Antony" userId="bca7c97402951e24" providerId="LiveId" clId="{EBF28858-6F8B-4FE5-9952-D2E21041B130}" dt="2024-01-16T18:50:16.643" v="1780" actId="14100"/>
        <pc:sldMkLst>
          <pc:docMk/>
          <pc:sldMk cId="174854836" sldId="290"/>
        </pc:sldMkLst>
        <pc:spChg chg="mod">
          <ac:chgData name="Jossin Antony" userId="bca7c97402951e24" providerId="LiveId" clId="{EBF28858-6F8B-4FE5-9952-D2E21041B130}" dt="2024-01-16T18:28:31.869" v="1519" actId="20577"/>
          <ac:spMkLst>
            <pc:docMk/>
            <pc:sldMk cId="174854836" sldId="290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31:28.567" v="1594" actId="22"/>
          <ac:spMkLst>
            <pc:docMk/>
            <pc:sldMk cId="174854836" sldId="290"/>
            <ac:spMk id="7" creationId="{B3ABD4B2-A63E-ED5D-8F37-563AA8FDA87D}"/>
          </ac:spMkLst>
        </pc:spChg>
        <pc:spChg chg="add del mod">
          <ac:chgData name="Jossin Antony" userId="bca7c97402951e24" providerId="LiveId" clId="{EBF28858-6F8B-4FE5-9952-D2E21041B130}" dt="2024-01-16T18:33:31.127" v="1682" actId="478"/>
          <ac:spMkLst>
            <pc:docMk/>
            <pc:sldMk cId="174854836" sldId="290"/>
            <ac:spMk id="9" creationId="{9BA98549-BBA4-B787-94B5-14A0F819CD36}"/>
          </ac:spMkLst>
        </pc:spChg>
        <pc:spChg chg="add mod">
          <ac:chgData name="Jossin Antony" userId="bca7c97402951e24" providerId="LiveId" clId="{EBF28858-6F8B-4FE5-9952-D2E21041B130}" dt="2024-01-16T18:50:16.643" v="1780" actId="14100"/>
          <ac:spMkLst>
            <pc:docMk/>
            <pc:sldMk cId="174854836" sldId="290"/>
            <ac:spMk id="10" creationId="{D8C96D57-4E06-6029-B556-8597B28388EE}"/>
          </ac:spMkLst>
        </pc:spChg>
        <pc:picChg chg="add mod">
          <ac:chgData name="Jossin Antony" userId="bca7c97402951e24" providerId="LiveId" clId="{EBF28858-6F8B-4FE5-9952-D2E21041B130}" dt="2024-01-16T18:30:34.732" v="1592" actId="1076"/>
          <ac:picMkLst>
            <pc:docMk/>
            <pc:sldMk cId="174854836" sldId="290"/>
            <ac:picMk id="4" creationId="{43C96D0A-0762-0ECF-A395-4FEE78B78480}"/>
          </ac:picMkLst>
        </pc:picChg>
        <pc:picChg chg="add mod">
          <ac:chgData name="Jossin Antony" userId="bca7c97402951e24" providerId="LiveId" clId="{EBF28858-6F8B-4FE5-9952-D2E21041B130}" dt="2024-01-16T18:30:28.049" v="1590" actId="1076"/>
          <ac:picMkLst>
            <pc:docMk/>
            <pc:sldMk cId="174854836" sldId="290"/>
            <ac:picMk id="5" creationId="{069DE8F0-BC1C-94BC-0112-97DFEBA4EC72}"/>
          </ac:picMkLst>
        </pc:picChg>
        <pc:picChg chg="del">
          <ac:chgData name="Jossin Antony" userId="bca7c97402951e24" providerId="LiveId" clId="{EBF28858-6F8B-4FE5-9952-D2E21041B130}" dt="2024-01-16T18:28:33.963" v="1520" actId="478"/>
          <ac:picMkLst>
            <pc:docMk/>
            <pc:sldMk cId="174854836" sldId="290"/>
            <ac:picMk id="21" creationId="{4F1CFD35-D695-3445-1C11-9061848A5BC8}"/>
          </ac:picMkLst>
        </pc:picChg>
        <pc:picChg chg="del">
          <ac:chgData name="Jossin Antony" userId="bca7c97402951e24" providerId="LiveId" clId="{EBF28858-6F8B-4FE5-9952-D2E21041B130}" dt="2024-01-16T18:28:34.470" v="1521" actId="478"/>
          <ac:picMkLst>
            <pc:docMk/>
            <pc:sldMk cId="174854836" sldId="290"/>
            <ac:picMk id="23" creationId="{069DE8F0-BC1C-94BC-0112-97DFEBA4E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625A-C6D8-4087-99D3-7B90F5B1BB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D316-756B-4626-B6D2-88942160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DD7-F877-4B3F-ADF8-28E23AE82AB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25AB-37AF-4FC9-836D-4FFC00B3B8A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96-DC4B-4FFE-A8AB-F250F84D679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DA-140C-44C8-9B7D-9AEBCE26561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D199-642C-4A9E-B595-2E7CFE846E8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750D-CBC1-4A5D-B29D-2515497AEAAD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766-CA3C-474D-A80A-9D1B92A9C79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FFE-E390-40EF-9DBA-D75995B5269D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65F6-6E40-41FA-A553-0D52F5A6F960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DE9-BC24-4251-B4C9-89FDC418159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D71-B006-43E5-92E2-45DF5FE498B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965EAA1-B23F-4B61-BEEA-11A56046C8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rjand/domestic-german-air-fa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41" y="4615732"/>
            <a:ext cx="5996628" cy="16055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Prediction of German Air Fares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575583" y="622683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Dominik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Geffert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Jossin Antony, Yassine Ben Slama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CADD-76F5-7C3E-B812-DECED89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Regressor- residual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144B8-746F-DE1D-4087-72F8B8FA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42" y="1905505"/>
            <a:ext cx="6513303" cy="4118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901C7F-FD5D-9789-0402-41914617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500" y="1506826"/>
            <a:ext cx="3397229" cy="2653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AB731-9EAD-DBE3-F152-EFEE9CB0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00" y="4218301"/>
            <a:ext cx="3397228" cy="26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4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2633.92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51.32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0.906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160.01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CB26FFC5-25AD-FF3F-643C-034D03C1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6"/>
            <a:ext cx="6514322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B9E7EF5-DE29-2272-9394-7A40497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– feature importance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17B3BF6-598F-2504-7E4B-1CB42EF6931D}"/>
              </a:ext>
            </a:extLst>
          </p:cNvPr>
          <p:cNvSpPr txBox="1">
            <a:spLocks/>
          </p:cNvSpPr>
          <p:nvPr/>
        </p:nvSpPr>
        <p:spPr>
          <a:xfrm>
            <a:off x="1139726" y="2098863"/>
            <a:ext cx="6270723" cy="4622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importance: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0.2507903415110873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0.29847602002449236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distance = 0.03517340910766325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 = 0.010522775784703555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 = 0.013966494108150646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travel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= 0.007410473419308662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until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 = 0.011293022266687552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airline = 0.031638340433263766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stops = 0.34072912334464295</a:t>
            </a:r>
            <a:endParaRPr 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D6F5EF-7078-7A3B-8BF2-8A83866B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2747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() () () () () () () 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16BE957A-60CD-9F19-EA2E-E43313A6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1531496"/>
            <a:ext cx="6492220" cy="4869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4856.71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69.69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0.827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152.49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16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003953B-4084-E30C-4992-03157D6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9BB5-6D9A-265C-6244-AF85F80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- Number of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C06EB-7842-0C87-5068-F2089E2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A3799D50-4A72-6105-5547-9F2B999F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" y="1509385"/>
            <a:ext cx="7854712" cy="49834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D5BA732-335D-DCC3-397D-461B6A6817C4}"/>
              </a:ext>
            </a:extLst>
          </p:cNvPr>
          <p:cNvSpPr txBox="1">
            <a:spLocks/>
          </p:cNvSpPr>
          <p:nvPr/>
        </p:nvSpPr>
        <p:spPr>
          <a:xfrm>
            <a:off x="7968251" y="1690688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Graph to display the number of trees with the best MSE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Best value is 190</a:t>
            </a:r>
          </a:p>
        </p:txBody>
      </p:sp>
    </p:spTree>
    <p:extLst>
      <p:ext uri="{BB962C8B-B14F-4D97-AF65-F5344CB8AC3E}">
        <p14:creationId xmlns:p14="http://schemas.microsoft.com/office/powerpoint/2010/main" val="191459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3A49-5ABD-E269-526A-1ACD2D7B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params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48661-6862-D4E6-BAB2-80CAEE82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3615D6E-D2D5-D0F7-8B8F-51834E1900F4}"/>
              </a:ext>
            </a:extLst>
          </p:cNvPr>
          <p:cNvSpPr txBox="1">
            <a:spLocks/>
          </p:cNvSpPr>
          <p:nvPr/>
        </p:nvSpPr>
        <p:spPr>
          <a:xfrm>
            <a:off x="937721" y="1707850"/>
            <a:ext cx="6066927" cy="43478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Turns out, </a:t>
            </a:r>
            <a:r>
              <a:rPr lang="en-US" dirty="0" err="1"/>
              <a:t>min_samples_split</a:t>
            </a:r>
            <a:r>
              <a:rPr lang="en-US" dirty="0"/>
              <a:t>=5 is the best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the minimum number of samples requires to split a “middle node”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E3BE-12F1-99BE-47BD-60DAE85B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Absolute Residual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AF8F1-AA89-CF6D-D7AB-41E4FC5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diagram of a number of values&#10;&#10;Description automatically generated">
            <a:extLst>
              <a:ext uri="{FF2B5EF4-FFF2-40B4-BE49-F238E27FC236}">
                <a16:creationId xmlns:a16="http://schemas.microsoft.com/office/drawing/2014/main" id="{E64ADA19-7E90-AF7A-6A81-F49A9BFD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5" y="1645910"/>
            <a:ext cx="7772415" cy="52120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C8A73A-DEC4-D6F4-5652-30F8A0CD8E78}"/>
              </a:ext>
            </a:extLst>
          </p:cNvPr>
          <p:cNvSpPr txBox="1">
            <a:spLocks/>
          </p:cNvSpPr>
          <p:nvPr/>
        </p:nvSpPr>
        <p:spPr>
          <a:xfrm>
            <a:off x="8459956" y="2145096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graph displays the correctness of the regressor.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By comparing the predictions and the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15479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50CB-46CF-181C-5C44-62C33116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Random Forests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93483-F4E7-F3EC-C0AE-16027F65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0904351-1A05-6F7D-E9C5-E151F50F4DBD}"/>
              </a:ext>
            </a:extLst>
          </p:cNvPr>
          <p:cNvSpPr txBox="1">
            <a:spLocks/>
          </p:cNvSpPr>
          <p:nvPr/>
        </p:nvSpPr>
        <p:spPr>
          <a:xfrm>
            <a:off x="937721" y="1690688"/>
            <a:ext cx="6066927" cy="3787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Attempted to implement weighted forests.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calculating the OOB error of each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Changing the structure of RF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Goal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Polynomial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EDBF-45F8-7980-EFB2-8125E18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Different regression algorithms were studied for the prediction of </a:t>
            </a:r>
            <a:r>
              <a:rPr lang="en-US" sz="2000" dirty="0" err="1"/>
              <a:t>german</a:t>
            </a:r>
            <a:r>
              <a:rPr lang="en-US" sz="2000" dirty="0"/>
              <a:t> local airfares.</a:t>
            </a:r>
          </a:p>
          <a:p>
            <a:r>
              <a:rPr lang="en-US" sz="2000" dirty="0"/>
              <a:t>The dataset did not sufficiently capture the full variability of the features, possibly due to the very short collection time span.</a:t>
            </a:r>
          </a:p>
          <a:p>
            <a:r>
              <a:rPr lang="en-US" sz="2000" dirty="0"/>
              <a:t>The simpler regression algorithms- polynomial regression &amp; KNN were sensitive to the </a:t>
            </a:r>
            <a:r>
              <a:rPr lang="en-US" sz="2000"/>
              <a:t>distribution errors.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DEB-174F-8EB9-E154-B45F995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D6ACB-8926-F9EC-C380-BA24442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1" y="597348"/>
            <a:ext cx="7317665" cy="797974"/>
          </a:xfrm>
        </p:spPr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F41A5-3E1F-ED2E-F859-335711F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2752442"/>
            <a:ext cx="4970065" cy="1681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“To be able to predict the air fares for local German flights”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8F18DA-7227-CD56-A9ED-59939F2520BB}"/>
              </a:ext>
            </a:extLst>
          </p:cNvPr>
          <p:cNvSpPr txBox="1">
            <a:spLocks/>
          </p:cNvSpPr>
          <p:nvPr/>
        </p:nvSpPr>
        <p:spPr>
          <a:xfrm>
            <a:off x="5938012" y="1408551"/>
            <a:ext cx="5645313" cy="543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dataset: </a:t>
            </a:r>
            <a:r>
              <a:rPr lang="en-GB" sz="2000" dirty="0"/>
              <a:t>German domestic airfares between major airports in Germany.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Source: </a:t>
            </a:r>
            <a:r>
              <a:rPr lang="en-GB" sz="2000" dirty="0">
                <a:hlinkClick r:id="rId2"/>
              </a:rPr>
              <a:t>https://www.kaggle.com/datasets/darjand/domestic-german-air-fares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Data generation mode: web scraping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Time period considered: 25-10-2019 to 24-04-2020 (6 months).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Total entries: (62626, 10)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853D17-03E5-F556-532D-8ED7A4D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EA642-342D-7BE5-97F8-1A00FFDC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857" y="1974140"/>
            <a:ext cx="3840804" cy="45849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Existent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Arrival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Scrape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date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Airline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Stops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Price (€)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B3D95-4D0E-FE51-8167-2B1198A2C733}"/>
              </a:ext>
            </a:extLst>
          </p:cNvPr>
          <p:cNvSpPr txBox="1">
            <a:spLocks/>
          </p:cNvSpPr>
          <p:nvPr/>
        </p:nvSpPr>
        <p:spPr>
          <a:xfrm>
            <a:off x="6913124" y="1967689"/>
            <a:ext cx="3840804" cy="229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/>
              <a:t>Additional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time (Hour)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Travel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Days until next holiday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0479F7-3B94-AC33-8B07-730AF5D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399C-901A-DDF4-DA50-77EE568E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9" y="2653750"/>
            <a:ext cx="4482830" cy="194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Bayesian Information Criteria (BIC)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i="1" dirty="0"/>
              <a:t>BIC</a:t>
            </a:r>
            <a:r>
              <a:rPr lang="de-DE" sz="2000" i="1" dirty="0"/>
              <a:t> </a:t>
            </a:r>
            <a:r>
              <a:rPr lang="de-DE" sz="2000" b="1" i="1" dirty="0"/>
              <a:t>= </a:t>
            </a:r>
            <a:r>
              <a:rPr lang="en-GB" sz="2000" b="1" i="1" dirty="0"/>
              <a:t>ln(MSE)+k*ln(n)</a:t>
            </a:r>
            <a:endParaRPr lang="en-GB" sz="1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degree of polynomial according to BIC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5E70-177E-7C7F-EB1C-5ECD923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8" y="1491625"/>
            <a:ext cx="6224081" cy="4698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50D0C-142D-181D-0614-03D0229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38769-2DCB-31C5-D38C-6ECBE7DA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3" y="1690688"/>
            <a:ext cx="6148496" cy="48021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Naive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29285.80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171.13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~0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171.13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4809.76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69.35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156.41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Cross Validation(5 fold)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MSE: 4933.41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RMSE: 70.24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9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CFD35-D695-3445-1C11-9061848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2" y="1758515"/>
            <a:ext cx="7092077" cy="4483970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EE9C623-7909-AE92-153A-DF787FCF60F4}"/>
              </a:ext>
            </a:extLst>
          </p:cNvPr>
          <p:cNvSpPr txBox="1">
            <a:spLocks/>
          </p:cNvSpPr>
          <p:nvPr/>
        </p:nvSpPr>
        <p:spPr>
          <a:xfrm>
            <a:off x="672079" y="2455625"/>
            <a:ext cx="3355171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Zero-centricity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Absence of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0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6D0A-0762-0ECF-A395-4FEE78B7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58" y="1690688"/>
            <a:ext cx="4864039" cy="377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E8F0-BC1C-94BC-0112-97DFEBA4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3" y="1690688"/>
            <a:ext cx="4864039" cy="385886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8C96D57-4E06-6029-B556-8597B28388EE}"/>
              </a:ext>
            </a:extLst>
          </p:cNvPr>
          <p:cNvSpPr txBox="1">
            <a:spLocks/>
          </p:cNvSpPr>
          <p:nvPr/>
        </p:nvSpPr>
        <p:spPr>
          <a:xfrm>
            <a:off x="698135" y="5578493"/>
            <a:ext cx="10868052" cy="1279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Conclusions: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Number of larger observations are more than that is expected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Dataset has skewed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Limited variability in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F8DA65-1E21-D823-AA86-C2014F41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56818"/>
            <a:ext cx="3842426" cy="1070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number of neighbors (</a:t>
            </a:r>
            <a:r>
              <a:rPr lang="en-US" sz="2000" dirty="0" err="1"/>
              <a:t>GridSearchCV</a:t>
            </a:r>
            <a:r>
              <a:rPr lang="en-US" sz="2000" dirty="0"/>
              <a:t>, scikit-learn)=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E668B-733C-BB07-1229-49E14F40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1587"/>
            <a:ext cx="5524500" cy="431482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193698-17A3-3BD2-6B62-1CA3AD605033}"/>
              </a:ext>
            </a:extLst>
          </p:cNvPr>
          <p:cNvSpPr txBox="1">
            <a:spLocks/>
          </p:cNvSpPr>
          <p:nvPr/>
        </p:nvSpPr>
        <p:spPr>
          <a:xfrm>
            <a:off x="1165913" y="3353899"/>
            <a:ext cx="2988090" cy="1139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55.81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0.893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3156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610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Arial Unicode MS</vt:lpstr>
      <vt:lpstr>Avenir Next LT Pro</vt:lpstr>
      <vt:lpstr>AvenirNext LT Pro Medium</vt:lpstr>
      <vt:lpstr>Rockwell</vt:lpstr>
      <vt:lpstr>Segoe UI</vt:lpstr>
      <vt:lpstr>Wingdings</vt:lpstr>
      <vt:lpstr>ExploreVTI</vt:lpstr>
      <vt:lpstr>Prediction of German Air Fares</vt:lpstr>
      <vt:lpstr>Presentation Outline</vt:lpstr>
      <vt:lpstr>Goal of the project</vt:lpstr>
      <vt:lpstr>Data Understanding &amp; Preparation</vt:lpstr>
      <vt:lpstr>Modeling- Polynomial regression</vt:lpstr>
      <vt:lpstr>Modeling- Polynomial regression</vt:lpstr>
      <vt:lpstr>Polynomial regression – Residual Plot</vt:lpstr>
      <vt:lpstr>Polynomial regression – QQ Plot</vt:lpstr>
      <vt:lpstr>KNN Regressor</vt:lpstr>
      <vt:lpstr>KNN Regressor- residual plots</vt:lpstr>
      <vt:lpstr>Regression tree</vt:lpstr>
      <vt:lpstr>Regression tree  – Residual Plot</vt:lpstr>
      <vt:lpstr>Regression tree – feature importance</vt:lpstr>
      <vt:lpstr>Regression tree</vt:lpstr>
      <vt:lpstr>Regression tree  – Residual Plot</vt:lpstr>
      <vt:lpstr>Random Forests - Number of trees</vt:lpstr>
      <vt:lpstr>Finding the best params</vt:lpstr>
      <vt:lpstr>Random Forest – Absolute Residual Plot</vt:lpstr>
      <vt:lpstr>Weighted Random Forests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Ronin</cp:lastModifiedBy>
  <cp:revision>10</cp:revision>
  <dcterms:created xsi:type="dcterms:W3CDTF">2023-12-30T16:54:11Z</dcterms:created>
  <dcterms:modified xsi:type="dcterms:W3CDTF">2024-01-18T05:47:39Z</dcterms:modified>
</cp:coreProperties>
</file>