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300" r:id="rId10"/>
    <p:sldId id="301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300"/>
            <p14:sldId id="301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97898245-A11C-4499-8AAD-893CB2642DF8}"/>
    <pc:docChg chg="undo redo custSel addSld modSld modSection">
      <pc:chgData name="Jossin Antony" userId="bca7c97402951e24" providerId="LiveId" clId="{97898245-A11C-4499-8AAD-893CB2642DF8}" dt="2024-01-18T12:28:09.419" v="2321" actId="20577"/>
      <pc:docMkLst>
        <pc:docMk/>
      </pc:docMkLst>
      <pc:sldChg chg="addSp delSp modSp mod">
        <pc:chgData name="Jossin Antony" userId="bca7c97402951e24" providerId="LiveId" clId="{97898245-A11C-4499-8AAD-893CB2642DF8}" dt="2024-01-18T11:24:34.719" v="1418" actId="478"/>
        <pc:sldMkLst>
          <pc:docMk/>
          <pc:sldMk cId="1974937734" sldId="262"/>
        </pc:sldMkLst>
        <pc:spChg chg="mod">
          <ac:chgData name="Jossin Antony" userId="bca7c97402951e24" providerId="LiveId" clId="{97898245-A11C-4499-8AAD-893CB2642DF8}" dt="2024-01-18T11:23:55.377" v="1413" actId="14100"/>
          <ac:spMkLst>
            <pc:docMk/>
            <pc:sldMk cId="1974937734" sldId="262"/>
            <ac:spMk id="3" creationId="{78396B4C-D707-4567-EFFA-DCF9F914F8A0}"/>
          </ac:spMkLst>
        </pc:spChg>
        <pc:picChg chg="add del mod">
          <ac:chgData name="Jossin Antony" userId="bca7c97402951e24" providerId="LiveId" clId="{97898245-A11C-4499-8AAD-893CB2642DF8}" dt="2024-01-18T11:24:34.719" v="1418" actId="478"/>
          <ac:picMkLst>
            <pc:docMk/>
            <pc:sldMk cId="1974937734" sldId="262"/>
            <ac:picMk id="1026" creationId="{F58FEB4F-2397-0F7F-F4C9-D408FADA6F74}"/>
          </ac:picMkLst>
        </pc:picChg>
      </pc:sldChg>
      <pc:sldChg chg="modSp mod">
        <pc:chgData name="Jossin Antony" userId="bca7c97402951e24" providerId="LiveId" clId="{97898245-A11C-4499-8AAD-893CB2642DF8}" dt="2024-01-18T12:20:50.623" v="2319" actId="20577"/>
        <pc:sldMkLst>
          <pc:docMk/>
          <pc:sldMk cId="2537131252" sldId="281"/>
        </pc:sldMkLst>
        <pc:spChg chg="mod">
          <ac:chgData name="Jossin Antony" userId="bca7c97402951e24" providerId="LiveId" clId="{97898245-A11C-4499-8AAD-893CB2642DF8}" dt="2024-01-18T12:20:50.623" v="2319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Sp modSp mod">
        <pc:chgData name="Jossin Antony" userId="bca7c97402951e24" providerId="LiveId" clId="{97898245-A11C-4499-8AAD-893CB2642DF8}" dt="2024-01-18T11:34:26.080" v="1616" actId="1076"/>
        <pc:sldMkLst>
          <pc:docMk/>
          <pc:sldMk cId="1396947859" sldId="286"/>
        </pc:sldMkLst>
        <pc:spChg chg="add mod">
          <ac:chgData name="Jossin Antony" userId="bca7c97402951e24" providerId="LiveId" clId="{97898245-A11C-4499-8AAD-893CB2642DF8}" dt="2024-01-18T11:34:25.702" v="1615" actId="14100"/>
          <ac:spMkLst>
            <pc:docMk/>
            <pc:sldMk cId="1396947859" sldId="286"/>
            <ac:spMk id="3" creationId="{AB0D2562-F14C-B0E7-CFA9-14269E74EB19}"/>
          </ac:spMkLst>
        </pc:spChg>
        <pc:spChg chg="mod">
          <ac:chgData name="Jossin Antony" userId="bca7c97402951e24" providerId="LiveId" clId="{97898245-A11C-4499-8AAD-893CB2642DF8}" dt="2024-01-18T11:31:45.950" v="1600" actId="1076"/>
          <ac:spMkLst>
            <pc:docMk/>
            <pc:sldMk cId="1396947859" sldId="286"/>
            <ac:spMk id="4" creationId="{9C2EA642-342D-7BE5-97F8-1A00FFDC2456}"/>
          </ac:spMkLst>
        </pc:spChg>
        <pc:spChg chg="add mod ord">
          <ac:chgData name="Jossin Antony" userId="bca7c97402951e24" providerId="LiveId" clId="{97898245-A11C-4499-8AAD-893CB2642DF8}" dt="2024-01-18T11:34:26.080" v="1616" actId="1076"/>
          <ac:spMkLst>
            <pc:docMk/>
            <pc:sldMk cId="1396947859" sldId="286"/>
            <ac:spMk id="5" creationId="{617723BA-00C8-648E-BB60-C2B2219A0159}"/>
          </ac:spMkLst>
        </pc:spChg>
        <pc:spChg chg="mod">
          <ac:chgData name="Jossin Antony" userId="bca7c97402951e24" providerId="LiveId" clId="{97898245-A11C-4499-8AAD-893CB2642DF8}" dt="2024-01-18T11:31:49.420" v="1601" actId="1076"/>
          <ac:spMkLst>
            <pc:docMk/>
            <pc:sldMk cId="1396947859" sldId="286"/>
            <ac:spMk id="7" creationId="{01EB3D95-4D0E-FE51-8167-2B1198A2C733}"/>
          </ac:spMkLst>
        </pc:spChg>
      </pc:sldChg>
      <pc:sldChg chg="addSp delSp modSp mod">
        <pc:chgData name="Jossin Antony" userId="bca7c97402951e24" providerId="LiveId" clId="{97898245-A11C-4499-8AAD-893CB2642DF8}" dt="2024-01-18T09:04:59.247" v="1189" actId="478"/>
        <pc:sldMkLst>
          <pc:docMk/>
          <pc:sldMk cId="1724919423" sldId="289"/>
        </pc:sldMkLst>
        <pc:spChg chg="mod">
          <ac:chgData name="Jossin Antony" userId="bca7c97402951e24" providerId="LiveId" clId="{97898245-A11C-4499-8AAD-893CB2642DF8}" dt="2024-01-18T09:04:34.056" v="1175" actId="1076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97898245-A11C-4499-8AAD-893CB2642DF8}" dt="2024-01-18T09:04:40.733" v="1179" actId="22"/>
          <ac:spMkLst>
            <pc:docMk/>
            <pc:sldMk cId="1724919423" sldId="289"/>
            <ac:spMk id="4" creationId="{D6D63AFD-732E-8935-C188-695607B23693}"/>
          </ac:spMkLst>
        </pc:spChg>
        <pc:spChg chg="add del mod">
          <ac:chgData name="Jossin Antony" userId="bca7c97402951e24" providerId="LiveId" clId="{97898245-A11C-4499-8AAD-893CB2642DF8}" dt="2024-01-18T09:04:59.247" v="1189" actId="478"/>
          <ac:spMkLst>
            <pc:docMk/>
            <pc:sldMk cId="1724919423" sldId="289"/>
            <ac:spMk id="7" creationId="{3788A88D-610F-B058-DCB2-72E1EB76C1D7}"/>
          </ac:spMkLst>
        </pc:spChg>
        <pc:spChg chg="mod">
          <ac:chgData name="Jossin Antony" userId="bca7c97402951e24" providerId="LiveId" clId="{97898245-A11C-4499-8AAD-893CB2642DF8}" dt="2024-01-18T09:02:40.177" v="1174" actId="14100"/>
          <ac:spMkLst>
            <pc:docMk/>
            <pc:sldMk cId="1724919423" sldId="289"/>
            <ac:spMk id="17" creationId="{21EE3195-2D93-080E-BFA4-6D2F9B06197A}"/>
          </ac:spMkLst>
        </pc:spChg>
      </pc:sldChg>
      <pc:sldChg chg="modSp mod">
        <pc:chgData name="Jossin Antony" userId="bca7c97402951e24" providerId="LiveId" clId="{97898245-A11C-4499-8AAD-893CB2642DF8}" dt="2024-01-18T11:19:27.467" v="1262" actId="1076"/>
        <pc:sldMkLst>
          <pc:docMk/>
          <pc:sldMk cId="174854836" sldId="290"/>
        </pc:sldMkLst>
        <pc:spChg chg="mod">
          <ac:chgData name="Jossin Antony" userId="bca7c97402951e24" providerId="LiveId" clId="{97898245-A11C-4499-8AAD-893CB2642DF8}" dt="2024-01-18T11:19:27.467" v="1262" actId="1076"/>
          <ac:spMkLst>
            <pc:docMk/>
            <pc:sldMk cId="174854836" sldId="290"/>
            <ac:spMk id="10" creationId="{D8C96D57-4E06-6029-B556-8597B28388EE}"/>
          </ac:spMkLst>
        </pc:spChg>
      </pc:sldChg>
      <pc:sldChg chg="addSp delSp modSp new mod">
        <pc:chgData name="Jossin Antony" userId="bca7c97402951e24" providerId="LiveId" clId="{97898245-A11C-4499-8AAD-893CB2642DF8}" dt="2024-01-18T12:28:09.419" v="2321" actId="20577"/>
        <pc:sldMkLst>
          <pc:docMk/>
          <pc:sldMk cId="2043315663" sldId="300"/>
        </pc:sldMkLst>
        <pc:spChg chg="mod">
          <ac:chgData name="Jossin Antony" userId="bca7c97402951e24" providerId="LiveId" clId="{97898245-A11C-4499-8AAD-893CB2642DF8}" dt="2024-01-18T05:29:36.159" v="13" actId="20577"/>
          <ac:spMkLst>
            <pc:docMk/>
            <pc:sldMk cId="2043315663" sldId="300"/>
            <ac:spMk id="2" creationId="{3B702B33-338B-5EDD-7BDB-3D89C8507BA2}"/>
          </ac:spMkLst>
        </pc:spChg>
        <pc:spChg chg="del mod">
          <ac:chgData name="Jossin Antony" userId="bca7c97402951e24" providerId="LiveId" clId="{97898245-A11C-4499-8AAD-893CB2642DF8}" dt="2024-01-18T05:29:49.027" v="15"/>
          <ac:spMkLst>
            <pc:docMk/>
            <pc:sldMk cId="2043315663" sldId="300"/>
            <ac:spMk id="3" creationId="{E7F5A75E-9FE5-800E-3F8E-AEADDE80FE9C}"/>
          </ac:spMkLst>
        </pc:spChg>
        <pc:spChg chg="add mod">
          <ac:chgData name="Jossin Antony" userId="bca7c97402951e24" providerId="LiveId" clId="{97898245-A11C-4499-8AAD-893CB2642DF8}" dt="2024-01-18T12:28:09.419" v="2321" actId="20577"/>
          <ac:spMkLst>
            <pc:docMk/>
            <pc:sldMk cId="2043315663" sldId="300"/>
            <ac:spMk id="5" creationId="{A3F8DA65-1E21-D823-AA86-C2014F412867}"/>
          </ac:spMkLst>
        </pc:spChg>
        <pc:spChg chg="add mod">
          <ac:chgData name="Jossin Antony" userId="bca7c97402951e24" providerId="LiveId" clId="{97898245-A11C-4499-8AAD-893CB2642DF8}" dt="2024-01-18T11:19:57.873" v="1263" actId="1076"/>
          <ac:spMkLst>
            <pc:docMk/>
            <pc:sldMk cId="2043315663" sldId="300"/>
            <ac:spMk id="8" creationId="{73193698-17A3-3BD2-6B62-1CA3AD605033}"/>
          </ac:spMkLst>
        </pc:spChg>
        <pc:picChg chg="add mod">
          <ac:chgData name="Jossin Antony" userId="bca7c97402951e24" providerId="LiveId" clId="{97898245-A11C-4499-8AAD-893CB2642DF8}" dt="2024-01-18T05:35:58.554" v="87" actId="1076"/>
          <ac:picMkLst>
            <pc:docMk/>
            <pc:sldMk cId="2043315663" sldId="300"/>
            <ac:picMk id="7" creationId="{869E668B-733C-BB07-1229-49E14F40C6E8}"/>
          </ac:picMkLst>
        </pc:picChg>
      </pc:sldChg>
      <pc:sldChg chg="addSp delSp modSp add mod">
        <pc:chgData name="Jossin Antony" userId="bca7c97402951e24" providerId="LiveId" clId="{97898245-A11C-4499-8AAD-893CB2642DF8}" dt="2024-01-18T11:22:01.700" v="1336" actId="1076"/>
        <pc:sldMkLst>
          <pc:docMk/>
          <pc:sldMk cId="2274149561" sldId="301"/>
        </pc:sldMkLst>
        <pc:spChg chg="mod">
          <ac:chgData name="Jossin Antony" userId="bca7c97402951e24" providerId="LiveId" clId="{97898245-A11C-4499-8AAD-893CB2642DF8}" dt="2024-01-18T11:22:01.700" v="1336" actId="1076"/>
          <ac:spMkLst>
            <pc:docMk/>
            <pc:sldMk cId="2274149561" sldId="301"/>
            <ac:spMk id="2" creationId="{3B702B33-338B-5EDD-7BDB-3D89C8507BA2}"/>
          </ac:spMkLst>
        </pc:spChg>
        <pc:spChg chg="add mod">
          <ac:chgData name="Jossin Antony" userId="bca7c97402951e24" providerId="LiveId" clId="{97898245-A11C-4499-8AAD-893CB2642DF8}" dt="2024-01-18T11:21:50.268" v="1335" actId="14100"/>
          <ac:spMkLst>
            <pc:docMk/>
            <pc:sldMk cId="2274149561" sldId="301"/>
            <ac:spMk id="3" creationId="{46540006-A1AC-2531-91C0-F3EF959340ED}"/>
          </ac:spMkLst>
        </pc:spChg>
        <pc:spChg chg="del">
          <ac:chgData name="Jossin Antony" userId="bca7c97402951e24" providerId="LiveId" clId="{97898245-A11C-4499-8AAD-893CB2642DF8}" dt="2024-01-18T05:37:55.609" v="129" actId="478"/>
          <ac:spMkLst>
            <pc:docMk/>
            <pc:sldMk cId="2274149561" sldId="301"/>
            <ac:spMk id="5" creationId="{A3F8DA65-1E21-D823-AA86-C2014F412867}"/>
          </ac:spMkLst>
        </pc:spChg>
        <pc:spChg chg="add del mod">
          <ac:chgData name="Jossin Antony" userId="bca7c97402951e24" providerId="LiveId" clId="{97898245-A11C-4499-8AAD-893CB2642DF8}" dt="2024-01-18T05:37:59.387" v="130" actId="478"/>
          <ac:spMkLst>
            <pc:docMk/>
            <pc:sldMk cId="2274149561" sldId="301"/>
            <ac:spMk id="6" creationId="{1036438E-0751-F57A-0512-0F6A732E957F}"/>
          </ac:spMkLst>
        </pc:spChg>
        <pc:spChg chg="del">
          <ac:chgData name="Jossin Antony" userId="bca7c97402951e24" providerId="LiveId" clId="{97898245-A11C-4499-8AAD-893CB2642DF8}" dt="2024-01-18T05:38:02.306" v="131" actId="478"/>
          <ac:spMkLst>
            <pc:docMk/>
            <pc:sldMk cId="2274149561" sldId="301"/>
            <ac:spMk id="8" creationId="{73193698-17A3-3BD2-6B62-1CA3AD605033}"/>
          </ac:spMkLst>
        </pc:spChg>
        <pc:picChg chg="del">
          <ac:chgData name="Jossin Antony" userId="bca7c97402951e24" providerId="LiveId" clId="{97898245-A11C-4499-8AAD-893CB2642DF8}" dt="2024-01-18T05:37:51.501" v="128" actId="478"/>
          <ac:picMkLst>
            <pc:docMk/>
            <pc:sldMk cId="2274149561" sldId="301"/>
            <ac:picMk id="7" creationId="{869E668B-733C-BB07-1229-49E14F40C6E8}"/>
          </ac:picMkLst>
        </pc:picChg>
        <pc:picChg chg="add mod">
          <ac:chgData name="Jossin Antony" userId="bca7c97402951e24" providerId="LiveId" clId="{97898245-A11C-4499-8AAD-893CB2642DF8}" dt="2024-01-18T11:18:19.935" v="1201" actId="1076"/>
          <ac:picMkLst>
            <pc:docMk/>
            <pc:sldMk cId="2274149561" sldId="301"/>
            <ac:picMk id="10" creationId="{B88144B8-746F-DE1D-4087-72F8B8FA1325}"/>
          </ac:picMkLst>
        </pc:picChg>
        <pc:picChg chg="add mod">
          <ac:chgData name="Jossin Antony" userId="bca7c97402951e24" providerId="LiveId" clId="{97898245-A11C-4499-8AAD-893CB2642DF8}" dt="2024-01-18T11:18:21.396" v="1202" actId="1076"/>
          <ac:picMkLst>
            <pc:docMk/>
            <pc:sldMk cId="2274149561" sldId="301"/>
            <ac:picMk id="12" creationId="{B4901C7F-FD5D-9789-0402-41914617D8EE}"/>
          </ac:picMkLst>
        </pc:picChg>
        <pc:picChg chg="add mod">
          <ac:chgData name="Jossin Antony" userId="bca7c97402951e24" providerId="LiveId" clId="{97898245-A11C-4499-8AAD-893CB2642DF8}" dt="2024-01-18T05:40:16.560" v="377" actId="1038"/>
          <ac:picMkLst>
            <pc:docMk/>
            <pc:sldMk cId="2274149561" sldId="301"/>
            <ac:picMk id="14" creationId="{8F3AB731-9EAD-DBE3-F152-EFEE9CB0372F}"/>
          </ac:picMkLst>
        </pc:picChg>
      </pc:sldChg>
    </pc:docChg>
  </pc:docChgLst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23"/>
            <a:ext cx="10515600" cy="1325563"/>
          </a:xfrm>
        </p:spPr>
        <p:txBody>
          <a:bodyPr/>
          <a:lstStyle/>
          <a:p>
            <a:r>
              <a:rPr lang="en-US" dirty="0"/>
              <a:t>KNN Regressor- residual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144B8-746F-DE1D-4087-72F8B8FA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5" y="1369980"/>
            <a:ext cx="6513303" cy="4118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01C7F-FD5D-9789-0402-41914617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99" y="1369980"/>
            <a:ext cx="3397229" cy="265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AB731-9EAD-DBE3-F152-EFEE9CB0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00" y="4218301"/>
            <a:ext cx="3397228" cy="2639699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6540006-A1AC-2531-91C0-F3EF959340ED}"/>
              </a:ext>
            </a:extLst>
          </p:cNvPr>
          <p:cNvSpPr txBox="1">
            <a:spLocks/>
          </p:cNvSpPr>
          <p:nvPr/>
        </p:nvSpPr>
        <p:spPr>
          <a:xfrm>
            <a:off x="723272" y="5578493"/>
            <a:ext cx="6782456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‘S-pattern’ exhibited by the QQ plot.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Indicates large number of outliers as observed by the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14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BB5-6D9A-265C-6244-AF85F8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- Number of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C06EB-7842-0C87-5068-F2089E2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A3799D50-4A72-6105-5547-9F2B999F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" y="1509385"/>
            <a:ext cx="7854712" cy="49834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5BA732-335D-DCC3-397D-461B6A6817C4}"/>
              </a:ext>
            </a:extLst>
          </p:cNvPr>
          <p:cNvSpPr txBox="1">
            <a:spLocks/>
          </p:cNvSpPr>
          <p:nvPr/>
        </p:nvSpPr>
        <p:spPr>
          <a:xfrm>
            <a:off x="7968251" y="1690688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Graph to display the number of trees with the best MSE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Best value is 190</a:t>
            </a:r>
          </a:p>
        </p:txBody>
      </p:sp>
    </p:spTree>
    <p:extLst>
      <p:ext uri="{BB962C8B-B14F-4D97-AF65-F5344CB8AC3E}">
        <p14:creationId xmlns:p14="http://schemas.microsoft.com/office/powerpoint/2010/main" val="191459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A49-5ABD-E269-526A-1ACD2D7B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params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48661-6862-D4E6-BAB2-80CAEE8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615D6E-D2D5-D0F7-8B8F-51834E1900F4}"/>
              </a:ext>
            </a:extLst>
          </p:cNvPr>
          <p:cNvSpPr txBox="1">
            <a:spLocks/>
          </p:cNvSpPr>
          <p:nvPr/>
        </p:nvSpPr>
        <p:spPr>
          <a:xfrm>
            <a:off x="937721" y="1707850"/>
            <a:ext cx="6066927" cy="4347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Turns out, </a:t>
            </a:r>
            <a:r>
              <a:rPr lang="en-US" dirty="0" err="1"/>
              <a:t>min_samples_split</a:t>
            </a:r>
            <a:r>
              <a:rPr lang="en-US" dirty="0"/>
              <a:t>=5 is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minimum number of samples requires to split a “middle node”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E3BE-12F1-99BE-47BD-60DAE85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Absolute Residual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F8F1-AA89-CF6D-D7AB-41E4FC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diagram of a number of values&#10;&#10;Description automatically generated">
            <a:extLst>
              <a:ext uri="{FF2B5EF4-FFF2-40B4-BE49-F238E27FC236}">
                <a16:creationId xmlns:a16="http://schemas.microsoft.com/office/drawing/2014/main" id="{E64ADA19-7E90-AF7A-6A81-F49A9BFD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5" y="1645910"/>
            <a:ext cx="7772415" cy="52120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C8A73A-DEC4-D6F4-5652-30F8A0CD8E78}"/>
              </a:ext>
            </a:extLst>
          </p:cNvPr>
          <p:cNvSpPr txBox="1">
            <a:spLocks/>
          </p:cNvSpPr>
          <p:nvPr/>
        </p:nvSpPr>
        <p:spPr>
          <a:xfrm>
            <a:off x="8459956" y="2145096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graph displays the correctness of the regressor.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By comparing the predictions and the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15479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50CB-46CF-181C-5C44-62C33116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93483-F4E7-F3EC-C0AE-16027F6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904351-1A05-6F7D-E9C5-E151F50F4DBD}"/>
              </a:ext>
            </a:extLst>
          </p:cNvPr>
          <p:cNvSpPr txBox="1">
            <a:spLocks/>
          </p:cNvSpPr>
          <p:nvPr/>
        </p:nvSpPr>
        <p:spPr>
          <a:xfrm>
            <a:off x="937721" y="1690688"/>
            <a:ext cx="6066927" cy="3787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Attempted to implement weighted forests.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calculating the OOB error of each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Changing the structure of RF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KNN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Different regression algorithms were studied for the prediction of </a:t>
            </a:r>
            <a:r>
              <a:rPr lang="en-US" sz="2000" dirty="0" err="1"/>
              <a:t>german</a:t>
            </a:r>
            <a:r>
              <a:rPr lang="en-US" sz="2000" dirty="0"/>
              <a:t> local airfares.</a:t>
            </a:r>
          </a:p>
          <a:p>
            <a:r>
              <a:rPr lang="en-US" sz="2000" dirty="0"/>
              <a:t>The dataset did not sufficiently capture the full variability of the features, possibly due to the very short data collection time span and limited variability of the available dataset.</a:t>
            </a:r>
          </a:p>
          <a:p>
            <a:r>
              <a:rPr lang="en-US" sz="2000" dirty="0"/>
              <a:t>The simpler regression algorithms- polynomial regression &amp; KNN were sensitive to the distribution errors.</a:t>
            </a:r>
          </a:p>
          <a:p>
            <a:r>
              <a:rPr lang="en-US" sz="2000" dirty="0"/>
              <a:t>Decision trees were implemented, so that the results would be less sensitive to outliers.</a:t>
            </a:r>
          </a:p>
          <a:p>
            <a:r>
              <a:rPr lang="en-US" sz="2000" dirty="0"/>
              <a:t>Additionally, they are made for non-linear data.</a:t>
            </a:r>
          </a:p>
          <a:p>
            <a:r>
              <a:rPr lang="en-US" sz="2000" dirty="0"/>
              <a:t>Random Forest was used to minimize the over-fitting rates, and better prediction results.</a:t>
            </a:r>
          </a:p>
          <a:p>
            <a:r>
              <a:rPr lang="en-US" sz="2000" dirty="0"/>
              <a:t>A simple weighted RF model was also implemented, which did not show </a:t>
            </a:r>
            <a:r>
              <a:rPr lang="en-US" sz="2000"/>
              <a:t>much benefit.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067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4298815" y="1731067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723BA-00C8-648E-BB60-C2B2219A0159}"/>
              </a:ext>
            </a:extLst>
          </p:cNvPr>
          <p:cNvSpPr/>
          <p:nvPr/>
        </p:nvSpPr>
        <p:spPr>
          <a:xfrm>
            <a:off x="7490298" y="4285472"/>
            <a:ext cx="4114800" cy="23392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2562-F14C-B0E7-CFA9-14269E74EB19}"/>
              </a:ext>
            </a:extLst>
          </p:cNvPr>
          <p:cNvSpPr txBox="1">
            <a:spLocks/>
          </p:cNvSpPr>
          <p:nvPr/>
        </p:nvSpPr>
        <p:spPr>
          <a:xfrm>
            <a:off x="7413288" y="4285472"/>
            <a:ext cx="4425274" cy="2436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i="1" u="sng" dirty="0"/>
              <a:t>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Scrape period: 7 days (18 -24.10.2019)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42 unique departure 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date frequencies: 1 day, - 5,11, 44, 85 days</a:t>
            </a:r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9088"/>
            <a:ext cx="10515600" cy="1325563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8" y="3402039"/>
            <a:ext cx="3629771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Mean Absolute Error: 52.74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10586" y="5855651"/>
            <a:ext cx="8961431" cy="1007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8DA65-1E21-D823-AA86-C2014F41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6818"/>
            <a:ext cx="3842426" cy="1070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number of neighbors (</a:t>
            </a:r>
            <a:r>
              <a:rPr lang="en-US" sz="2000" dirty="0" err="1"/>
              <a:t>GridSearchCV</a:t>
            </a:r>
            <a:r>
              <a:rPr lang="en-US" sz="2000" dirty="0"/>
              <a:t>, scikit-learn)=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E668B-733C-BB07-1229-49E14F40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587"/>
            <a:ext cx="5524500" cy="431482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193698-17A3-3BD2-6B62-1CA3AD605033}"/>
              </a:ext>
            </a:extLst>
          </p:cNvPr>
          <p:cNvSpPr txBox="1">
            <a:spLocks/>
          </p:cNvSpPr>
          <p:nvPr/>
        </p:nvSpPr>
        <p:spPr>
          <a:xfrm>
            <a:off x="1164291" y="3370634"/>
            <a:ext cx="4262122" cy="1908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RMSE: 55.81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R2 Score: 0.893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Mean Absolute Error: 34.49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731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KNN Regressor</vt:lpstr>
      <vt:lpstr>KNN Regressor- residual plots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Random Forests - Number of trees</vt:lpstr>
      <vt:lpstr>Finding the best params</vt:lpstr>
      <vt:lpstr>Random Forest – Absolute Residual Plot</vt:lpstr>
      <vt:lpstr>Weighted Random Forests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Ronin</cp:lastModifiedBy>
  <cp:revision>10</cp:revision>
  <dcterms:created xsi:type="dcterms:W3CDTF">2023-12-30T16:54:11Z</dcterms:created>
  <dcterms:modified xsi:type="dcterms:W3CDTF">2024-01-18T13:37:42Z</dcterms:modified>
</cp:coreProperties>
</file>