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sldIdLst>
    <p:sldId id="269" r:id="rId5"/>
    <p:sldId id="257" r:id="rId6"/>
    <p:sldId id="258" r:id="rId7"/>
    <p:sldId id="259" r:id="rId8"/>
    <p:sldId id="260" r:id="rId9"/>
    <p:sldId id="262" r:id="rId10"/>
    <p:sldId id="264" r:id="rId11"/>
    <p:sldId id="265" r:id="rId12"/>
    <p:sldId id="266" r:id="rId13"/>
    <p:sldId id="267" r:id="rId14"/>
    <p:sldId id="268" r:id="rId1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9DB7"/>
    <a:srgbClr val="95A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F3726B-1A24-F852-4EF3-AB70D3B9A81E}" v="10" dt="2024-09-02T03:25:51.66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éctor Jaramillo Jaramillo" userId="22cffa74dc241263" providerId="LiveId" clId="{8CE42294-E004-4484-90E7-94AD13B0EB0A}"/>
    <pc:docChg chg="undo custSel addSld delSld modSld">
      <pc:chgData name="Héctor Jaramillo Jaramillo" userId="22cffa74dc241263" providerId="LiveId" clId="{8CE42294-E004-4484-90E7-94AD13B0EB0A}" dt="2024-08-28T17:19:31.365" v="2119"/>
      <pc:docMkLst>
        <pc:docMk/>
      </pc:docMkLst>
      <pc:sldChg chg="addSp delSp modSp new add del mod">
        <pc:chgData name="Héctor Jaramillo Jaramillo" userId="22cffa74dc241263" providerId="LiveId" clId="{8CE42294-E004-4484-90E7-94AD13B0EB0A}" dt="2024-08-28T14:46:23.981" v="167" actId="2696"/>
        <pc:sldMkLst>
          <pc:docMk/>
          <pc:sldMk cId="4118757352" sldId="256"/>
        </pc:sldMkLst>
        <pc:spChg chg="mod">
          <ac:chgData name="Héctor Jaramillo Jaramillo" userId="22cffa74dc241263" providerId="LiveId" clId="{8CE42294-E004-4484-90E7-94AD13B0EB0A}" dt="2024-08-28T14:43:52.230" v="145"/>
          <ac:spMkLst>
            <pc:docMk/>
            <pc:sldMk cId="4118757352" sldId="256"/>
            <ac:spMk id="2" creationId="{F3D86FD8-B458-81DC-3148-D5319963DE5B}"/>
          </ac:spMkLst>
        </pc:spChg>
        <pc:spChg chg="del">
          <ac:chgData name="Héctor Jaramillo Jaramillo" userId="22cffa74dc241263" providerId="LiveId" clId="{8CE42294-E004-4484-90E7-94AD13B0EB0A}" dt="2024-08-28T14:35:29.339" v="9" actId="478"/>
          <ac:spMkLst>
            <pc:docMk/>
            <pc:sldMk cId="4118757352" sldId="256"/>
            <ac:spMk id="3" creationId="{98D5F911-2E36-19D7-0E21-361E64815A79}"/>
          </ac:spMkLst>
        </pc:spChg>
        <pc:graphicFrameChg chg="add del mod modGraphic">
          <ac:chgData name="Héctor Jaramillo Jaramillo" userId="22cffa74dc241263" providerId="LiveId" clId="{8CE42294-E004-4484-90E7-94AD13B0EB0A}" dt="2024-08-28T14:44:42.092" v="153" actId="21"/>
          <ac:graphicFrameMkLst>
            <pc:docMk/>
            <pc:sldMk cId="4118757352" sldId="256"/>
            <ac:graphicFrameMk id="4" creationId="{8873C85B-E135-8BD6-B345-A29F6A53515F}"/>
          </ac:graphicFrameMkLst>
        </pc:graphicFrameChg>
        <pc:graphicFrameChg chg="add">
          <ac:chgData name="Héctor Jaramillo Jaramillo" userId="22cffa74dc241263" providerId="LiveId" clId="{8CE42294-E004-4484-90E7-94AD13B0EB0A}" dt="2024-08-28T14:41:27.764" v="130"/>
          <ac:graphicFrameMkLst>
            <pc:docMk/>
            <pc:sldMk cId="4118757352" sldId="256"/>
            <ac:graphicFrameMk id="5" creationId="{67C9F231-F643-8793-31A8-521AC969BA7A}"/>
          </ac:graphicFrameMkLst>
        </pc:graphicFrameChg>
      </pc:sldChg>
      <pc:sldChg chg="addSp delSp modSp new mod setBg setClrOvrMap delDesignElem">
        <pc:chgData name="Héctor Jaramillo Jaramillo" userId="22cffa74dc241263" providerId="LiveId" clId="{8CE42294-E004-4484-90E7-94AD13B0EB0A}" dt="2024-08-28T17:19:16.743" v="2109" actId="1076"/>
        <pc:sldMkLst>
          <pc:docMk/>
          <pc:sldMk cId="2951213903" sldId="257"/>
        </pc:sldMkLst>
        <pc:spChg chg="del mod">
          <ac:chgData name="Héctor Jaramillo Jaramillo" userId="22cffa74dc241263" providerId="LiveId" clId="{8CE42294-E004-4484-90E7-94AD13B0EB0A}" dt="2024-08-28T14:43:30.427" v="140"/>
          <ac:spMkLst>
            <pc:docMk/>
            <pc:sldMk cId="2951213903" sldId="257"/>
            <ac:spMk id="2" creationId="{14EBCC8C-2A13-927F-572C-32115D53CCAD}"/>
          </ac:spMkLst>
        </pc:spChg>
        <pc:spChg chg="add del mod">
          <ac:chgData name="Héctor Jaramillo Jaramillo" userId="22cffa74dc241263" providerId="LiveId" clId="{8CE42294-E004-4484-90E7-94AD13B0EB0A}" dt="2024-08-28T14:46:12.295" v="166"/>
          <ac:spMkLst>
            <pc:docMk/>
            <pc:sldMk cId="2951213903" sldId="257"/>
            <ac:spMk id="3" creationId="{83DE741C-C456-AEAA-58CA-77B8CB63519B}"/>
          </ac:spMkLst>
        </pc:spChg>
        <pc:spChg chg="add mod">
          <ac:chgData name="Héctor Jaramillo Jaramillo" userId="22cffa74dc241263" providerId="LiveId" clId="{8CE42294-E004-4484-90E7-94AD13B0EB0A}" dt="2024-08-28T15:04:03.526" v="545" actId="26606"/>
          <ac:spMkLst>
            <pc:docMk/>
            <pc:sldMk cId="2951213903" sldId="257"/>
            <ac:spMk id="4" creationId="{F0803EFD-2657-E1A4-1B3E-FC182238BEAD}"/>
          </ac:spMkLst>
        </pc:spChg>
        <pc:spChg chg="add del">
          <ac:chgData name="Héctor Jaramillo Jaramillo" userId="22cffa74dc241263" providerId="LiveId" clId="{8CE42294-E004-4484-90E7-94AD13B0EB0A}" dt="2024-08-28T14:56:01.225" v="333"/>
          <ac:spMkLst>
            <pc:docMk/>
            <pc:sldMk cId="2951213903" sldId="257"/>
            <ac:spMk id="5" creationId="{E9B448F0-DA06-4165-AB5F-4330A20E06D0}"/>
          </ac:spMkLst>
        </pc:spChg>
        <pc:spChg chg="add del">
          <ac:chgData name="Héctor Jaramillo Jaramillo" userId="22cffa74dc241263" providerId="LiveId" clId="{8CE42294-E004-4484-90E7-94AD13B0EB0A}" dt="2024-08-28T14:43:08.963" v="134" actId="26606"/>
          <ac:spMkLst>
            <pc:docMk/>
            <pc:sldMk cId="2951213903" sldId="257"/>
            <ac:spMk id="8" creationId="{6BFC9644-673A-459F-B3C5-9310A4E50E3B}"/>
          </ac:spMkLst>
        </pc:spChg>
        <pc:spChg chg="add del">
          <ac:chgData name="Héctor Jaramillo Jaramillo" userId="22cffa74dc241263" providerId="LiveId" clId="{8CE42294-E004-4484-90E7-94AD13B0EB0A}" dt="2024-08-28T14:43:08.963" v="134" actId="26606"/>
          <ac:spMkLst>
            <pc:docMk/>
            <pc:sldMk cId="2951213903" sldId="257"/>
            <ac:spMk id="39" creationId="{7D1C411D-0818-4640-8657-2AF78250C802}"/>
          </ac:spMkLst>
        </pc:spChg>
        <pc:spChg chg="add del">
          <ac:chgData name="Héctor Jaramillo Jaramillo" userId="22cffa74dc241263" providerId="LiveId" clId="{8CE42294-E004-4484-90E7-94AD13B0EB0A}" dt="2024-08-28T14:43:10.466" v="136" actId="26606"/>
          <ac:spMkLst>
            <pc:docMk/>
            <pc:sldMk cId="2951213903" sldId="257"/>
            <ac:spMk id="41" creationId="{EAC88772-6DB3-49EC-9C8A-A0B46ACE37A3}"/>
          </ac:spMkLst>
        </pc:spChg>
        <pc:spChg chg="add del">
          <ac:chgData name="Héctor Jaramillo Jaramillo" userId="22cffa74dc241263" providerId="LiveId" clId="{8CE42294-E004-4484-90E7-94AD13B0EB0A}" dt="2024-08-28T14:43:10.466" v="136" actId="26606"/>
          <ac:spMkLst>
            <pc:docMk/>
            <pc:sldMk cId="2951213903" sldId="257"/>
            <ac:spMk id="42" creationId="{17A3DD84-FAA5-438A-8462-D1E01EA0D624}"/>
          </ac:spMkLst>
        </pc:spChg>
        <pc:spChg chg="add del mod">
          <ac:chgData name="Héctor Jaramillo Jaramillo" userId="22cffa74dc241263" providerId="LiveId" clId="{8CE42294-E004-4484-90E7-94AD13B0EB0A}" dt="2024-08-28T14:47:47.762" v="180"/>
          <ac:spMkLst>
            <pc:docMk/>
            <pc:sldMk cId="2951213903" sldId="257"/>
            <ac:spMk id="55" creationId="{686B352A-AB84-E553-03F3-33BBA8BD5F65}"/>
          </ac:spMkLst>
        </pc:spChg>
        <pc:spChg chg="add del mod">
          <ac:chgData name="Héctor Jaramillo Jaramillo" userId="22cffa74dc241263" providerId="LiveId" clId="{8CE42294-E004-4484-90E7-94AD13B0EB0A}" dt="2024-08-28T14:56:26.237" v="335"/>
          <ac:spMkLst>
            <pc:docMk/>
            <pc:sldMk cId="2951213903" sldId="257"/>
            <ac:spMk id="59" creationId="{A5F9ECBF-A4ED-B66A-9BC1-DCE1C31B9F1C}"/>
          </ac:spMkLst>
        </pc:spChg>
        <pc:spChg chg="add del">
          <ac:chgData name="Héctor Jaramillo Jaramillo" userId="22cffa74dc241263" providerId="LiveId" clId="{8CE42294-E004-4484-90E7-94AD13B0EB0A}" dt="2024-08-28T15:03:47.072" v="530" actId="26606"/>
          <ac:spMkLst>
            <pc:docMk/>
            <pc:sldMk cId="2951213903" sldId="257"/>
            <ac:spMk id="67" creationId="{A8384FB5-9ADC-4DDC-881B-597D56F5B15D}"/>
          </ac:spMkLst>
        </pc:spChg>
        <pc:spChg chg="add del">
          <ac:chgData name="Héctor Jaramillo Jaramillo" userId="22cffa74dc241263" providerId="LiveId" clId="{8CE42294-E004-4484-90E7-94AD13B0EB0A}" dt="2024-08-28T15:03:47.072" v="530" actId="26606"/>
          <ac:spMkLst>
            <pc:docMk/>
            <pc:sldMk cId="2951213903" sldId="257"/>
            <ac:spMk id="69" creationId="{1199E1B1-A8C0-4FE8-A5A8-1CB41D69F857}"/>
          </ac:spMkLst>
        </pc:spChg>
        <pc:spChg chg="add del">
          <ac:chgData name="Héctor Jaramillo Jaramillo" userId="22cffa74dc241263" providerId="LiveId" clId="{8CE42294-E004-4484-90E7-94AD13B0EB0A}" dt="2024-08-28T15:03:47.072" v="530" actId="26606"/>
          <ac:spMkLst>
            <pc:docMk/>
            <pc:sldMk cId="2951213903" sldId="257"/>
            <ac:spMk id="71" creationId="{84A8DE83-DE75-4B41-9DB4-A7EC0B0DEC0B}"/>
          </ac:spMkLst>
        </pc:spChg>
        <pc:spChg chg="add del">
          <ac:chgData name="Héctor Jaramillo Jaramillo" userId="22cffa74dc241263" providerId="LiveId" clId="{8CE42294-E004-4484-90E7-94AD13B0EB0A}" dt="2024-08-28T15:03:47.072" v="530" actId="26606"/>
          <ac:spMkLst>
            <pc:docMk/>
            <pc:sldMk cId="2951213903" sldId="257"/>
            <ac:spMk id="73" creationId="{A7009A0A-BEF5-4EAC-AF15-E4F9F002E239}"/>
          </ac:spMkLst>
        </pc:spChg>
        <pc:spChg chg="add del">
          <ac:chgData name="Héctor Jaramillo Jaramillo" userId="22cffa74dc241263" providerId="LiveId" clId="{8CE42294-E004-4484-90E7-94AD13B0EB0A}" dt="2024-08-28T15:03:49.476" v="532" actId="26606"/>
          <ac:spMkLst>
            <pc:docMk/>
            <pc:sldMk cId="2951213903" sldId="257"/>
            <ac:spMk id="75" creationId="{5E395AE0-8789-FAD6-A987-32E65C185100}"/>
          </ac:spMkLst>
        </pc:spChg>
        <pc:spChg chg="add del">
          <ac:chgData name="Héctor Jaramillo Jaramillo" userId="22cffa74dc241263" providerId="LiveId" clId="{8CE42294-E004-4484-90E7-94AD13B0EB0A}" dt="2024-08-28T15:03:51.114" v="534" actId="26606"/>
          <ac:spMkLst>
            <pc:docMk/>
            <pc:sldMk cId="2951213903" sldId="257"/>
            <ac:spMk id="78" creationId="{A8384FB5-9ADC-4DDC-881B-597D56F5B15D}"/>
          </ac:spMkLst>
        </pc:spChg>
        <pc:spChg chg="add del">
          <ac:chgData name="Héctor Jaramillo Jaramillo" userId="22cffa74dc241263" providerId="LiveId" clId="{8CE42294-E004-4484-90E7-94AD13B0EB0A}" dt="2024-08-28T15:03:51.114" v="534" actId="26606"/>
          <ac:spMkLst>
            <pc:docMk/>
            <pc:sldMk cId="2951213903" sldId="257"/>
            <ac:spMk id="79" creationId="{1199E1B1-A8C0-4FE8-A5A8-1CB41D69F857}"/>
          </ac:spMkLst>
        </pc:spChg>
        <pc:spChg chg="add del">
          <ac:chgData name="Héctor Jaramillo Jaramillo" userId="22cffa74dc241263" providerId="LiveId" clId="{8CE42294-E004-4484-90E7-94AD13B0EB0A}" dt="2024-08-28T15:03:51.114" v="534" actId="26606"/>
          <ac:spMkLst>
            <pc:docMk/>
            <pc:sldMk cId="2951213903" sldId="257"/>
            <ac:spMk id="80" creationId="{84A8DE83-DE75-4B41-9DB4-A7EC0B0DEC0B}"/>
          </ac:spMkLst>
        </pc:spChg>
        <pc:spChg chg="add del">
          <ac:chgData name="Héctor Jaramillo Jaramillo" userId="22cffa74dc241263" providerId="LiveId" clId="{8CE42294-E004-4484-90E7-94AD13B0EB0A}" dt="2024-08-28T15:03:51.114" v="534" actId="26606"/>
          <ac:spMkLst>
            <pc:docMk/>
            <pc:sldMk cId="2951213903" sldId="257"/>
            <ac:spMk id="81" creationId="{A7009A0A-BEF5-4EAC-AF15-E4F9F002E239}"/>
          </ac:spMkLst>
        </pc:spChg>
        <pc:spChg chg="add del">
          <ac:chgData name="Héctor Jaramillo Jaramillo" userId="22cffa74dc241263" providerId="LiveId" clId="{8CE42294-E004-4484-90E7-94AD13B0EB0A}" dt="2024-08-28T15:03:52.097" v="536" actId="26606"/>
          <ac:spMkLst>
            <pc:docMk/>
            <pc:sldMk cId="2951213903" sldId="257"/>
            <ac:spMk id="83" creationId="{A4AC5506-6312-4701-8D3C-40187889A947}"/>
          </ac:spMkLst>
        </pc:spChg>
        <pc:spChg chg="add del">
          <ac:chgData name="Héctor Jaramillo Jaramillo" userId="22cffa74dc241263" providerId="LiveId" clId="{8CE42294-E004-4484-90E7-94AD13B0EB0A}" dt="2024-08-28T15:03:52.729" v="538" actId="26606"/>
          <ac:spMkLst>
            <pc:docMk/>
            <pc:sldMk cId="2951213903" sldId="257"/>
            <ac:spMk id="85" creationId="{A8384FB5-9ADC-4DDC-881B-597D56F5B15D}"/>
          </ac:spMkLst>
        </pc:spChg>
        <pc:spChg chg="add del">
          <ac:chgData name="Héctor Jaramillo Jaramillo" userId="22cffa74dc241263" providerId="LiveId" clId="{8CE42294-E004-4484-90E7-94AD13B0EB0A}" dt="2024-08-28T15:03:52.729" v="538" actId="26606"/>
          <ac:spMkLst>
            <pc:docMk/>
            <pc:sldMk cId="2951213903" sldId="257"/>
            <ac:spMk id="86" creationId="{1199E1B1-A8C0-4FE8-A5A8-1CB41D69F857}"/>
          </ac:spMkLst>
        </pc:spChg>
        <pc:spChg chg="add del">
          <ac:chgData name="Héctor Jaramillo Jaramillo" userId="22cffa74dc241263" providerId="LiveId" clId="{8CE42294-E004-4484-90E7-94AD13B0EB0A}" dt="2024-08-28T15:03:52.729" v="538" actId="26606"/>
          <ac:spMkLst>
            <pc:docMk/>
            <pc:sldMk cId="2951213903" sldId="257"/>
            <ac:spMk id="87" creationId="{84A8DE83-DE75-4B41-9DB4-A7EC0B0DEC0B}"/>
          </ac:spMkLst>
        </pc:spChg>
        <pc:spChg chg="add del">
          <ac:chgData name="Héctor Jaramillo Jaramillo" userId="22cffa74dc241263" providerId="LiveId" clId="{8CE42294-E004-4484-90E7-94AD13B0EB0A}" dt="2024-08-28T15:03:52.729" v="538" actId="26606"/>
          <ac:spMkLst>
            <pc:docMk/>
            <pc:sldMk cId="2951213903" sldId="257"/>
            <ac:spMk id="88" creationId="{A7009A0A-BEF5-4EAC-AF15-E4F9F002E239}"/>
          </ac:spMkLst>
        </pc:spChg>
        <pc:spChg chg="add del">
          <ac:chgData name="Héctor Jaramillo Jaramillo" userId="22cffa74dc241263" providerId="LiveId" clId="{8CE42294-E004-4484-90E7-94AD13B0EB0A}" dt="2024-08-28T15:04:03.526" v="545" actId="26606"/>
          <ac:spMkLst>
            <pc:docMk/>
            <pc:sldMk cId="2951213903" sldId="257"/>
            <ac:spMk id="90" creationId="{5E395AE0-8789-FAD6-A987-32E65C185100}"/>
          </ac:spMkLst>
        </pc:spChg>
        <pc:spChg chg="add del">
          <ac:chgData name="Héctor Jaramillo Jaramillo" userId="22cffa74dc241263" providerId="LiveId" clId="{8CE42294-E004-4484-90E7-94AD13B0EB0A}" dt="2024-08-28T15:04:02.936" v="542" actId="26606"/>
          <ac:spMkLst>
            <pc:docMk/>
            <pc:sldMk cId="2951213903" sldId="257"/>
            <ac:spMk id="96" creationId="{5E395AE0-8789-FAD6-A987-32E65C185100}"/>
          </ac:spMkLst>
        </pc:spChg>
        <pc:spChg chg="add del">
          <ac:chgData name="Héctor Jaramillo Jaramillo" userId="22cffa74dc241263" providerId="LiveId" clId="{8CE42294-E004-4484-90E7-94AD13B0EB0A}" dt="2024-08-28T15:04:03.474" v="544" actId="26606"/>
          <ac:spMkLst>
            <pc:docMk/>
            <pc:sldMk cId="2951213903" sldId="257"/>
            <ac:spMk id="100" creationId="{5E395AE0-8789-FAD6-A987-32E65C185100}"/>
          </ac:spMkLst>
        </pc:spChg>
        <pc:spChg chg="add del">
          <ac:chgData name="Héctor Jaramillo Jaramillo" userId="22cffa74dc241263" providerId="LiveId" clId="{8CE42294-E004-4484-90E7-94AD13B0EB0A}" dt="2024-08-28T15:04:53.928" v="548" actId="26606"/>
          <ac:spMkLst>
            <pc:docMk/>
            <pc:sldMk cId="2951213903" sldId="257"/>
            <ac:spMk id="102" creationId="{85149191-5F60-4A28-AAFF-039F96B0F3EC}"/>
          </ac:spMkLst>
        </pc:spChg>
        <pc:spChg chg="add del">
          <ac:chgData name="Héctor Jaramillo Jaramillo" userId="22cffa74dc241263" providerId="LiveId" clId="{8CE42294-E004-4484-90E7-94AD13B0EB0A}" dt="2024-08-28T15:04:53.928" v="548" actId="26606"/>
          <ac:spMkLst>
            <pc:docMk/>
            <pc:sldMk cId="2951213903" sldId="257"/>
            <ac:spMk id="103" creationId="{A8384FB5-9ADC-4DDC-881B-597D56F5B15D}"/>
          </ac:spMkLst>
        </pc:spChg>
        <pc:spChg chg="add del">
          <ac:chgData name="Héctor Jaramillo Jaramillo" userId="22cffa74dc241263" providerId="LiveId" clId="{8CE42294-E004-4484-90E7-94AD13B0EB0A}" dt="2024-08-28T15:04:53.928" v="548" actId="26606"/>
          <ac:spMkLst>
            <pc:docMk/>
            <pc:sldMk cId="2951213903" sldId="257"/>
            <ac:spMk id="104" creationId="{F8260ED5-17F7-4158-B241-D51DD4CF1B7E}"/>
          </ac:spMkLst>
        </pc:spChg>
        <pc:spChg chg="add del">
          <ac:chgData name="Héctor Jaramillo Jaramillo" userId="22cffa74dc241263" providerId="LiveId" clId="{8CE42294-E004-4484-90E7-94AD13B0EB0A}" dt="2024-08-28T15:04:53.928" v="548" actId="26606"/>
          <ac:spMkLst>
            <pc:docMk/>
            <pc:sldMk cId="2951213903" sldId="257"/>
            <ac:spMk id="105" creationId="{91E5A9A7-95C6-4F4F-B00E-C82E07FE62EF}"/>
          </ac:spMkLst>
        </pc:spChg>
        <pc:spChg chg="add del">
          <ac:chgData name="Héctor Jaramillo Jaramillo" userId="22cffa74dc241263" providerId="LiveId" clId="{8CE42294-E004-4484-90E7-94AD13B0EB0A}" dt="2024-08-28T15:04:53.928" v="548" actId="26606"/>
          <ac:spMkLst>
            <pc:docMk/>
            <pc:sldMk cId="2951213903" sldId="257"/>
            <ac:spMk id="106" creationId="{D07DD2DE-F619-49DD-B5E7-03A290FF4ED1}"/>
          </ac:spMkLst>
        </pc:spChg>
        <pc:spChg chg="add">
          <ac:chgData name="Héctor Jaramillo Jaramillo" userId="22cffa74dc241263" providerId="LiveId" clId="{8CE42294-E004-4484-90E7-94AD13B0EB0A}" dt="2024-08-28T15:04:53.928" v="548" actId="26606"/>
          <ac:spMkLst>
            <pc:docMk/>
            <pc:sldMk cId="2951213903" sldId="257"/>
            <ac:spMk id="111" creationId="{A8384FB5-9ADC-4DDC-881B-597D56F5B15D}"/>
          </ac:spMkLst>
        </pc:spChg>
        <pc:spChg chg="add">
          <ac:chgData name="Héctor Jaramillo Jaramillo" userId="22cffa74dc241263" providerId="LiveId" clId="{8CE42294-E004-4484-90E7-94AD13B0EB0A}" dt="2024-08-28T15:04:53.928" v="548" actId="26606"/>
          <ac:spMkLst>
            <pc:docMk/>
            <pc:sldMk cId="2951213903" sldId="257"/>
            <ac:spMk id="113" creationId="{91E5A9A7-95C6-4F4F-B00E-C82E07FE62EF}"/>
          </ac:spMkLst>
        </pc:spChg>
        <pc:spChg chg="add">
          <ac:chgData name="Héctor Jaramillo Jaramillo" userId="22cffa74dc241263" providerId="LiveId" clId="{8CE42294-E004-4484-90E7-94AD13B0EB0A}" dt="2024-08-28T15:04:53.928" v="548" actId="26606"/>
          <ac:spMkLst>
            <pc:docMk/>
            <pc:sldMk cId="2951213903" sldId="257"/>
            <ac:spMk id="115" creationId="{D07DD2DE-F619-49DD-B5E7-03A290FF4ED1}"/>
          </ac:spMkLst>
        </pc:spChg>
        <pc:spChg chg="add">
          <ac:chgData name="Héctor Jaramillo Jaramillo" userId="22cffa74dc241263" providerId="LiveId" clId="{8CE42294-E004-4484-90E7-94AD13B0EB0A}" dt="2024-08-28T15:04:53.928" v="548" actId="26606"/>
          <ac:spMkLst>
            <pc:docMk/>
            <pc:sldMk cId="2951213903" sldId="257"/>
            <ac:spMk id="117" creationId="{85149191-5F60-4A28-AAFF-039F96B0F3EC}"/>
          </ac:spMkLst>
        </pc:spChg>
        <pc:spChg chg="add">
          <ac:chgData name="Héctor Jaramillo Jaramillo" userId="22cffa74dc241263" providerId="LiveId" clId="{8CE42294-E004-4484-90E7-94AD13B0EB0A}" dt="2024-08-28T15:04:53.928" v="548" actId="26606"/>
          <ac:spMkLst>
            <pc:docMk/>
            <pc:sldMk cId="2951213903" sldId="257"/>
            <ac:spMk id="119" creationId="{F8260ED5-17F7-4158-B241-D51DD4CF1B7E}"/>
          </ac:spMkLst>
        </pc:spChg>
        <pc:spChg chg="add del mod">
          <ac:chgData name="Héctor Jaramillo Jaramillo" userId="22cffa74dc241263" providerId="LiveId" clId="{8CE42294-E004-4484-90E7-94AD13B0EB0A}" dt="2024-08-28T14:58:17.456" v="358" actId="478"/>
          <ac:spMkLst>
            <pc:docMk/>
            <pc:sldMk cId="2951213903" sldId="257"/>
            <ac:spMk id="2048" creationId="{9923F859-1269-8EC3-333F-09B5E59A32B9}"/>
          </ac:spMkLst>
        </pc:spChg>
        <pc:spChg chg="add del mod">
          <ac:chgData name="Héctor Jaramillo Jaramillo" userId="22cffa74dc241263" providerId="LiveId" clId="{8CE42294-E004-4484-90E7-94AD13B0EB0A}" dt="2024-08-28T14:58:30.491" v="363" actId="478"/>
          <ac:spMkLst>
            <pc:docMk/>
            <pc:sldMk cId="2951213903" sldId="257"/>
            <ac:spMk id="2051" creationId="{5DB158AD-E9E4-BB15-FE70-DD800CE601E2}"/>
          </ac:spMkLst>
        </pc:spChg>
        <pc:grpChg chg="add del">
          <ac:chgData name="Héctor Jaramillo Jaramillo" userId="22cffa74dc241263" providerId="LiveId" clId="{8CE42294-E004-4484-90E7-94AD13B0EB0A}" dt="2024-08-28T14:56:01.225" v="333"/>
          <ac:grpSpMkLst>
            <pc:docMk/>
            <pc:sldMk cId="2951213903" sldId="257"/>
            <ac:grpSpMk id="9" creationId="{8DB4BB99-C854-45F9-BED1-63D15E3A2411}"/>
          </ac:grpSpMkLst>
        </pc:grpChg>
        <pc:grpChg chg="add del">
          <ac:chgData name="Héctor Jaramillo Jaramillo" userId="22cffa74dc241263" providerId="LiveId" clId="{8CE42294-E004-4484-90E7-94AD13B0EB0A}" dt="2024-08-28T14:43:08.963" v="134" actId="26606"/>
          <ac:grpSpMkLst>
            <pc:docMk/>
            <pc:sldMk cId="2951213903" sldId="257"/>
            <ac:grpSpMk id="10" creationId="{4ADB9295-9645-4BF2-ADFD-75800B7FAD06}"/>
          </ac:grpSpMkLst>
        </pc:grpChg>
        <pc:grpChg chg="add del">
          <ac:chgData name="Héctor Jaramillo Jaramillo" userId="22cffa74dc241263" providerId="LiveId" clId="{8CE42294-E004-4484-90E7-94AD13B0EB0A}" dt="2024-08-28T14:56:01.225" v="333"/>
          <ac:grpSpMkLst>
            <pc:docMk/>
            <pc:sldMk cId="2951213903" sldId="257"/>
            <ac:grpSpMk id="12" creationId="{2576BCDF-119F-4EB5-83D7-ED823C93EBBD}"/>
          </ac:grpSpMkLst>
        </pc:grpChg>
        <pc:graphicFrameChg chg="add del mod modGraphic">
          <ac:chgData name="Héctor Jaramillo Jaramillo" userId="22cffa74dc241263" providerId="LiveId" clId="{8CE42294-E004-4484-90E7-94AD13B0EB0A}" dt="2024-08-28T14:47:44.217" v="179" actId="478"/>
          <ac:graphicFrameMkLst>
            <pc:docMk/>
            <pc:sldMk cId="2951213903" sldId="257"/>
            <ac:graphicFrameMk id="53" creationId="{4987FEBE-5AE8-BB34-484D-8FB27A4B8807}"/>
          </ac:graphicFrameMkLst>
        </pc:graphicFrameChg>
        <pc:graphicFrameChg chg="add del mod modGraphic">
          <ac:chgData name="Héctor Jaramillo Jaramillo" userId="22cffa74dc241263" providerId="LiveId" clId="{8CE42294-E004-4484-90E7-94AD13B0EB0A}" dt="2024-08-28T14:56:25.598" v="334" actId="478"/>
          <ac:graphicFrameMkLst>
            <pc:docMk/>
            <pc:sldMk cId="2951213903" sldId="257"/>
            <ac:graphicFrameMk id="56" creationId="{0F5FE904-92E8-5AF3-BE8F-BE3B118AB799}"/>
          </ac:graphicFrameMkLst>
        </pc:graphicFrameChg>
        <pc:graphicFrameChg chg="add del mod modGraphic">
          <ac:chgData name="Héctor Jaramillo Jaramillo" userId="22cffa74dc241263" providerId="LiveId" clId="{8CE42294-E004-4484-90E7-94AD13B0EB0A}" dt="2024-08-28T14:58:26.285" v="362" actId="478"/>
          <ac:graphicFrameMkLst>
            <pc:docMk/>
            <pc:sldMk cId="2951213903" sldId="257"/>
            <ac:graphicFrameMk id="60" creationId="{DC7F8D90-F00D-16AC-D781-3FC40F419926}"/>
          </ac:graphicFrameMkLst>
        </pc:graphicFrameChg>
        <pc:graphicFrameChg chg="add">
          <ac:chgData name="Héctor Jaramillo Jaramillo" userId="22cffa74dc241263" providerId="LiveId" clId="{8CE42294-E004-4484-90E7-94AD13B0EB0A}" dt="2024-08-28T14:57:43.703" v="354"/>
          <ac:graphicFrameMkLst>
            <pc:docMk/>
            <pc:sldMk cId="2951213903" sldId="257"/>
            <ac:graphicFrameMk id="61" creationId="{7446EF80-C2BB-DA86-CA01-9F29EC931B0A}"/>
          </ac:graphicFrameMkLst>
        </pc:graphicFrameChg>
        <pc:graphicFrameChg chg="add mod modGraphic">
          <ac:chgData name="Héctor Jaramillo Jaramillo" userId="22cffa74dc241263" providerId="LiveId" clId="{8CE42294-E004-4484-90E7-94AD13B0EB0A}" dt="2024-08-28T17:18:50.665" v="2106" actId="20577"/>
          <ac:graphicFrameMkLst>
            <pc:docMk/>
            <pc:sldMk cId="2951213903" sldId="257"/>
            <ac:graphicFrameMk id="62" creationId="{2FB031AB-1975-24A3-4BD2-D9817835BF47}"/>
          </ac:graphicFrameMkLst>
        </pc:graphicFrameChg>
        <pc:picChg chg="add del">
          <ac:chgData name="Héctor Jaramillo Jaramillo" userId="22cffa74dc241263" providerId="LiveId" clId="{8CE42294-E004-4484-90E7-94AD13B0EB0A}" dt="2024-08-28T14:56:01.225" v="333"/>
          <ac:picMkLst>
            <pc:docMk/>
            <pc:sldMk cId="2951213903" sldId="257"/>
            <ac:picMk id="6" creationId="{92D83638-A467-411A-9C31-FE9A111CD885}"/>
          </ac:picMkLst>
        </pc:picChg>
        <pc:picChg chg="add mod">
          <ac:chgData name="Héctor Jaramillo Jaramillo" userId="22cffa74dc241263" providerId="LiveId" clId="{8CE42294-E004-4484-90E7-94AD13B0EB0A}" dt="2024-08-28T14:44:40.768" v="152"/>
          <ac:picMkLst>
            <pc:docMk/>
            <pc:sldMk cId="2951213903" sldId="257"/>
            <ac:picMk id="52" creationId="{A2434B9C-7317-4794-67C7-C96934804521}"/>
          </ac:picMkLst>
        </pc:picChg>
        <pc:picChg chg="add del mod">
          <ac:chgData name="Héctor Jaramillo Jaramillo" userId="22cffa74dc241263" providerId="LiveId" clId="{8CE42294-E004-4484-90E7-94AD13B0EB0A}" dt="2024-08-28T14:52:56.021" v="284" actId="478"/>
          <ac:picMkLst>
            <pc:docMk/>
            <pc:sldMk cId="2951213903" sldId="257"/>
            <ac:picMk id="57" creationId="{7795D99B-65B3-F25C-2F93-D07F12C4BF14}"/>
          </ac:picMkLst>
        </pc:picChg>
        <pc:picChg chg="add del mod">
          <ac:chgData name="Héctor Jaramillo Jaramillo" userId="22cffa74dc241263" providerId="LiveId" clId="{8CE42294-E004-4484-90E7-94AD13B0EB0A}" dt="2024-08-28T15:03:35.962" v="528" actId="478"/>
          <ac:picMkLst>
            <pc:docMk/>
            <pc:sldMk cId="2951213903" sldId="257"/>
            <ac:picMk id="2050" creationId="{CE17330B-560F-4AE5-03AB-80462B127448}"/>
          </ac:picMkLst>
        </pc:picChg>
        <pc:picChg chg="add mod">
          <ac:chgData name="Héctor Jaramillo Jaramillo" userId="22cffa74dc241263" providerId="LiveId" clId="{8CE42294-E004-4484-90E7-94AD13B0EB0A}" dt="2024-08-28T17:19:16.743" v="2109" actId="1076"/>
          <ac:picMkLst>
            <pc:docMk/>
            <pc:sldMk cId="2951213903" sldId="257"/>
            <ac:picMk id="2052" creationId="{53EC5A24-7D81-E881-0F54-AD921C8B7E80}"/>
          </ac:picMkLst>
        </pc:picChg>
        <pc:cxnChg chg="add del">
          <ac:chgData name="Héctor Jaramillo Jaramillo" userId="22cffa74dc241263" providerId="LiveId" clId="{8CE42294-E004-4484-90E7-94AD13B0EB0A}" dt="2024-08-28T14:43:10.466" v="136" actId="26606"/>
          <ac:cxnSpMkLst>
            <pc:docMk/>
            <pc:sldMk cId="2951213903" sldId="257"/>
            <ac:cxnSpMk id="43" creationId="{46640D31-0CFD-4B3F-AE95-530AA5174FEB}"/>
          </ac:cxnSpMkLst>
        </pc:cxnChg>
        <pc:cxnChg chg="add del">
          <ac:chgData name="Héctor Jaramillo Jaramillo" userId="22cffa74dc241263" providerId="LiveId" clId="{8CE42294-E004-4484-90E7-94AD13B0EB0A}" dt="2024-08-28T15:03:49.476" v="532" actId="26606"/>
          <ac:cxnSpMkLst>
            <pc:docMk/>
            <pc:sldMk cId="2951213903" sldId="257"/>
            <ac:cxnSpMk id="76" creationId="{7667AA61-5C27-F30F-D229-06CBE5709F33}"/>
          </ac:cxnSpMkLst>
        </pc:cxnChg>
        <pc:cxnChg chg="add del">
          <ac:chgData name="Héctor Jaramillo Jaramillo" userId="22cffa74dc241263" providerId="LiveId" clId="{8CE42294-E004-4484-90E7-94AD13B0EB0A}" dt="2024-08-28T15:04:03.526" v="545" actId="26606"/>
          <ac:cxnSpMkLst>
            <pc:docMk/>
            <pc:sldMk cId="2951213903" sldId="257"/>
            <ac:cxnSpMk id="91" creationId="{7667AA61-5C27-F30F-D229-06CBE5709F33}"/>
          </ac:cxnSpMkLst>
        </pc:cxnChg>
        <pc:cxnChg chg="add del">
          <ac:chgData name="Héctor Jaramillo Jaramillo" userId="22cffa74dc241263" providerId="LiveId" clId="{8CE42294-E004-4484-90E7-94AD13B0EB0A}" dt="2024-08-28T15:04:02.936" v="542" actId="26606"/>
          <ac:cxnSpMkLst>
            <pc:docMk/>
            <pc:sldMk cId="2951213903" sldId="257"/>
            <ac:cxnSpMk id="98" creationId="{7667AA61-5C27-F30F-D229-06CBE5709F33}"/>
          </ac:cxnSpMkLst>
        </pc:cxnChg>
        <pc:cxnChg chg="add del">
          <ac:chgData name="Héctor Jaramillo Jaramillo" userId="22cffa74dc241263" providerId="LiveId" clId="{8CE42294-E004-4484-90E7-94AD13B0EB0A}" dt="2024-08-28T15:04:03.474" v="544" actId="26606"/>
          <ac:cxnSpMkLst>
            <pc:docMk/>
            <pc:sldMk cId="2951213903" sldId="257"/>
            <ac:cxnSpMk id="101" creationId="{7667AA61-5C27-F30F-D229-06CBE5709F33}"/>
          </ac:cxnSpMkLst>
        </pc:cxnChg>
      </pc:sldChg>
      <pc:sldChg chg="addSp delSp modSp add mod setBg setClrOvrMap delDesignElem">
        <pc:chgData name="Héctor Jaramillo Jaramillo" userId="22cffa74dc241263" providerId="LiveId" clId="{8CE42294-E004-4484-90E7-94AD13B0EB0A}" dt="2024-08-28T17:19:19.398" v="2110"/>
        <pc:sldMkLst>
          <pc:docMk/>
          <pc:sldMk cId="2682452678" sldId="258"/>
        </pc:sldMkLst>
        <pc:spChg chg="add del mod">
          <ac:chgData name="Héctor Jaramillo Jaramillo" userId="22cffa74dc241263" providerId="LiveId" clId="{8CE42294-E004-4484-90E7-94AD13B0EB0A}" dt="2024-08-28T14:55:21.816" v="330"/>
          <ac:spMkLst>
            <pc:docMk/>
            <pc:sldMk cId="2682452678" sldId="258"/>
            <ac:spMk id="3" creationId="{5114C6CA-5DB5-5D85-31C0-98E14F3ACE58}"/>
          </ac:spMkLst>
        </pc:spChg>
        <pc:spChg chg="mod">
          <ac:chgData name="Héctor Jaramillo Jaramillo" userId="22cffa74dc241263" providerId="LiveId" clId="{8CE42294-E004-4484-90E7-94AD13B0EB0A}" dt="2024-08-28T15:20:48.448" v="822" actId="790"/>
          <ac:spMkLst>
            <pc:docMk/>
            <pc:sldMk cId="2682452678" sldId="258"/>
            <ac:spMk id="4" creationId="{F0803EFD-2657-E1A4-1B3E-FC182238BEAD}"/>
          </ac:spMkLst>
        </pc:spChg>
        <pc:spChg chg="del">
          <ac:chgData name="Héctor Jaramillo Jaramillo" userId="22cffa74dc241263" providerId="LiveId" clId="{8CE42294-E004-4484-90E7-94AD13B0EB0A}" dt="2024-08-28T14:56:01.225" v="333"/>
          <ac:spMkLst>
            <pc:docMk/>
            <pc:sldMk cId="2682452678" sldId="258"/>
            <ac:spMk id="5" creationId="{E9B448F0-DA06-4165-AB5F-4330A20E06D0}"/>
          </ac:spMkLst>
        </pc:spChg>
        <pc:spChg chg="add del">
          <ac:chgData name="Héctor Jaramillo Jaramillo" userId="22cffa74dc241263" providerId="LiveId" clId="{8CE42294-E004-4484-90E7-94AD13B0EB0A}" dt="2024-08-28T15:03:19.411" v="522" actId="26606"/>
          <ac:spMkLst>
            <pc:docMk/>
            <pc:sldMk cId="2682452678" sldId="258"/>
            <ac:spMk id="11" creationId="{738F59A4-4431-460D-8E49-6E65C189A566}"/>
          </ac:spMkLst>
        </pc:spChg>
        <pc:spChg chg="add del">
          <ac:chgData name="Héctor Jaramillo Jaramillo" userId="22cffa74dc241263" providerId="LiveId" clId="{8CE42294-E004-4484-90E7-94AD13B0EB0A}" dt="2024-08-28T15:01:53.324" v="510" actId="26606"/>
          <ac:spMkLst>
            <pc:docMk/>
            <pc:sldMk cId="2682452678" sldId="258"/>
            <ac:spMk id="13" creationId="{5BF4DF2C-F028-4921-9C23-41303F650A62}"/>
          </ac:spMkLst>
        </pc:spChg>
        <pc:spChg chg="add del">
          <ac:chgData name="Héctor Jaramillo Jaramillo" userId="22cffa74dc241263" providerId="LiveId" clId="{8CE42294-E004-4484-90E7-94AD13B0EB0A}" dt="2024-08-28T15:01:53.324" v="510" actId="26606"/>
          <ac:spMkLst>
            <pc:docMk/>
            <pc:sldMk cId="2682452678" sldId="258"/>
            <ac:spMk id="15" creationId="{158B3569-73B2-4D05-8E95-886A6EE17F1F}"/>
          </ac:spMkLst>
        </pc:spChg>
        <pc:spChg chg="add del">
          <ac:chgData name="Héctor Jaramillo Jaramillo" userId="22cffa74dc241263" providerId="LiveId" clId="{8CE42294-E004-4484-90E7-94AD13B0EB0A}" dt="2024-08-28T15:03:21.785" v="524" actId="26606"/>
          <ac:spMkLst>
            <pc:docMk/>
            <pc:sldMk cId="2682452678" sldId="258"/>
            <ac:spMk id="20" creationId="{16AC3602-3348-4F31-9E43-076B03514ECB}"/>
          </ac:spMkLst>
        </pc:spChg>
        <pc:spChg chg="add del">
          <ac:chgData name="Héctor Jaramillo Jaramillo" userId="22cffa74dc241263" providerId="LiveId" clId="{8CE42294-E004-4484-90E7-94AD13B0EB0A}" dt="2024-08-28T15:02:12.022" v="516" actId="26606"/>
          <ac:spMkLst>
            <pc:docMk/>
            <pc:sldMk cId="2682452678" sldId="258"/>
            <ac:spMk id="21" creationId="{ED888B23-07FA-482A-96DF-47E31AF1A603}"/>
          </ac:spMkLst>
        </pc:spChg>
        <pc:spChg chg="add del">
          <ac:chgData name="Héctor Jaramillo Jaramillo" userId="22cffa74dc241263" providerId="LiveId" clId="{8CE42294-E004-4484-90E7-94AD13B0EB0A}" dt="2024-08-28T15:03:21.785" v="524" actId="26606"/>
          <ac:spMkLst>
            <pc:docMk/>
            <pc:sldMk cId="2682452678" sldId="258"/>
            <ac:spMk id="22" creationId="{394094B0-A6C9-44BE-9042-66EF0612F625}"/>
          </ac:spMkLst>
        </pc:spChg>
        <pc:spChg chg="add del">
          <ac:chgData name="Héctor Jaramillo Jaramillo" userId="22cffa74dc241263" providerId="LiveId" clId="{8CE42294-E004-4484-90E7-94AD13B0EB0A}" dt="2024-08-28T15:03:21.785" v="524" actId="26606"/>
          <ac:spMkLst>
            <pc:docMk/>
            <pc:sldMk cId="2682452678" sldId="258"/>
            <ac:spMk id="24" creationId="{64C2CA96-0B16-4AA7-B340-33044D238597}"/>
          </ac:spMkLst>
        </pc:spChg>
        <pc:spChg chg="add del">
          <ac:chgData name="Héctor Jaramillo Jaramillo" userId="22cffa74dc241263" providerId="LiveId" clId="{8CE42294-E004-4484-90E7-94AD13B0EB0A}" dt="2024-08-28T15:03:21.785" v="524" actId="26606"/>
          <ac:spMkLst>
            <pc:docMk/>
            <pc:sldMk cId="2682452678" sldId="258"/>
            <ac:spMk id="25" creationId="{1D50D7A8-F1D5-4306-8A9B-DD7A73EB8BCE}"/>
          </ac:spMkLst>
        </pc:spChg>
        <pc:spChg chg="add del">
          <ac:chgData name="Héctor Jaramillo Jaramillo" userId="22cffa74dc241263" providerId="LiveId" clId="{8CE42294-E004-4484-90E7-94AD13B0EB0A}" dt="2024-08-28T15:03:28.108" v="526" actId="26606"/>
          <ac:spMkLst>
            <pc:docMk/>
            <pc:sldMk cId="2682452678" sldId="258"/>
            <ac:spMk id="27" creationId="{56E9B3E6-E277-4D68-BA48-9CB43FFBD6E2}"/>
          </ac:spMkLst>
        </pc:spChg>
        <pc:spChg chg="add del">
          <ac:chgData name="Héctor Jaramillo Jaramillo" userId="22cffa74dc241263" providerId="LiveId" clId="{8CE42294-E004-4484-90E7-94AD13B0EB0A}" dt="2024-08-28T15:01:55.509" v="512" actId="26606"/>
          <ac:spMkLst>
            <pc:docMk/>
            <pc:sldMk cId="2682452678" sldId="258"/>
            <ac:spMk id="28" creationId="{345A976A-8DE3-4B67-B94B-2044FDD12899}"/>
          </ac:spMkLst>
        </pc:spChg>
        <pc:spChg chg="add del">
          <ac:chgData name="Héctor Jaramillo Jaramillo" userId="22cffa74dc241263" providerId="LiveId" clId="{8CE42294-E004-4484-90E7-94AD13B0EB0A}" dt="2024-08-28T15:01:55.509" v="512" actId="26606"/>
          <ac:spMkLst>
            <pc:docMk/>
            <pc:sldMk cId="2682452678" sldId="258"/>
            <ac:spMk id="29" creationId="{6EAAA1B9-2DDB-49C9-A037-A523D2F13C15}"/>
          </ac:spMkLst>
        </pc:spChg>
        <pc:spChg chg="add del">
          <ac:chgData name="Héctor Jaramillo Jaramillo" userId="22cffa74dc241263" providerId="LiveId" clId="{8CE42294-E004-4484-90E7-94AD13B0EB0A}" dt="2024-08-28T15:03:28.108" v="526" actId="26606"/>
          <ac:spMkLst>
            <pc:docMk/>
            <pc:sldMk cId="2682452678" sldId="258"/>
            <ac:spMk id="33" creationId="{D5B0017B-2ECA-49AF-B397-DC140825DF8D}"/>
          </ac:spMkLst>
        </pc:spChg>
        <pc:spChg chg="add del">
          <ac:chgData name="Héctor Jaramillo Jaramillo" userId="22cffa74dc241263" providerId="LiveId" clId="{8CE42294-E004-4484-90E7-94AD13B0EB0A}" dt="2024-08-28T15:01:58.794" v="514" actId="26606"/>
          <ac:spMkLst>
            <pc:docMk/>
            <pc:sldMk cId="2682452678" sldId="258"/>
            <ac:spMk id="35" creationId="{35DB3719-6FDC-4E5D-891D-FF40B7300F64}"/>
          </ac:spMkLst>
        </pc:spChg>
        <pc:spChg chg="add del">
          <ac:chgData name="Héctor Jaramillo Jaramillo" userId="22cffa74dc241263" providerId="LiveId" clId="{8CE42294-E004-4484-90E7-94AD13B0EB0A}" dt="2024-08-28T15:01:58.794" v="514" actId="26606"/>
          <ac:spMkLst>
            <pc:docMk/>
            <pc:sldMk cId="2682452678" sldId="258"/>
            <ac:spMk id="36" creationId="{E0CBAC23-2E3F-4A90-BA59-F8299F6A5439}"/>
          </ac:spMkLst>
        </pc:spChg>
        <pc:spChg chg="add del">
          <ac:chgData name="Héctor Jaramillo Jaramillo" userId="22cffa74dc241263" providerId="LiveId" clId="{8CE42294-E004-4484-90E7-94AD13B0EB0A}" dt="2024-08-28T15:03:55.878" v="540" actId="26606"/>
          <ac:spMkLst>
            <pc:docMk/>
            <pc:sldMk cId="2682452678" sldId="258"/>
            <ac:spMk id="37" creationId="{BACC6370-2D7E-4714-9D71-7542949D7D5D}"/>
          </ac:spMkLst>
        </pc:spChg>
        <pc:spChg chg="add del">
          <ac:chgData name="Héctor Jaramillo Jaramillo" userId="22cffa74dc241263" providerId="LiveId" clId="{8CE42294-E004-4484-90E7-94AD13B0EB0A}" dt="2024-08-28T15:02:12.022" v="516" actId="26606"/>
          <ac:spMkLst>
            <pc:docMk/>
            <pc:sldMk cId="2682452678" sldId="258"/>
            <ac:spMk id="38" creationId="{5C8908E2-EE49-44D2-9428-A28D2312A8D5}"/>
          </ac:spMkLst>
        </pc:spChg>
        <pc:spChg chg="add del">
          <ac:chgData name="Héctor Jaramillo Jaramillo" userId="22cffa74dc241263" providerId="LiveId" clId="{8CE42294-E004-4484-90E7-94AD13B0EB0A}" dt="2024-08-28T15:03:55.878" v="540" actId="26606"/>
          <ac:spMkLst>
            <pc:docMk/>
            <pc:sldMk cId="2682452678" sldId="258"/>
            <ac:spMk id="40" creationId="{F68B3F68-107C-434F-AA38-110D5EA91B85}"/>
          </ac:spMkLst>
        </pc:spChg>
        <pc:spChg chg="add del">
          <ac:chgData name="Héctor Jaramillo Jaramillo" userId="22cffa74dc241263" providerId="LiveId" clId="{8CE42294-E004-4484-90E7-94AD13B0EB0A}" dt="2024-08-28T15:02:12.022" v="516" actId="26606"/>
          <ac:spMkLst>
            <pc:docMk/>
            <pc:sldMk cId="2682452678" sldId="258"/>
            <ac:spMk id="41" creationId="{7449A6C7-D15F-4AA5-BFA5-71A404B47016}"/>
          </ac:spMkLst>
        </pc:spChg>
        <pc:spChg chg="add del">
          <ac:chgData name="Héctor Jaramillo Jaramillo" userId="22cffa74dc241263" providerId="LiveId" clId="{8CE42294-E004-4484-90E7-94AD13B0EB0A}" dt="2024-08-28T15:03:55.878" v="540" actId="26606"/>
          <ac:spMkLst>
            <pc:docMk/>
            <pc:sldMk cId="2682452678" sldId="258"/>
            <ac:spMk id="43" creationId="{AAD0DBB9-1A4B-4391-81D4-CB19F9AB918A}"/>
          </ac:spMkLst>
        </pc:spChg>
        <pc:spChg chg="add del">
          <ac:chgData name="Héctor Jaramillo Jaramillo" userId="22cffa74dc241263" providerId="LiveId" clId="{8CE42294-E004-4484-90E7-94AD13B0EB0A}" dt="2024-08-28T15:03:55.878" v="540" actId="26606"/>
          <ac:spMkLst>
            <pc:docMk/>
            <pc:sldMk cId="2682452678" sldId="258"/>
            <ac:spMk id="44" creationId="{063BBA22-50EA-4C4D-BE05-F1CE4E63AA56}"/>
          </ac:spMkLst>
        </pc:spChg>
        <pc:spChg chg="add del">
          <ac:chgData name="Héctor Jaramillo Jaramillo" userId="22cffa74dc241263" providerId="LiveId" clId="{8CE42294-E004-4484-90E7-94AD13B0EB0A}" dt="2024-08-28T15:04:28.927" v="546" actId="26606"/>
          <ac:spMkLst>
            <pc:docMk/>
            <pc:sldMk cId="2682452678" sldId="258"/>
            <ac:spMk id="49" creationId="{5E395AE0-8789-FAD6-A987-32E65C185100}"/>
          </ac:spMkLst>
        </pc:spChg>
        <pc:spChg chg="add del">
          <ac:chgData name="Héctor Jaramillo Jaramillo" userId="22cffa74dc241263" providerId="LiveId" clId="{8CE42294-E004-4484-90E7-94AD13B0EB0A}" dt="2024-08-28T15:04:43.591" v="547" actId="26606"/>
          <ac:spMkLst>
            <pc:docMk/>
            <pc:sldMk cId="2682452678" sldId="258"/>
            <ac:spMk id="56" creationId="{A8384FB5-9ADC-4DDC-881B-597D56F5B15D}"/>
          </ac:spMkLst>
        </pc:spChg>
        <pc:spChg chg="add del">
          <ac:chgData name="Héctor Jaramillo Jaramillo" userId="22cffa74dc241263" providerId="LiveId" clId="{8CE42294-E004-4484-90E7-94AD13B0EB0A}" dt="2024-08-28T15:04:43.591" v="547" actId="26606"/>
          <ac:spMkLst>
            <pc:docMk/>
            <pc:sldMk cId="2682452678" sldId="258"/>
            <ac:spMk id="58" creationId="{91E5A9A7-95C6-4F4F-B00E-C82E07FE62EF}"/>
          </ac:spMkLst>
        </pc:spChg>
        <pc:spChg chg="add del">
          <ac:chgData name="Héctor Jaramillo Jaramillo" userId="22cffa74dc241263" providerId="LiveId" clId="{8CE42294-E004-4484-90E7-94AD13B0EB0A}" dt="2024-08-28T15:04:43.591" v="547" actId="26606"/>
          <ac:spMkLst>
            <pc:docMk/>
            <pc:sldMk cId="2682452678" sldId="258"/>
            <ac:spMk id="60" creationId="{D07DD2DE-F619-49DD-B5E7-03A290FF4ED1}"/>
          </ac:spMkLst>
        </pc:spChg>
        <pc:spChg chg="add del">
          <ac:chgData name="Héctor Jaramillo Jaramillo" userId="22cffa74dc241263" providerId="LiveId" clId="{8CE42294-E004-4484-90E7-94AD13B0EB0A}" dt="2024-08-28T15:04:43.591" v="547" actId="26606"/>
          <ac:spMkLst>
            <pc:docMk/>
            <pc:sldMk cId="2682452678" sldId="258"/>
            <ac:spMk id="62" creationId="{85149191-5F60-4A28-AAFF-039F96B0F3EC}"/>
          </ac:spMkLst>
        </pc:spChg>
        <pc:spChg chg="add del">
          <ac:chgData name="Héctor Jaramillo Jaramillo" userId="22cffa74dc241263" providerId="LiveId" clId="{8CE42294-E004-4484-90E7-94AD13B0EB0A}" dt="2024-08-28T15:04:43.591" v="547" actId="26606"/>
          <ac:spMkLst>
            <pc:docMk/>
            <pc:sldMk cId="2682452678" sldId="258"/>
            <ac:spMk id="64" creationId="{F8260ED5-17F7-4158-B241-D51DD4CF1B7E}"/>
          </ac:spMkLst>
        </pc:spChg>
        <pc:spChg chg="add del">
          <ac:chgData name="Héctor Jaramillo Jaramillo" userId="22cffa74dc241263" providerId="LiveId" clId="{8CE42294-E004-4484-90E7-94AD13B0EB0A}" dt="2024-08-28T15:10:45.581" v="648" actId="26606"/>
          <ac:spMkLst>
            <pc:docMk/>
            <pc:sldMk cId="2682452678" sldId="258"/>
            <ac:spMk id="69" creationId="{A8384FB5-9ADC-4DDC-881B-597D56F5B15D}"/>
          </ac:spMkLst>
        </pc:spChg>
        <pc:spChg chg="add del">
          <ac:chgData name="Héctor Jaramillo Jaramillo" userId="22cffa74dc241263" providerId="LiveId" clId="{8CE42294-E004-4484-90E7-94AD13B0EB0A}" dt="2024-08-28T15:10:45.581" v="648" actId="26606"/>
          <ac:spMkLst>
            <pc:docMk/>
            <pc:sldMk cId="2682452678" sldId="258"/>
            <ac:spMk id="71" creationId="{91E5A9A7-95C6-4F4F-B00E-C82E07FE62EF}"/>
          </ac:spMkLst>
        </pc:spChg>
        <pc:spChg chg="add del">
          <ac:chgData name="Héctor Jaramillo Jaramillo" userId="22cffa74dc241263" providerId="LiveId" clId="{8CE42294-E004-4484-90E7-94AD13B0EB0A}" dt="2024-08-28T15:10:45.581" v="648" actId="26606"/>
          <ac:spMkLst>
            <pc:docMk/>
            <pc:sldMk cId="2682452678" sldId="258"/>
            <ac:spMk id="73" creationId="{D07DD2DE-F619-49DD-B5E7-03A290FF4ED1}"/>
          </ac:spMkLst>
        </pc:spChg>
        <pc:spChg chg="add del">
          <ac:chgData name="Héctor Jaramillo Jaramillo" userId="22cffa74dc241263" providerId="LiveId" clId="{8CE42294-E004-4484-90E7-94AD13B0EB0A}" dt="2024-08-28T15:10:45.581" v="648" actId="26606"/>
          <ac:spMkLst>
            <pc:docMk/>
            <pc:sldMk cId="2682452678" sldId="258"/>
            <ac:spMk id="75" creationId="{85149191-5F60-4A28-AAFF-039F96B0F3EC}"/>
          </ac:spMkLst>
        </pc:spChg>
        <pc:spChg chg="add del">
          <ac:chgData name="Héctor Jaramillo Jaramillo" userId="22cffa74dc241263" providerId="LiveId" clId="{8CE42294-E004-4484-90E7-94AD13B0EB0A}" dt="2024-08-28T15:10:45.581" v="648" actId="26606"/>
          <ac:spMkLst>
            <pc:docMk/>
            <pc:sldMk cId="2682452678" sldId="258"/>
            <ac:spMk id="77" creationId="{F8260ED5-17F7-4158-B241-D51DD4CF1B7E}"/>
          </ac:spMkLst>
        </pc:spChg>
        <pc:spChg chg="add del">
          <ac:chgData name="Héctor Jaramillo Jaramillo" userId="22cffa74dc241263" providerId="LiveId" clId="{8CE42294-E004-4484-90E7-94AD13B0EB0A}" dt="2024-08-28T15:10:45.564" v="647" actId="26606"/>
          <ac:spMkLst>
            <pc:docMk/>
            <pc:sldMk cId="2682452678" sldId="258"/>
            <ac:spMk id="82" creationId="{BACC6370-2D7E-4714-9D71-7542949D7D5D}"/>
          </ac:spMkLst>
        </pc:spChg>
        <pc:spChg chg="add del">
          <ac:chgData name="Héctor Jaramillo Jaramillo" userId="22cffa74dc241263" providerId="LiveId" clId="{8CE42294-E004-4484-90E7-94AD13B0EB0A}" dt="2024-08-28T15:10:45.564" v="647" actId="26606"/>
          <ac:spMkLst>
            <pc:docMk/>
            <pc:sldMk cId="2682452678" sldId="258"/>
            <ac:spMk id="84" creationId="{256B2C21-A230-48C0-8DF1-C46611373C44}"/>
          </ac:spMkLst>
        </pc:spChg>
        <pc:spChg chg="add del">
          <ac:chgData name="Héctor Jaramillo Jaramillo" userId="22cffa74dc241263" providerId="LiveId" clId="{8CE42294-E004-4484-90E7-94AD13B0EB0A}" dt="2024-08-28T15:10:45.564" v="647" actId="26606"/>
          <ac:spMkLst>
            <pc:docMk/>
            <pc:sldMk cId="2682452678" sldId="258"/>
            <ac:spMk id="86" creationId="{3847E18C-932D-4C95-AABA-FEC7C9499AD7}"/>
          </ac:spMkLst>
        </pc:spChg>
        <pc:spChg chg="add del">
          <ac:chgData name="Héctor Jaramillo Jaramillo" userId="22cffa74dc241263" providerId="LiveId" clId="{8CE42294-E004-4484-90E7-94AD13B0EB0A}" dt="2024-08-28T15:10:45.564" v="647" actId="26606"/>
          <ac:spMkLst>
            <pc:docMk/>
            <pc:sldMk cId="2682452678" sldId="258"/>
            <ac:spMk id="88" creationId="{3150CB11-0C61-439E-910F-5787759E72A0}"/>
          </ac:spMkLst>
        </pc:spChg>
        <pc:spChg chg="add del">
          <ac:chgData name="Héctor Jaramillo Jaramillo" userId="22cffa74dc241263" providerId="LiveId" clId="{8CE42294-E004-4484-90E7-94AD13B0EB0A}" dt="2024-08-28T15:10:45.564" v="647" actId="26606"/>
          <ac:spMkLst>
            <pc:docMk/>
            <pc:sldMk cId="2682452678" sldId="258"/>
            <ac:spMk id="90" creationId="{43F8A58B-5155-44CE-A5FF-7647B47D0A7A}"/>
          </ac:spMkLst>
        </pc:spChg>
        <pc:spChg chg="add del">
          <ac:chgData name="Héctor Jaramillo Jaramillo" userId="22cffa74dc241263" providerId="LiveId" clId="{8CE42294-E004-4484-90E7-94AD13B0EB0A}" dt="2024-08-28T15:10:45.564" v="647" actId="26606"/>
          <ac:spMkLst>
            <pc:docMk/>
            <pc:sldMk cId="2682452678" sldId="258"/>
            <ac:spMk id="92" creationId="{443F2ACA-E6D6-4028-82DD-F03C262D5DE6}"/>
          </ac:spMkLst>
        </pc:spChg>
        <pc:spChg chg="add del">
          <ac:chgData name="Héctor Jaramillo Jaramillo" userId="22cffa74dc241263" providerId="LiveId" clId="{8CE42294-E004-4484-90E7-94AD13B0EB0A}" dt="2024-08-28T15:19:49.871" v="810"/>
          <ac:spMkLst>
            <pc:docMk/>
            <pc:sldMk cId="2682452678" sldId="258"/>
            <ac:spMk id="94" creationId="{A8384FB5-9ADC-4DDC-881B-597D56F5B15D}"/>
          </ac:spMkLst>
        </pc:spChg>
        <pc:spChg chg="add del">
          <ac:chgData name="Héctor Jaramillo Jaramillo" userId="22cffa74dc241263" providerId="LiveId" clId="{8CE42294-E004-4484-90E7-94AD13B0EB0A}" dt="2024-08-28T15:19:49.871" v="810"/>
          <ac:spMkLst>
            <pc:docMk/>
            <pc:sldMk cId="2682452678" sldId="258"/>
            <ac:spMk id="95" creationId="{91E5A9A7-95C6-4F4F-B00E-C82E07FE62EF}"/>
          </ac:spMkLst>
        </pc:spChg>
        <pc:spChg chg="add del">
          <ac:chgData name="Héctor Jaramillo Jaramillo" userId="22cffa74dc241263" providerId="LiveId" clId="{8CE42294-E004-4484-90E7-94AD13B0EB0A}" dt="2024-08-28T15:19:49.871" v="810"/>
          <ac:spMkLst>
            <pc:docMk/>
            <pc:sldMk cId="2682452678" sldId="258"/>
            <ac:spMk id="96" creationId="{D07DD2DE-F619-49DD-B5E7-03A290FF4ED1}"/>
          </ac:spMkLst>
        </pc:spChg>
        <pc:spChg chg="add del">
          <ac:chgData name="Héctor Jaramillo Jaramillo" userId="22cffa74dc241263" providerId="LiveId" clId="{8CE42294-E004-4484-90E7-94AD13B0EB0A}" dt="2024-08-28T15:19:49.871" v="810"/>
          <ac:spMkLst>
            <pc:docMk/>
            <pc:sldMk cId="2682452678" sldId="258"/>
            <ac:spMk id="97" creationId="{85149191-5F60-4A28-AAFF-039F96B0F3EC}"/>
          </ac:spMkLst>
        </pc:spChg>
        <pc:spChg chg="add del">
          <ac:chgData name="Héctor Jaramillo Jaramillo" userId="22cffa74dc241263" providerId="LiveId" clId="{8CE42294-E004-4484-90E7-94AD13B0EB0A}" dt="2024-08-28T15:19:49.871" v="810"/>
          <ac:spMkLst>
            <pc:docMk/>
            <pc:sldMk cId="2682452678" sldId="258"/>
            <ac:spMk id="98" creationId="{F8260ED5-17F7-4158-B241-D51DD4CF1B7E}"/>
          </ac:spMkLst>
        </pc:spChg>
        <pc:grpChg chg="del">
          <ac:chgData name="Héctor Jaramillo Jaramillo" userId="22cffa74dc241263" providerId="LiveId" clId="{8CE42294-E004-4484-90E7-94AD13B0EB0A}" dt="2024-08-28T14:56:01.225" v="333"/>
          <ac:grpSpMkLst>
            <pc:docMk/>
            <pc:sldMk cId="2682452678" sldId="258"/>
            <ac:grpSpMk id="9" creationId="{8DB4BB99-C854-45F9-BED1-63D15E3A2411}"/>
          </ac:grpSpMkLst>
        </pc:grpChg>
        <pc:grpChg chg="del">
          <ac:chgData name="Héctor Jaramillo Jaramillo" userId="22cffa74dc241263" providerId="LiveId" clId="{8CE42294-E004-4484-90E7-94AD13B0EB0A}" dt="2024-08-28T14:56:01.225" v="333"/>
          <ac:grpSpMkLst>
            <pc:docMk/>
            <pc:sldMk cId="2682452678" sldId="258"/>
            <ac:grpSpMk id="12" creationId="{2576BCDF-119F-4EB5-83D7-ED823C93EBBD}"/>
          </ac:grpSpMkLst>
        </pc:grpChg>
        <pc:grpChg chg="add del">
          <ac:chgData name="Héctor Jaramillo Jaramillo" userId="22cffa74dc241263" providerId="LiveId" clId="{8CE42294-E004-4484-90E7-94AD13B0EB0A}" dt="2024-08-28T15:03:19.411" v="522" actId="26606"/>
          <ac:grpSpMkLst>
            <pc:docMk/>
            <pc:sldMk cId="2682452678" sldId="258"/>
            <ac:grpSpMk id="14" creationId="{8A919B9C-5C01-47E4-B2F2-45F589208ABF}"/>
          </ac:grpSpMkLst>
        </pc:grpChg>
        <pc:grpChg chg="add del">
          <ac:chgData name="Héctor Jaramillo Jaramillo" userId="22cffa74dc241263" providerId="LiveId" clId="{8CE42294-E004-4484-90E7-94AD13B0EB0A}" dt="2024-08-28T15:01:53.324" v="510" actId="26606"/>
          <ac:grpSpMkLst>
            <pc:docMk/>
            <pc:sldMk cId="2682452678" sldId="258"/>
            <ac:grpSpMk id="19" creationId="{892B7B61-D701-474B-AE8F-EA238B550A78}"/>
          </ac:grpSpMkLst>
        </pc:grpChg>
        <pc:grpChg chg="add del">
          <ac:chgData name="Héctor Jaramillo Jaramillo" userId="22cffa74dc241263" providerId="LiveId" clId="{8CE42294-E004-4484-90E7-94AD13B0EB0A}" dt="2024-08-28T15:01:55.509" v="512" actId="26606"/>
          <ac:grpSpMkLst>
            <pc:docMk/>
            <pc:sldMk cId="2682452678" sldId="258"/>
            <ac:grpSpMk id="23" creationId="{0217D733-97B6-4C43-AF0C-5E3CB0EA132A}"/>
          </ac:grpSpMkLst>
        </pc:grpChg>
        <pc:grpChg chg="add del">
          <ac:chgData name="Héctor Jaramillo Jaramillo" userId="22cffa74dc241263" providerId="LiveId" clId="{8CE42294-E004-4484-90E7-94AD13B0EB0A}" dt="2024-08-28T15:01:55.509" v="512" actId="26606"/>
          <ac:grpSpMkLst>
            <pc:docMk/>
            <pc:sldMk cId="2682452678" sldId="258"/>
            <ac:grpSpMk id="30" creationId="{76566969-F813-4CC5-B3E9-363D85B55C3B}"/>
          </ac:grpSpMkLst>
        </pc:grpChg>
        <pc:grpChg chg="add del">
          <ac:chgData name="Héctor Jaramillo Jaramillo" userId="22cffa74dc241263" providerId="LiveId" clId="{8CE42294-E004-4484-90E7-94AD13B0EB0A}" dt="2024-08-28T15:03:28.108" v="526" actId="26606"/>
          <ac:grpSpMkLst>
            <pc:docMk/>
            <pc:sldMk cId="2682452678" sldId="258"/>
            <ac:grpSpMk id="31" creationId="{AE1C45F0-260A-458C-96ED-C1F6D2151219}"/>
          </ac:grpSpMkLst>
        </pc:grpChg>
        <pc:grpChg chg="add del">
          <ac:chgData name="Héctor Jaramillo Jaramillo" userId="22cffa74dc241263" providerId="LiveId" clId="{8CE42294-E004-4484-90E7-94AD13B0EB0A}" dt="2024-08-28T15:02:12.022" v="516" actId="26606"/>
          <ac:grpSpMkLst>
            <pc:docMk/>
            <pc:sldMk cId="2682452678" sldId="258"/>
            <ac:grpSpMk id="39" creationId="{05314994-6337-4875-8CF5-652CAFE8342C}"/>
          </ac:grpSpMkLst>
        </pc:grpChg>
        <pc:graphicFrameChg chg="add mod modGraphic">
          <ac:chgData name="Héctor Jaramillo Jaramillo" userId="22cffa74dc241263" providerId="LiveId" clId="{8CE42294-E004-4484-90E7-94AD13B0EB0A}" dt="2024-08-28T15:37:11.244" v="951" actId="14734"/>
          <ac:graphicFrameMkLst>
            <pc:docMk/>
            <pc:sldMk cId="2682452678" sldId="258"/>
            <ac:graphicFrameMk id="8" creationId="{31D8152F-13DE-4608-59A2-25CC3C4B4AF0}"/>
          </ac:graphicFrameMkLst>
        </pc:graphicFrameChg>
        <pc:graphicFrameChg chg="del modGraphic">
          <ac:chgData name="Héctor Jaramillo Jaramillo" userId="22cffa74dc241263" providerId="LiveId" clId="{8CE42294-E004-4484-90E7-94AD13B0EB0A}" dt="2024-08-28T14:54:49.950" v="328" actId="478"/>
          <ac:graphicFrameMkLst>
            <pc:docMk/>
            <pc:sldMk cId="2682452678" sldId="258"/>
            <ac:graphicFrameMk id="53" creationId="{4987FEBE-5AE8-BB34-484D-8FB27A4B8807}"/>
          </ac:graphicFrameMkLst>
        </pc:graphicFrameChg>
        <pc:picChg chg="del">
          <ac:chgData name="Héctor Jaramillo Jaramillo" userId="22cffa74dc241263" providerId="LiveId" clId="{8CE42294-E004-4484-90E7-94AD13B0EB0A}" dt="2024-08-28T14:56:01.225" v="333"/>
          <ac:picMkLst>
            <pc:docMk/>
            <pc:sldMk cId="2682452678" sldId="258"/>
            <ac:picMk id="6" creationId="{92D83638-A467-411A-9C31-FE9A111CD885}"/>
          </ac:picMkLst>
        </pc:picChg>
        <pc:picChg chg="add del mod">
          <ac:chgData name="Héctor Jaramillo Jaramillo" userId="22cffa74dc241263" providerId="LiveId" clId="{8CE42294-E004-4484-90E7-94AD13B0EB0A}" dt="2024-08-28T15:02:48.115" v="518" actId="478"/>
          <ac:picMkLst>
            <pc:docMk/>
            <pc:sldMk cId="2682452678" sldId="258"/>
            <ac:picMk id="10" creationId="{3F6B006D-1A6B-976E-ECCC-7752A688B8BF}"/>
          </ac:picMkLst>
        </pc:picChg>
        <pc:picChg chg="add del mod">
          <ac:chgData name="Héctor Jaramillo Jaramillo" userId="22cffa74dc241263" providerId="LiveId" clId="{8CE42294-E004-4484-90E7-94AD13B0EB0A}" dt="2024-08-28T15:03:08.554" v="520" actId="478"/>
          <ac:picMkLst>
            <pc:docMk/>
            <pc:sldMk cId="2682452678" sldId="258"/>
            <ac:picMk id="42" creationId="{01F1D3B2-55E6-39AD-0598-2A9314CC0344}"/>
          </ac:picMkLst>
        </pc:picChg>
        <pc:picChg chg="add mod">
          <ac:chgData name="Héctor Jaramillo Jaramillo" userId="22cffa74dc241263" providerId="LiveId" clId="{8CE42294-E004-4484-90E7-94AD13B0EB0A}" dt="2024-08-28T17:19:19.398" v="2110"/>
          <ac:picMkLst>
            <pc:docMk/>
            <pc:sldMk cId="2682452678" sldId="258"/>
            <ac:picMk id="52" creationId="{DFC86206-ABEF-AFF4-260F-A4D9596F1B10}"/>
          </ac:picMkLst>
        </pc:picChg>
        <pc:cxnChg chg="add del">
          <ac:chgData name="Héctor Jaramillo Jaramillo" userId="22cffa74dc241263" providerId="LiveId" clId="{8CE42294-E004-4484-90E7-94AD13B0EB0A}" dt="2024-08-28T15:01:53.324" v="510" actId="26606"/>
          <ac:cxnSpMkLst>
            <pc:docMk/>
            <pc:sldMk cId="2682452678" sldId="258"/>
            <ac:cxnSpMk id="17" creationId="{56020367-4FD5-4596-8E10-C5F095CD8DBF}"/>
          </ac:cxnSpMkLst>
        </pc:cxnChg>
        <pc:cxnChg chg="add del">
          <ac:chgData name="Héctor Jaramillo Jaramillo" userId="22cffa74dc241263" providerId="LiveId" clId="{8CE42294-E004-4484-90E7-94AD13B0EB0A}" dt="2024-08-28T15:03:28.108" v="526" actId="26606"/>
          <ac:cxnSpMkLst>
            <pc:docMk/>
            <pc:sldMk cId="2682452678" sldId="258"/>
            <ac:cxnSpMk id="34" creationId="{6CF1BAF6-AD41-4082-B212-8A1F9A2E8779}"/>
          </ac:cxnSpMkLst>
        </pc:cxnChg>
        <pc:cxnChg chg="add del">
          <ac:chgData name="Héctor Jaramillo Jaramillo" userId="22cffa74dc241263" providerId="LiveId" clId="{8CE42294-E004-4484-90E7-94AD13B0EB0A}" dt="2024-08-28T15:04:28.927" v="546" actId="26606"/>
          <ac:cxnSpMkLst>
            <pc:docMk/>
            <pc:sldMk cId="2682452678" sldId="258"/>
            <ac:cxnSpMk id="51" creationId="{7667AA61-5C27-F30F-D229-06CBE5709F33}"/>
          </ac:cxnSpMkLst>
        </pc:cxnChg>
      </pc:sldChg>
      <pc:sldChg chg="new del">
        <pc:chgData name="Héctor Jaramillo Jaramillo" userId="22cffa74dc241263" providerId="LiveId" clId="{8CE42294-E004-4484-90E7-94AD13B0EB0A}" dt="2024-08-28T14:47:09.313" v="169" actId="2696"/>
        <pc:sldMkLst>
          <pc:docMk/>
          <pc:sldMk cId="3964947380" sldId="258"/>
        </pc:sldMkLst>
      </pc:sldChg>
      <pc:sldChg chg="addSp delSp modSp new mod setBg delDesignElem">
        <pc:chgData name="Héctor Jaramillo Jaramillo" userId="22cffa74dc241263" providerId="LiveId" clId="{8CE42294-E004-4484-90E7-94AD13B0EB0A}" dt="2024-08-28T17:19:20.758" v="2111"/>
        <pc:sldMkLst>
          <pc:docMk/>
          <pc:sldMk cId="2051294759" sldId="259"/>
        </pc:sldMkLst>
        <pc:spChg chg="mod">
          <ac:chgData name="Héctor Jaramillo Jaramillo" userId="22cffa74dc241263" providerId="LiveId" clId="{8CE42294-E004-4484-90E7-94AD13B0EB0A}" dt="2024-08-28T15:58:17.798" v="1061" actId="790"/>
          <ac:spMkLst>
            <pc:docMk/>
            <pc:sldMk cId="2051294759" sldId="259"/>
            <ac:spMk id="2" creationId="{62F19C79-B57A-47CD-9CF2-3BD4CDFC5103}"/>
          </ac:spMkLst>
        </pc:spChg>
        <pc:spChg chg="del mod">
          <ac:chgData name="Héctor Jaramillo Jaramillo" userId="22cffa74dc241263" providerId="LiveId" clId="{8CE42294-E004-4484-90E7-94AD13B0EB0A}" dt="2024-08-28T15:21:43.447" v="824"/>
          <ac:spMkLst>
            <pc:docMk/>
            <pc:sldMk cId="2051294759" sldId="259"/>
            <ac:spMk id="3" creationId="{E439B07D-B81F-E973-8C63-D4B4DEA91602}"/>
          </ac:spMkLst>
        </pc:spChg>
        <pc:spChg chg="add del">
          <ac:chgData name="Héctor Jaramillo Jaramillo" userId="22cffa74dc241263" providerId="LiveId" clId="{8CE42294-E004-4484-90E7-94AD13B0EB0A}" dt="2024-08-28T15:22:16.733" v="826" actId="26606"/>
          <ac:spMkLst>
            <pc:docMk/>
            <pc:sldMk cId="2051294759" sldId="259"/>
            <ac:spMk id="8" creationId="{09588DA8-065E-4F6F-8EFD-43104AB2E0CF}"/>
          </ac:spMkLst>
        </pc:spChg>
        <pc:spChg chg="add del">
          <ac:chgData name="Héctor Jaramillo Jaramillo" userId="22cffa74dc241263" providerId="LiveId" clId="{8CE42294-E004-4484-90E7-94AD13B0EB0A}" dt="2024-08-28T15:22:16.733" v="826" actId="26606"/>
          <ac:spMkLst>
            <pc:docMk/>
            <pc:sldMk cId="2051294759" sldId="259"/>
            <ac:spMk id="10" creationId="{C4285719-470E-454C-AF62-8323075F1F5B}"/>
          </ac:spMkLst>
        </pc:spChg>
        <pc:spChg chg="add del">
          <ac:chgData name="Héctor Jaramillo Jaramillo" userId="22cffa74dc241263" providerId="LiveId" clId="{8CE42294-E004-4484-90E7-94AD13B0EB0A}" dt="2024-08-28T15:22:16.733" v="826" actId="26606"/>
          <ac:spMkLst>
            <pc:docMk/>
            <pc:sldMk cId="2051294759" sldId="259"/>
            <ac:spMk id="12" creationId="{CD9FE4EF-C4D8-49A0-B2FF-81D8DB7D8A24}"/>
          </ac:spMkLst>
        </pc:spChg>
        <pc:spChg chg="add del">
          <ac:chgData name="Héctor Jaramillo Jaramillo" userId="22cffa74dc241263" providerId="LiveId" clId="{8CE42294-E004-4484-90E7-94AD13B0EB0A}" dt="2024-08-28T15:22:16.733" v="826" actId="26606"/>
          <ac:spMkLst>
            <pc:docMk/>
            <pc:sldMk cId="2051294759" sldId="259"/>
            <ac:spMk id="14" creationId="{4300840D-0A0B-4512-BACA-B439D5B9C57C}"/>
          </ac:spMkLst>
        </pc:spChg>
        <pc:spChg chg="add del">
          <ac:chgData name="Héctor Jaramillo Jaramillo" userId="22cffa74dc241263" providerId="LiveId" clId="{8CE42294-E004-4484-90E7-94AD13B0EB0A}" dt="2024-08-28T15:22:16.733" v="826" actId="26606"/>
          <ac:spMkLst>
            <pc:docMk/>
            <pc:sldMk cId="2051294759" sldId="259"/>
            <ac:spMk id="16" creationId="{D2B78728-A580-49A7-84F9-6EF6F583ADE0}"/>
          </ac:spMkLst>
        </pc:spChg>
        <pc:spChg chg="add del">
          <ac:chgData name="Héctor Jaramillo Jaramillo" userId="22cffa74dc241263" providerId="LiveId" clId="{8CE42294-E004-4484-90E7-94AD13B0EB0A}" dt="2024-08-28T15:22:16.733" v="826" actId="26606"/>
          <ac:spMkLst>
            <pc:docMk/>
            <pc:sldMk cId="2051294759" sldId="259"/>
            <ac:spMk id="18" creationId="{38FAA1A1-D861-433F-88FA-1E9D6FD31D11}"/>
          </ac:spMkLst>
        </pc:spChg>
        <pc:spChg chg="add del">
          <ac:chgData name="Héctor Jaramillo Jaramillo" userId="22cffa74dc241263" providerId="LiveId" clId="{8CE42294-E004-4484-90E7-94AD13B0EB0A}" dt="2024-08-28T15:22:16.733" v="826" actId="26606"/>
          <ac:spMkLst>
            <pc:docMk/>
            <pc:sldMk cId="2051294759" sldId="259"/>
            <ac:spMk id="20" creationId="{8D71EDA1-87BF-4D5D-AB79-F346FD19278A}"/>
          </ac:spMkLst>
        </pc:spChg>
        <pc:spChg chg="add">
          <ac:chgData name="Héctor Jaramillo Jaramillo" userId="22cffa74dc241263" providerId="LiveId" clId="{8CE42294-E004-4484-90E7-94AD13B0EB0A}" dt="2024-08-28T15:22:16.733" v="826" actId="26606"/>
          <ac:spMkLst>
            <pc:docMk/>
            <pc:sldMk cId="2051294759" sldId="259"/>
            <ac:spMk id="25" creationId="{A8384FB5-9ADC-4DDC-881B-597D56F5B15D}"/>
          </ac:spMkLst>
        </pc:spChg>
        <pc:spChg chg="add">
          <ac:chgData name="Héctor Jaramillo Jaramillo" userId="22cffa74dc241263" providerId="LiveId" clId="{8CE42294-E004-4484-90E7-94AD13B0EB0A}" dt="2024-08-28T15:22:16.733" v="826" actId="26606"/>
          <ac:spMkLst>
            <pc:docMk/>
            <pc:sldMk cId="2051294759" sldId="259"/>
            <ac:spMk id="27" creationId="{91E5A9A7-95C6-4F4F-B00E-C82E07FE62EF}"/>
          </ac:spMkLst>
        </pc:spChg>
        <pc:spChg chg="add">
          <ac:chgData name="Héctor Jaramillo Jaramillo" userId="22cffa74dc241263" providerId="LiveId" clId="{8CE42294-E004-4484-90E7-94AD13B0EB0A}" dt="2024-08-28T15:22:16.733" v="826" actId="26606"/>
          <ac:spMkLst>
            <pc:docMk/>
            <pc:sldMk cId="2051294759" sldId="259"/>
            <ac:spMk id="29" creationId="{D07DD2DE-F619-49DD-B5E7-03A290FF4ED1}"/>
          </ac:spMkLst>
        </pc:spChg>
        <pc:spChg chg="add">
          <ac:chgData name="Héctor Jaramillo Jaramillo" userId="22cffa74dc241263" providerId="LiveId" clId="{8CE42294-E004-4484-90E7-94AD13B0EB0A}" dt="2024-08-28T15:22:16.733" v="826" actId="26606"/>
          <ac:spMkLst>
            <pc:docMk/>
            <pc:sldMk cId="2051294759" sldId="259"/>
            <ac:spMk id="31" creationId="{85149191-5F60-4A28-AAFF-039F96B0F3EC}"/>
          </ac:spMkLst>
        </pc:spChg>
        <pc:spChg chg="add">
          <ac:chgData name="Héctor Jaramillo Jaramillo" userId="22cffa74dc241263" providerId="LiveId" clId="{8CE42294-E004-4484-90E7-94AD13B0EB0A}" dt="2024-08-28T15:22:16.733" v="826" actId="26606"/>
          <ac:spMkLst>
            <pc:docMk/>
            <pc:sldMk cId="2051294759" sldId="259"/>
            <ac:spMk id="33" creationId="{F8260ED5-17F7-4158-B241-D51DD4CF1B7E}"/>
          </ac:spMkLst>
        </pc:spChg>
        <pc:graphicFrameChg chg="add mod modGraphic">
          <ac:chgData name="Héctor Jaramillo Jaramillo" userId="22cffa74dc241263" providerId="LiveId" clId="{8CE42294-E004-4484-90E7-94AD13B0EB0A}" dt="2024-08-28T16:09:29.640" v="1202" actId="14100"/>
          <ac:graphicFrameMkLst>
            <pc:docMk/>
            <pc:sldMk cId="2051294759" sldId="259"/>
            <ac:graphicFrameMk id="4" creationId="{2C5546F8-E017-1BC5-93D0-2F3EC65E99AE}"/>
          </ac:graphicFrameMkLst>
        </pc:graphicFrameChg>
        <pc:picChg chg="add mod">
          <ac:chgData name="Héctor Jaramillo Jaramillo" userId="22cffa74dc241263" providerId="LiveId" clId="{8CE42294-E004-4484-90E7-94AD13B0EB0A}" dt="2024-08-28T17:19:20.758" v="2111"/>
          <ac:picMkLst>
            <pc:docMk/>
            <pc:sldMk cId="2051294759" sldId="259"/>
            <ac:picMk id="5" creationId="{2D9D56AA-93F2-C816-0E84-BFA532E553CF}"/>
          </ac:picMkLst>
        </pc:picChg>
      </pc:sldChg>
      <pc:sldChg chg="addSp delSp modSp add mod">
        <pc:chgData name="Héctor Jaramillo Jaramillo" userId="22cffa74dc241263" providerId="LiveId" clId="{8CE42294-E004-4484-90E7-94AD13B0EB0A}" dt="2024-08-28T17:19:21.894" v="2112"/>
        <pc:sldMkLst>
          <pc:docMk/>
          <pc:sldMk cId="656723410" sldId="260"/>
        </pc:sldMkLst>
        <pc:spChg chg="mod">
          <ac:chgData name="Héctor Jaramillo Jaramillo" userId="22cffa74dc241263" providerId="LiveId" clId="{8CE42294-E004-4484-90E7-94AD13B0EB0A}" dt="2024-08-28T16:09:19.900" v="1201" actId="790"/>
          <ac:spMkLst>
            <pc:docMk/>
            <pc:sldMk cId="656723410" sldId="260"/>
            <ac:spMk id="2" creationId="{62F19C79-B57A-47CD-9CF2-3BD4CDFC5103}"/>
          </ac:spMkLst>
        </pc:spChg>
        <pc:spChg chg="add del mod">
          <ac:chgData name="Héctor Jaramillo Jaramillo" userId="22cffa74dc241263" providerId="LiveId" clId="{8CE42294-E004-4484-90E7-94AD13B0EB0A}" dt="2024-08-28T15:35:36.829" v="938"/>
          <ac:spMkLst>
            <pc:docMk/>
            <pc:sldMk cId="656723410" sldId="260"/>
            <ac:spMk id="5" creationId="{7F65550E-4C19-3919-5C63-538BA5198D7F}"/>
          </ac:spMkLst>
        </pc:spChg>
        <pc:spChg chg="add del mod">
          <ac:chgData name="Héctor Jaramillo Jaramillo" userId="22cffa74dc241263" providerId="LiveId" clId="{8CE42294-E004-4484-90E7-94AD13B0EB0A}" dt="2024-08-28T15:37:35.927" v="953"/>
          <ac:spMkLst>
            <pc:docMk/>
            <pc:sldMk cId="656723410" sldId="260"/>
            <ac:spMk id="8" creationId="{CB56B79A-4AE6-8051-6E50-44C13974DAF4}"/>
          </ac:spMkLst>
        </pc:spChg>
        <pc:spChg chg="add del">
          <ac:chgData name="Héctor Jaramillo Jaramillo" userId="22cffa74dc241263" providerId="LiveId" clId="{8CE42294-E004-4484-90E7-94AD13B0EB0A}" dt="2024-08-28T15:37:40.767" v="954" actId="26606"/>
          <ac:spMkLst>
            <pc:docMk/>
            <pc:sldMk cId="656723410" sldId="260"/>
            <ac:spMk id="25" creationId="{A8384FB5-9ADC-4DDC-881B-597D56F5B15D}"/>
          </ac:spMkLst>
        </pc:spChg>
        <pc:spChg chg="add del">
          <ac:chgData name="Héctor Jaramillo Jaramillo" userId="22cffa74dc241263" providerId="LiveId" clId="{8CE42294-E004-4484-90E7-94AD13B0EB0A}" dt="2024-08-28T15:37:40.767" v="954" actId="26606"/>
          <ac:spMkLst>
            <pc:docMk/>
            <pc:sldMk cId="656723410" sldId="260"/>
            <ac:spMk id="27" creationId="{91E5A9A7-95C6-4F4F-B00E-C82E07FE62EF}"/>
          </ac:spMkLst>
        </pc:spChg>
        <pc:spChg chg="add del">
          <ac:chgData name="Héctor Jaramillo Jaramillo" userId="22cffa74dc241263" providerId="LiveId" clId="{8CE42294-E004-4484-90E7-94AD13B0EB0A}" dt="2024-08-28T15:37:40.767" v="954" actId="26606"/>
          <ac:spMkLst>
            <pc:docMk/>
            <pc:sldMk cId="656723410" sldId="260"/>
            <ac:spMk id="29" creationId="{D07DD2DE-F619-49DD-B5E7-03A290FF4ED1}"/>
          </ac:spMkLst>
        </pc:spChg>
        <pc:spChg chg="add del">
          <ac:chgData name="Héctor Jaramillo Jaramillo" userId="22cffa74dc241263" providerId="LiveId" clId="{8CE42294-E004-4484-90E7-94AD13B0EB0A}" dt="2024-08-28T15:37:40.767" v="954" actId="26606"/>
          <ac:spMkLst>
            <pc:docMk/>
            <pc:sldMk cId="656723410" sldId="260"/>
            <ac:spMk id="31" creationId="{85149191-5F60-4A28-AAFF-039F96B0F3EC}"/>
          </ac:spMkLst>
        </pc:spChg>
        <pc:spChg chg="add del">
          <ac:chgData name="Héctor Jaramillo Jaramillo" userId="22cffa74dc241263" providerId="LiveId" clId="{8CE42294-E004-4484-90E7-94AD13B0EB0A}" dt="2024-08-28T15:37:40.767" v="954" actId="26606"/>
          <ac:spMkLst>
            <pc:docMk/>
            <pc:sldMk cId="656723410" sldId="260"/>
            <ac:spMk id="33" creationId="{F8260ED5-17F7-4158-B241-D51DD4CF1B7E}"/>
          </ac:spMkLst>
        </pc:spChg>
        <pc:spChg chg="add">
          <ac:chgData name="Héctor Jaramillo Jaramillo" userId="22cffa74dc241263" providerId="LiveId" clId="{8CE42294-E004-4484-90E7-94AD13B0EB0A}" dt="2024-08-28T15:37:40.767" v="954" actId="26606"/>
          <ac:spMkLst>
            <pc:docMk/>
            <pc:sldMk cId="656723410" sldId="260"/>
            <ac:spMk id="35" creationId="{A8384FB5-9ADC-4DDC-881B-597D56F5B15D}"/>
          </ac:spMkLst>
        </pc:spChg>
        <pc:spChg chg="add">
          <ac:chgData name="Héctor Jaramillo Jaramillo" userId="22cffa74dc241263" providerId="LiveId" clId="{8CE42294-E004-4484-90E7-94AD13B0EB0A}" dt="2024-08-28T15:37:40.767" v="954" actId="26606"/>
          <ac:spMkLst>
            <pc:docMk/>
            <pc:sldMk cId="656723410" sldId="260"/>
            <ac:spMk id="36" creationId="{91E5A9A7-95C6-4F4F-B00E-C82E07FE62EF}"/>
          </ac:spMkLst>
        </pc:spChg>
        <pc:spChg chg="add">
          <ac:chgData name="Héctor Jaramillo Jaramillo" userId="22cffa74dc241263" providerId="LiveId" clId="{8CE42294-E004-4484-90E7-94AD13B0EB0A}" dt="2024-08-28T15:37:40.767" v="954" actId="26606"/>
          <ac:spMkLst>
            <pc:docMk/>
            <pc:sldMk cId="656723410" sldId="260"/>
            <ac:spMk id="37" creationId="{D07DD2DE-F619-49DD-B5E7-03A290FF4ED1}"/>
          </ac:spMkLst>
        </pc:spChg>
        <pc:spChg chg="add del">
          <ac:chgData name="Héctor Jaramillo Jaramillo" userId="22cffa74dc241263" providerId="LiveId" clId="{8CE42294-E004-4484-90E7-94AD13B0EB0A}" dt="2024-08-28T15:36:11.738" v="943" actId="26606"/>
          <ac:spMkLst>
            <pc:docMk/>
            <pc:sldMk cId="656723410" sldId="260"/>
            <ac:spMk id="38" creationId="{A8384FB5-9ADC-4DDC-881B-597D56F5B15D}"/>
          </ac:spMkLst>
        </pc:spChg>
        <pc:spChg chg="add">
          <ac:chgData name="Héctor Jaramillo Jaramillo" userId="22cffa74dc241263" providerId="LiveId" clId="{8CE42294-E004-4484-90E7-94AD13B0EB0A}" dt="2024-08-28T15:37:40.767" v="954" actId="26606"/>
          <ac:spMkLst>
            <pc:docMk/>
            <pc:sldMk cId="656723410" sldId="260"/>
            <ac:spMk id="39" creationId="{85149191-5F60-4A28-AAFF-039F96B0F3EC}"/>
          </ac:spMkLst>
        </pc:spChg>
        <pc:spChg chg="add del">
          <ac:chgData name="Héctor Jaramillo Jaramillo" userId="22cffa74dc241263" providerId="LiveId" clId="{8CE42294-E004-4484-90E7-94AD13B0EB0A}" dt="2024-08-28T15:36:11.738" v="943" actId="26606"/>
          <ac:spMkLst>
            <pc:docMk/>
            <pc:sldMk cId="656723410" sldId="260"/>
            <ac:spMk id="40" creationId="{91E5A9A7-95C6-4F4F-B00E-C82E07FE62EF}"/>
          </ac:spMkLst>
        </pc:spChg>
        <pc:spChg chg="add">
          <ac:chgData name="Héctor Jaramillo Jaramillo" userId="22cffa74dc241263" providerId="LiveId" clId="{8CE42294-E004-4484-90E7-94AD13B0EB0A}" dt="2024-08-28T15:37:40.767" v="954" actId="26606"/>
          <ac:spMkLst>
            <pc:docMk/>
            <pc:sldMk cId="656723410" sldId="260"/>
            <ac:spMk id="41" creationId="{F8260ED5-17F7-4158-B241-D51DD4CF1B7E}"/>
          </ac:spMkLst>
        </pc:spChg>
        <pc:spChg chg="add del">
          <ac:chgData name="Héctor Jaramillo Jaramillo" userId="22cffa74dc241263" providerId="LiveId" clId="{8CE42294-E004-4484-90E7-94AD13B0EB0A}" dt="2024-08-28T15:36:11.738" v="943" actId="26606"/>
          <ac:spMkLst>
            <pc:docMk/>
            <pc:sldMk cId="656723410" sldId="260"/>
            <ac:spMk id="42" creationId="{D07DD2DE-F619-49DD-B5E7-03A290FF4ED1}"/>
          </ac:spMkLst>
        </pc:spChg>
        <pc:spChg chg="add del">
          <ac:chgData name="Héctor Jaramillo Jaramillo" userId="22cffa74dc241263" providerId="LiveId" clId="{8CE42294-E004-4484-90E7-94AD13B0EB0A}" dt="2024-08-28T15:36:11.738" v="943" actId="26606"/>
          <ac:spMkLst>
            <pc:docMk/>
            <pc:sldMk cId="656723410" sldId="260"/>
            <ac:spMk id="44" creationId="{85149191-5F60-4A28-AAFF-039F96B0F3EC}"/>
          </ac:spMkLst>
        </pc:spChg>
        <pc:spChg chg="add del">
          <ac:chgData name="Héctor Jaramillo Jaramillo" userId="22cffa74dc241263" providerId="LiveId" clId="{8CE42294-E004-4484-90E7-94AD13B0EB0A}" dt="2024-08-28T15:36:11.738" v="943" actId="26606"/>
          <ac:spMkLst>
            <pc:docMk/>
            <pc:sldMk cId="656723410" sldId="260"/>
            <ac:spMk id="46" creationId="{F8260ED5-17F7-4158-B241-D51DD4CF1B7E}"/>
          </ac:spMkLst>
        </pc:spChg>
        <pc:graphicFrameChg chg="del">
          <ac:chgData name="Héctor Jaramillo Jaramillo" userId="22cffa74dc241263" providerId="LiveId" clId="{8CE42294-E004-4484-90E7-94AD13B0EB0A}" dt="2024-08-28T15:35:24.732" v="937" actId="478"/>
          <ac:graphicFrameMkLst>
            <pc:docMk/>
            <pc:sldMk cId="656723410" sldId="260"/>
            <ac:graphicFrameMk id="4" creationId="{2C5546F8-E017-1BC5-93D0-2F3EC65E99AE}"/>
          </ac:graphicFrameMkLst>
        </pc:graphicFrameChg>
        <pc:graphicFrameChg chg="add del mod modGraphic">
          <ac:chgData name="Héctor Jaramillo Jaramillo" userId="22cffa74dc241263" providerId="LiveId" clId="{8CE42294-E004-4484-90E7-94AD13B0EB0A}" dt="2024-08-28T15:37:26.900" v="952" actId="478"/>
          <ac:graphicFrameMkLst>
            <pc:docMk/>
            <pc:sldMk cId="656723410" sldId="260"/>
            <ac:graphicFrameMk id="6" creationId="{88B04E97-B8EC-7C56-14A3-303FCA66DDF7}"/>
          </ac:graphicFrameMkLst>
        </pc:graphicFrameChg>
        <pc:graphicFrameChg chg="add mod modGraphic">
          <ac:chgData name="Héctor Jaramillo Jaramillo" userId="22cffa74dc241263" providerId="LiveId" clId="{8CE42294-E004-4484-90E7-94AD13B0EB0A}" dt="2024-08-28T16:09:34.799" v="1203" actId="14100"/>
          <ac:graphicFrameMkLst>
            <pc:docMk/>
            <pc:sldMk cId="656723410" sldId="260"/>
            <ac:graphicFrameMk id="9" creationId="{C69D7185-5162-9D08-B004-B144EB15F9BC}"/>
          </ac:graphicFrameMkLst>
        </pc:graphicFrameChg>
        <pc:picChg chg="add mod">
          <ac:chgData name="Héctor Jaramillo Jaramillo" userId="22cffa74dc241263" providerId="LiveId" clId="{8CE42294-E004-4484-90E7-94AD13B0EB0A}" dt="2024-08-28T17:19:21.894" v="2112"/>
          <ac:picMkLst>
            <pc:docMk/>
            <pc:sldMk cId="656723410" sldId="260"/>
            <ac:picMk id="10" creationId="{2C52964E-2EE2-0E27-DBAA-01F5800E2625}"/>
          </ac:picMkLst>
        </pc:picChg>
      </pc:sldChg>
      <pc:sldChg chg="addSp delSp modSp add del mod">
        <pc:chgData name="Héctor Jaramillo Jaramillo" userId="22cffa74dc241263" providerId="LiveId" clId="{8CE42294-E004-4484-90E7-94AD13B0EB0A}" dt="2024-08-28T15:35:17.655" v="935" actId="2696"/>
        <pc:sldMkLst>
          <pc:docMk/>
          <pc:sldMk cId="978370687" sldId="260"/>
        </pc:sldMkLst>
        <pc:spChg chg="mod">
          <ac:chgData name="Héctor Jaramillo Jaramillo" userId="22cffa74dc241263" providerId="LiveId" clId="{8CE42294-E004-4484-90E7-94AD13B0EB0A}" dt="2024-08-28T15:33:38.532" v="920" actId="26606"/>
          <ac:spMkLst>
            <pc:docMk/>
            <pc:sldMk cId="978370687" sldId="260"/>
            <ac:spMk id="2" creationId="{62F19C79-B57A-47CD-9CF2-3BD4CDFC5103}"/>
          </ac:spMkLst>
        </pc:spChg>
        <pc:spChg chg="add del mod">
          <ac:chgData name="Héctor Jaramillo Jaramillo" userId="22cffa74dc241263" providerId="LiveId" clId="{8CE42294-E004-4484-90E7-94AD13B0EB0A}" dt="2024-08-28T15:33:05.860" v="916"/>
          <ac:spMkLst>
            <pc:docMk/>
            <pc:sldMk cId="978370687" sldId="260"/>
            <ac:spMk id="5" creationId="{796C628E-A6D0-D560-B2F6-0FA20B33199F}"/>
          </ac:spMkLst>
        </pc:spChg>
        <pc:spChg chg="add del">
          <ac:chgData name="Héctor Jaramillo Jaramillo" userId="22cffa74dc241263" providerId="LiveId" clId="{8CE42294-E004-4484-90E7-94AD13B0EB0A}" dt="2024-08-28T15:33:38.532" v="920" actId="26606"/>
          <ac:spMkLst>
            <pc:docMk/>
            <pc:sldMk cId="978370687" sldId="260"/>
            <ac:spMk id="25" creationId="{A8384FB5-9ADC-4DDC-881B-597D56F5B15D}"/>
          </ac:spMkLst>
        </pc:spChg>
        <pc:spChg chg="add del">
          <ac:chgData name="Héctor Jaramillo Jaramillo" userId="22cffa74dc241263" providerId="LiveId" clId="{8CE42294-E004-4484-90E7-94AD13B0EB0A}" dt="2024-08-28T15:33:38.532" v="920" actId="26606"/>
          <ac:spMkLst>
            <pc:docMk/>
            <pc:sldMk cId="978370687" sldId="260"/>
            <ac:spMk id="27" creationId="{91E5A9A7-95C6-4F4F-B00E-C82E07FE62EF}"/>
          </ac:spMkLst>
        </pc:spChg>
        <pc:spChg chg="add del">
          <ac:chgData name="Héctor Jaramillo Jaramillo" userId="22cffa74dc241263" providerId="LiveId" clId="{8CE42294-E004-4484-90E7-94AD13B0EB0A}" dt="2024-08-28T15:33:38.532" v="920" actId="26606"/>
          <ac:spMkLst>
            <pc:docMk/>
            <pc:sldMk cId="978370687" sldId="260"/>
            <ac:spMk id="29" creationId="{D07DD2DE-F619-49DD-B5E7-03A290FF4ED1}"/>
          </ac:spMkLst>
        </pc:spChg>
        <pc:spChg chg="add del">
          <ac:chgData name="Héctor Jaramillo Jaramillo" userId="22cffa74dc241263" providerId="LiveId" clId="{8CE42294-E004-4484-90E7-94AD13B0EB0A}" dt="2024-08-28T15:33:38.532" v="920" actId="26606"/>
          <ac:spMkLst>
            <pc:docMk/>
            <pc:sldMk cId="978370687" sldId="260"/>
            <ac:spMk id="31" creationId="{85149191-5F60-4A28-AAFF-039F96B0F3EC}"/>
          </ac:spMkLst>
        </pc:spChg>
        <pc:spChg chg="add del">
          <ac:chgData name="Héctor Jaramillo Jaramillo" userId="22cffa74dc241263" providerId="LiveId" clId="{8CE42294-E004-4484-90E7-94AD13B0EB0A}" dt="2024-08-28T15:33:38.532" v="920" actId="26606"/>
          <ac:spMkLst>
            <pc:docMk/>
            <pc:sldMk cId="978370687" sldId="260"/>
            <ac:spMk id="33" creationId="{F8260ED5-17F7-4158-B241-D51DD4CF1B7E}"/>
          </ac:spMkLst>
        </pc:spChg>
        <pc:spChg chg="add del">
          <ac:chgData name="Héctor Jaramillo Jaramillo" userId="22cffa74dc241263" providerId="LiveId" clId="{8CE42294-E004-4484-90E7-94AD13B0EB0A}" dt="2024-08-28T15:33:38.532" v="920" actId="26606"/>
          <ac:spMkLst>
            <pc:docMk/>
            <pc:sldMk cId="978370687" sldId="260"/>
            <ac:spMk id="38" creationId="{A8384FB5-9ADC-4DDC-881B-597D56F5B15D}"/>
          </ac:spMkLst>
        </pc:spChg>
        <pc:spChg chg="add del">
          <ac:chgData name="Héctor Jaramillo Jaramillo" userId="22cffa74dc241263" providerId="LiveId" clId="{8CE42294-E004-4484-90E7-94AD13B0EB0A}" dt="2024-08-28T15:33:38.532" v="920" actId="26606"/>
          <ac:spMkLst>
            <pc:docMk/>
            <pc:sldMk cId="978370687" sldId="260"/>
            <ac:spMk id="40" creationId="{1199E1B1-A8C0-4FE8-A5A8-1CB41D69F857}"/>
          </ac:spMkLst>
        </pc:spChg>
        <pc:spChg chg="add del">
          <ac:chgData name="Héctor Jaramillo Jaramillo" userId="22cffa74dc241263" providerId="LiveId" clId="{8CE42294-E004-4484-90E7-94AD13B0EB0A}" dt="2024-08-28T15:33:38.532" v="920" actId="26606"/>
          <ac:spMkLst>
            <pc:docMk/>
            <pc:sldMk cId="978370687" sldId="260"/>
            <ac:spMk id="42" creationId="{84A8DE83-DE75-4B41-9DB4-A7EC0B0DEC0B}"/>
          </ac:spMkLst>
        </pc:spChg>
        <pc:spChg chg="add del">
          <ac:chgData name="Héctor Jaramillo Jaramillo" userId="22cffa74dc241263" providerId="LiveId" clId="{8CE42294-E004-4484-90E7-94AD13B0EB0A}" dt="2024-08-28T15:33:38.532" v="920" actId="26606"/>
          <ac:spMkLst>
            <pc:docMk/>
            <pc:sldMk cId="978370687" sldId="260"/>
            <ac:spMk id="44" creationId="{A7009A0A-BEF5-4EAC-AF15-E4F9F002E239}"/>
          </ac:spMkLst>
        </pc:spChg>
        <pc:graphicFrameChg chg="del modGraphic">
          <ac:chgData name="Héctor Jaramillo Jaramillo" userId="22cffa74dc241263" providerId="LiveId" clId="{8CE42294-E004-4484-90E7-94AD13B0EB0A}" dt="2024-08-28T15:32:57.198" v="915" actId="478"/>
          <ac:graphicFrameMkLst>
            <pc:docMk/>
            <pc:sldMk cId="978370687" sldId="260"/>
            <ac:graphicFrameMk id="4" creationId="{2C5546F8-E017-1BC5-93D0-2F3EC65E99AE}"/>
          </ac:graphicFrameMkLst>
        </pc:graphicFrameChg>
        <pc:graphicFrameChg chg="add mod modGraphic">
          <ac:chgData name="Héctor Jaramillo Jaramillo" userId="22cffa74dc241263" providerId="LiveId" clId="{8CE42294-E004-4484-90E7-94AD13B0EB0A}" dt="2024-08-28T15:34:51.133" v="932" actId="2165"/>
          <ac:graphicFrameMkLst>
            <pc:docMk/>
            <pc:sldMk cId="978370687" sldId="260"/>
            <ac:graphicFrameMk id="6" creationId="{D50030D0-A758-81EA-91D6-42F43FC2704D}"/>
          </ac:graphicFrameMkLst>
        </pc:graphicFrameChg>
      </pc:sldChg>
      <pc:sldChg chg="new del">
        <pc:chgData name="Héctor Jaramillo Jaramillo" userId="22cffa74dc241263" providerId="LiveId" clId="{8CE42294-E004-4484-90E7-94AD13B0EB0A}" dt="2024-08-28T15:28:10.411" v="883" actId="2696"/>
        <pc:sldMkLst>
          <pc:docMk/>
          <pc:sldMk cId="2123500377" sldId="260"/>
        </pc:sldMkLst>
      </pc:sldChg>
      <pc:sldChg chg="addSp delSp modSp add del mod">
        <pc:chgData name="Héctor Jaramillo Jaramillo" userId="22cffa74dc241263" providerId="LiveId" clId="{8CE42294-E004-4484-90E7-94AD13B0EB0A}" dt="2024-08-28T16:08:43.116" v="1168" actId="47"/>
        <pc:sldMkLst>
          <pc:docMk/>
          <pc:sldMk cId="2176173564" sldId="261"/>
        </pc:sldMkLst>
        <pc:spChg chg="mod">
          <ac:chgData name="Héctor Jaramillo Jaramillo" userId="22cffa74dc241263" providerId="LiveId" clId="{8CE42294-E004-4484-90E7-94AD13B0EB0A}" dt="2024-08-28T16:00:40.731" v="1080" actId="26606"/>
          <ac:spMkLst>
            <pc:docMk/>
            <pc:sldMk cId="2176173564" sldId="261"/>
            <ac:spMk id="2" creationId="{62F19C79-B57A-47CD-9CF2-3BD4CDFC5103}"/>
          </ac:spMkLst>
        </pc:spChg>
        <pc:spChg chg="add del mod">
          <ac:chgData name="Héctor Jaramillo Jaramillo" userId="22cffa74dc241263" providerId="LiveId" clId="{8CE42294-E004-4484-90E7-94AD13B0EB0A}" dt="2024-08-28T15:58:58.095" v="1064"/>
          <ac:spMkLst>
            <pc:docMk/>
            <pc:sldMk cId="2176173564" sldId="261"/>
            <ac:spMk id="4" creationId="{68DBCF46-A489-6F2F-2D19-2253C9E6CE33}"/>
          </ac:spMkLst>
        </pc:spChg>
        <pc:spChg chg="del">
          <ac:chgData name="Héctor Jaramillo Jaramillo" userId="22cffa74dc241263" providerId="LiveId" clId="{8CE42294-E004-4484-90E7-94AD13B0EB0A}" dt="2024-08-28T15:59:07.243" v="1066" actId="26606"/>
          <ac:spMkLst>
            <pc:docMk/>
            <pc:sldMk cId="2176173564" sldId="261"/>
            <ac:spMk id="35" creationId="{A8384FB5-9ADC-4DDC-881B-597D56F5B15D}"/>
          </ac:spMkLst>
        </pc:spChg>
        <pc:spChg chg="del">
          <ac:chgData name="Héctor Jaramillo Jaramillo" userId="22cffa74dc241263" providerId="LiveId" clId="{8CE42294-E004-4484-90E7-94AD13B0EB0A}" dt="2024-08-28T15:59:07.243" v="1066" actId="26606"/>
          <ac:spMkLst>
            <pc:docMk/>
            <pc:sldMk cId="2176173564" sldId="261"/>
            <ac:spMk id="36" creationId="{91E5A9A7-95C6-4F4F-B00E-C82E07FE62EF}"/>
          </ac:spMkLst>
        </pc:spChg>
        <pc:spChg chg="del">
          <ac:chgData name="Héctor Jaramillo Jaramillo" userId="22cffa74dc241263" providerId="LiveId" clId="{8CE42294-E004-4484-90E7-94AD13B0EB0A}" dt="2024-08-28T15:59:07.243" v="1066" actId="26606"/>
          <ac:spMkLst>
            <pc:docMk/>
            <pc:sldMk cId="2176173564" sldId="261"/>
            <ac:spMk id="37" creationId="{D07DD2DE-F619-49DD-B5E7-03A290FF4ED1}"/>
          </ac:spMkLst>
        </pc:spChg>
        <pc:spChg chg="del">
          <ac:chgData name="Héctor Jaramillo Jaramillo" userId="22cffa74dc241263" providerId="LiveId" clId="{8CE42294-E004-4484-90E7-94AD13B0EB0A}" dt="2024-08-28T15:59:07.243" v="1066" actId="26606"/>
          <ac:spMkLst>
            <pc:docMk/>
            <pc:sldMk cId="2176173564" sldId="261"/>
            <ac:spMk id="39" creationId="{85149191-5F60-4A28-AAFF-039F96B0F3EC}"/>
          </ac:spMkLst>
        </pc:spChg>
        <pc:spChg chg="del">
          <ac:chgData name="Héctor Jaramillo Jaramillo" userId="22cffa74dc241263" providerId="LiveId" clId="{8CE42294-E004-4484-90E7-94AD13B0EB0A}" dt="2024-08-28T15:59:07.243" v="1066" actId="26606"/>
          <ac:spMkLst>
            <pc:docMk/>
            <pc:sldMk cId="2176173564" sldId="261"/>
            <ac:spMk id="41" creationId="{F8260ED5-17F7-4158-B241-D51DD4CF1B7E}"/>
          </ac:spMkLst>
        </pc:spChg>
        <pc:spChg chg="add del">
          <ac:chgData name="Héctor Jaramillo Jaramillo" userId="22cffa74dc241263" providerId="LiveId" clId="{8CE42294-E004-4484-90E7-94AD13B0EB0A}" dt="2024-08-28T15:59:37.149" v="1069" actId="26606"/>
          <ac:spMkLst>
            <pc:docMk/>
            <pc:sldMk cId="2176173564" sldId="261"/>
            <ac:spMk id="46" creationId="{A8384FB5-9ADC-4DDC-881B-597D56F5B15D}"/>
          </ac:spMkLst>
        </pc:spChg>
        <pc:spChg chg="add del">
          <ac:chgData name="Héctor Jaramillo Jaramillo" userId="22cffa74dc241263" providerId="LiveId" clId="{8CE42294-E004-4484-90E7-94AD13B0EB0A}" dt="2024-08-28T15:59:37.149" v="1069" actId="26606"/>
          <ac:spMkLst>
            <pc:docMk/>
            <pc:sldMk cId="2176173564" sldId="261"/>
            <ac:spMk id="48" creationId="{91E5A9A7-95C6-4F4F-B00E-C82E07FE62EF}"/>
          </ac:spMkLst>
        </pc:spChg>
        <pc:spChg chg="add del">
          <ac:chgData name="Héctor Jaramillo Jaramillo" userId="22cffa74dc241263" providerId="LiveId" clId="{8CE42294-E004-4484-90E7-94AD13B0EB0A}" dt="2024-08-28T15:59:37.149" v="1069" actId="26606"/>
          <ac:spMkLst>
            <pc:docMk/>
            <pc:sldMk cId="2176173564" sldId="261"/>
            <ac:spMk id="50" creationId="{D07DD2DE-F619-49DD-B5E7-03A290FF4ED1}"/>
          </ac:spMkLst>
        </pc:spChg>
        <pc:spChg chg="add del">
          <ac:chgData name="Héctor Jaramillo Jaramillo" userId="22cffa74dc241263" providerId="LiveId" clId="{8CE42294-E004-4484-90E7-94AD13B0EB0A}" dt="2024-08-28T15:59:37.149" v="1069" actId="26606"/>
          <ac:spMkLst>
            <pc:docMk/>
            <pc:sldMk cId="2176173564" sldId="261"/>
            <ac:spMk id="52" creationId="{85149191-5F60-4A28-AAFF-039F96B0F3EC}"/>
          </ac:spMkLst>
        </pc:spChg>
        <pc:spChg chg="add del">
          <ac:chgData name="Héctor Jaramillo Jaramillo" userId="22cffa74dc241263" providerId="LiveId" clId="{8CE42294-E004-4484-90E7-94AD13B0EB0A}" dt="2024-08-28T15:59:37.149" v="1069" actId="26606"/>
          <ac:spMkLst>
            <pc:docMk/>
            <pc:sldMk cId="2176173564" sldId="261"/>
            <ac:spMk id="54" creationId="{F8260ED5-17F7-4158-B241-D51DD4CF1B7E}"/>
          </ac:spMkLst>
        </pc:spChg>
        <pc:spChg chg="add del">
          <ac:chgData name="Héctor Jaramillo Jaramillo" userId="22cffa74dc241263" providerId="LiveId" clId="{8CE42294-E004-4484-90E7-94AD13B0EB0A}" dt="2024-08-28T16:00:40.731" v="1080" actId="26606"/>
          <ac:spMkLst>
            <pc:docMk/>
            <pc:sldMk cId="2176173564" sldId="261"/>
            <ac:spMk id="59" creationId="{A8384FB5-9ADC-4DDC-881B-597D56F5B15D}"/>
          </ac:spMkLst>
        </pc:spChg>
        <pc:spChg chg="add del">
          <ac:chgData name="Héctor Jaramillo Jaramillo" userId="22cffa74dc241263" providerId="LiveId" clId="{8CE42294-E004-4484-90E7-94AD13B0EB0A}" dt="2024-08-28T16:00:40.731" v="1080" actId="26606"/>
          <ac:spMkLst>
            <pc:docMk/>
            <pc:sldMk cId="2176173564" sldId="261"/>
            <ac:spMk id="61" creationId="{91E5A9A7-95C6-4F4F-B00E-C82E07FE62EF}"/>
          </ac:spMkLst>
        </pc:spChg>
        <pc:spChg chg="add del">
          <ac:chgData name="Héctor Jaramillo Jaramillo" userId="22cffa74dc241263" providerId="LiveId" clId="{8CE42294-E004-4484-90E7-94AD13B0EB0A}" dt="2024-08-28T16:00:40.731" v="1080" actId="26606"/>
          <ac:spMkLst>
            <pc:docMk/>
            <pc:sldMk cId="2176173564" sldId="261"/>
            <ac:spMk id="63" creationId="{D07DD2DE-F619-49DD-B5E7-03A290FF4ED1}"/>
          </ac:spMkLst>
        </pc:spChg>
        <pc:spChg chg="add del">
          <ac:chgData name="Héctor Jaramillo Jaramillo" userId="22cffa74dc241263" providerId="LiveId" clId="{8CE42294-E004-4484-90E7-94AD13B0EB0A}" dt="2024-08-28T16:00:40.731" v="1080" actId="26606"/>
          <ac:spMkLst>
            <pc:docMk/>
            <pc:sldMk cId="2176173564" sldId="261"/>
            <ac:spMk id="65" creationId="{85149191-5F60-4A28-AAFF-039F96B0F3EC}"/>
          </ac:spMkLst>
        </pc:spChg>
        <pc:spChg chg="add del">
          <ac:chgData name="Héctor Jaramillo Jaramillo" userId="22cffa74dc241263" providerId="LiveId" clId="{8CE42294-E004-4484-90E7-94AD13B0EB0A}" dt="2024-08-28T16:00:40.731" v="1080" actId="26606"/>
          <ac:spMkLst>
            <pc:docMk/>
            <pc:sldMk cId="2176173564" sldId="261"/>
            <ac:spMk id="67" creationId="{F8260ED5-17F7-4158-B241-D51DD4CF1B7E}"/>
          </ac:spMkLst>
        </pc:spChg>
        <pc:spChg chg="add del">
          <ac:chgData name="Héctor Jaramillo Jaramillo" userId="22cffa74dc241263" providerId="LiveId" clId="{8CE42294-E004-4484-90E7-94AD13B0EB0A}" dt="2024-08-28T16:00:40.718" v="1079" actId="26606"/>
          <ac:spMkLst>
            <pc:docMk/>
            <pc:sldMk cId="2176173564" sldId="261"/>
            <ac:spMk id="72" creationId="{A8384FB5-9ADC-4DDC-881B-597D56F5B15D}"/>
          </ac:spMkLst>
        </pc:spChg>
        <pc:spChg chg="add del">
          <ac:chgData name="Héctor Jaramillo Jaramillo" userId="22cffa74dc241263" providerId="LiveId" clId="{8CE42294-E004-4484-90E7-94AD13B0EB0A}" dt="2024-08-28T16:00:40.718" v="1079" actId="26606"/>
          <ac:spMkLst>
            <pc:docMk/>
            <pc:sldMk cId="2176173564" sldId="261"/>
            <ac:spMk id="74" creationId="{91E5A9A7-95C6-4F4F-B00E-C82E07FE62EF}"/>
          </ac:spMkLst>
        </pc:spChg>
        <pc:spChg chg="add del">
          <ac:chgData name="Héctor Jaramillo Jaramillo" userId="22cffa74dc241263" providerId="LiveId" clId="{8CE42294-E004-4484-90E7-94AD13B0EB0A}" dt="2024-08-28T16:00:40.718" v="1079" actId="26606"/>
          <ac:spMkLst>
            <pc:docMk/>
            <pc:sldMk cId="2176173564" sldId="261"/>
            <ac:spMk id="76" creationId="{D07DD2DE-F619-49DD-B5E7-03A290FF4ED1}"/>
          </ac:spMkLst>
        </pc:spChg>
        <pc:spChg chg="add del">
          <ac:chgData name="Héctor Jaramillo Jaramillo" userId="22cffa74dc241263" providerId="LiveId" clId="{8CE42294-E004-4484-90E7-94AD13B0EB0A}" dt="2024-08-28T16:00:40.718" v="1079" actId="26606"/>
          <ac:spMkLst>
            <pc:docMk/>
            <pc:sldMk cId="2176173564" sldId="261"/>
            <ac:spMk id="78" creationId="{85149191-5F60-4A28-AAFF-039F96B0F3EC}"/>
          </ac:spMkLst>
        </pc:spChg>
        <pc:spChg chg="add del">
          <ac:chgData name="Héctor Jaramillo Jaramillo" userId="22cffa74dc241263" providerId="LiveId" clId="{8CE42294-E004-4484-90E7-94AD13B0EB0A}" dt="2024-08-28T16:00:40.718" v="1079" actId="26606"/>
          <ac:spMkLst>
            <pc:docMk/>
            <pc:sldMk cId="2176173564" sldId="261"/>
            <ac:spMk id="80" creationId="{F8260ED5-17F7-4158-B241-D51DD4CF1B7E}"/>
          </ac:spMkLst>
        </pc:spChg>
        <pc:spChg chg="add del">
          <ac:chgData name="Héctor Jaramillo Jaramillo" userId="22cffa74dc241263" providerId="LiveId" clId="{8CE42294-E004-4484-90E7-94AD13B0EB0A}" dt="2024-08-28T16:02:28.914" v="1105" actId="26606"/>
          <ac:spMkLst>
            <pc:docMk/>
            <pc:sldMk cId="2176173564" sldId="261"/>
            <ac:spMk id="82" creationId="{443F2ACA-E6D6-4028-82DD-F03C262D5DE6}"/>
          </ac:spMkLst>
        </pc:spChg>
        <pc:spChg chg="add del">
          <ac:chgData name="Héctor Jaramillo Jaramillo" userId="22cffa74dc241263" providerId="LiveId" clId="{8CE42294-E004-4484-90E7-94AD13B0EB0A}" dt="2024-08-28T16:02:28.914" v="1105" actId="26606"/>
          <ac:spMkLst>
            <pc:docMk/>
            <pc:sldMk cId="2176173564" sldId="261"/>
            <ac:spMk id="83" creationId="{BACC6370-2D7E-4714-9D71-7542949D7D5D}"/>
          </ac:spMkLst>
        </pc:spChg>
        <pc:spChg chg="add del">
          <ac:chgData name="Héctor Jaramillo Jaramillo" userId="22cffa74dc241263" providerId="LiveId" clId="{8CE42294-E004-4484-90E7-94AD13B0EB0A}" dt="2024-08-28T16:02:28.914" v="1105" actId="26606"/>
          <ac:spMkLst>
            <pc:docMk/>
            <pc:sldMk cId="2176173564" sldId="261"/>
            <ac:spMk id="84" creationId="{256B2C21-A230-48C0-8DF1-C46611373C44}"/>
          </ac:spMkLst>
        </pc:spChg>
        <pc:spChg chg="add del">
          <ac:chgData name="Héctor Jaramillo Jaramillo" userId="22cffa74dc241263" providerId="LiveId" clId="{8CE42294-E004-4484-90E7-94AD13B0EB0A}" dt="2024-08-28T16:02:28.914" v="1105" actId="26606"/>
          <ac:spMkLst>
            <pc:docMk/>
            <pc:sldMk cId="2176173564" sldId="261"/>
            <ac:spMk id="85" creationId="{3847E18C-932D-4C95-AABA-FEC7C9499AD7}"/>
          </ac:spMkLst>
        </pc:spChg>
        <pc:spChg chg="add del">
          <ac:chgData name="Héctor Jaramillo Jaramillo" userId="22cffa74dc241263" providerId="LiveId" clId="{8CE42294-E004-4484-90E7-94AD13B0EB0A}" dt="2024-08-28T16:02:28.914" v="1105" actId="26606"/>
          <ac:spMkLst>
            <pc:docMk/>
            <pc:sldMk cId="2176173564" sldId="261"/>
            <ac:spMk id="86" creationId="{3150CB11-0C61-439E-910F-5787759E72A0}"/>
          </ac:spMkLst>
        </pc:spChg>
        <pc:spChg chg="add del">
          <ac:chgData name="Héctor Jaramillo Jaramillo" userId="22cffa74dc241263" providerId="LiveId" clId="{8CE42294-E004-4484-90E7-94AD13B0EB0A}" dt="2024-08-28T16:02:28.914" v="1105" actId="26606"/>
          <ac:spMkLst>
            <pc:docMk/>
            <pc:sldMk cId="2176173564" sldId="261"/>
            <ac:spMk id="87" creationId="{43F8A58B-5155-44CE-A5FF-7647B47D0A7A}"/>
          </ac:spMkLst>
        </pc:spChg>
        <pc:spChg chg="add">
          <ac:chgData name="Héctor Jaramillo Jaramillo" userId="22cffa74dc241263" providerId="LiveId" clId="{8CE42294-E004-4484-90E7-94AD13B0EB0A}" dt="2024-08-28T16:02:28.914" v="1105" actId="26606"/>
          <ac:spMkLst>
            <pc:docMk/>
            <pc:sldMk cId="2176173564" sldId="261"/>
            <ac:spMk id="92" creationId="{BACC6370-2D7E-4714-9D71-7542949D7D5D}"/>
          </ac:spMkLst>
        </pc:spChg>
        <pc:spChg chg="add">
          <ac:chgData name="Héctor Jaramillo Jaramillo" userId="22cffa74dc241263" providerId="LiveId" clId="{8CE42294-E004-4484-90E7-94AD13B0EB0A}" dt="2024-08-28T16:02:28.914" v="1105" actId="26606"/>
          <ac:spMkLst>
            <pc:docMk/>
            <pc:sldMk cId="2176173564" sldId="261"/>
            <ac:spMk id="94" creationId="{256B2C21-A230-48C0-8DF1-C46611373C44}"/>
          </ac:spMkLst>
        </pc:spChg>
        <pc:spChg chg="add">
          <ac:chgData name="Héctor Jaramillo Jaramillo" userId="22cffa74dc241263" providerId="LiveId" clId="{8CE42294-E004-4484-90E7-94AD13B0EB0A}" dt="2024-08-28T16:02:28.914" v="1105" actId="26606"/>
          <ac:spMkLst>
            <pc:docMk/>
            <pc:sldMk cId="2176173564" sldId="261"/>
            <ac:spMk id="96" creationId="{3847E18C-932D-4C95-AABA-FEC7C9499AD7}"/>
          </ac:spMkLst>
        </pc:spChg>
        <pc:spChg chg="add">
          <ac:chgData name="Héctor Jaramillo Jaramillo" userId="22cffa74dc241263" providerId="LiveId" clId="{8CE42294-E004-4484-90E7-94AD13B0EB0A}" dt="2024-08-28T16:02:28.914" v="1105" actId="26606"/>
          <ac:spMkLst>
            <pc:docMk/>
            <pc:sldMk cId="2176173564" sldId="261"/>
            <ac:spMk id="98" creationId="{3150CB11-0C61-439E-910F-5787759E72A0}"/>
          </ac:spMkLst>
        </pc:spChg>
        <pc:spChg chg="add">
          <ac:chgData name="Héctor Jaramillo Jaramillo" userId="22cffa74dc241263" providerId="LiveId" clId="{8CE42294-E004-4484-90E7-94AD13B0EB0A}" dt="2024-08-28T16:02:28.914" v="1105" actId="26606"/>
          <ac:spMkLst>
            <pc:docMk/>
            <pc:sldMk cId="2176173564" sldId="261"/>
            <ac:spMk id="100" creationId="{43F8A58B-5155-44CE-A5FF-7647B47D0A7A}"/>
          </ac:spMkLst>
        </pc:spChg>
        <pc:spChg chg="add">
          <ac:chgData name="Héctor Jaramillo Jaramillo" userId="22cffa74dc241263" providerId="LiveId" clId="{8CE42294-E004-4484-90E7-94AD13B0EB0A}" dt="2024-08-28T16:02:28.914" v="1105" actId="26606"/>
          <ac:spMkLst>
            <pc:docMk/>
            <pc:sldMk cId="2176173564" sldId="261"/>
            <ac:spMk id="102" creationId="{443F2ACA-E6D6-4028-82DD-F03C262D5DE6}"/>
          </ac:spMkLst>
        </pc:spChg>
        <pc:graphicFrameChg chg="add mod modGraphic">
          <ac:chgData name="Héctor Jaramillo Jaramillo" userId="22cffa74dc241263" providerId="LiveId" clId="{8CE42294-E004-4484-90E7-94AD13B0EB0A}" dt="2024-08-28T16:05:00.477" v="1136"/>
          <ac:graphicFrameMkLst>
            <pc:docMk/>
            <pc:sldMk cId="2176173564" sldId="261"/>
            <ac:graphicFrameMk id="5" creationId="{764413A2-3D33-450F-EF39-666E3F19259B}"/>
          </ac:graphicFrameMkLst>
        </pc:graphicFrameChg>
        <pc:graphicFrameChg chg="del">
          <ac:chgData name="Héctor Jaramillo Jaramillo" userId="22cffa74dc241263" providerId="LiveId" clId="{8CE42294-E004-4484-90E7-94AD13B0EB0A}" dt="2024-08-28T15:58:26.935" v="1063" actId="478"/>
          <ac:graphicFrameMkLst>
            <pc:docMk/>
            <pc:sldMk cId="2176173564" sldId="261"/>
            <ac:graphicFrameMk id="9" creationId="{C69D7185-5162-9D08-B004-B144EB15F9BC}"/>
          </ac:graphicFrameMkLst>
        </pc:graphicFrameChg>
      </pc:sldChg>
      <pc:sldChg chg="addSp modSp add del mod">
        <pc:chgData name="Héctor Jaramillo Jaramillo" userId="22cffa74dc241263" providerId="LiveId" clId="{8CE42294-E004-4484-90E7-94AD13B0EB0A}" dt="2024-08-28T15:37:02.807" v="949" actId="2890"/>
        <pc:sldMkLst>
          <pc:docMk/>
          <pc:sldMk cId="2756851629" sldId="261"/>
        </pc:sldMkLst>
        <pc:graphicFrameChg chg="add mod">
          <ac:chgData name="Héctor Jaramillo Jaramillo" userId="22cffa74dc241263" providerId="LiveId" clId="{8CE42294-E004-4484-90E7-94AD13B0EB0A}" dt="2024-08-28T15:36:59.868" v="948" actId="1076"/>
          <ac:graphicFrameMkLst>
            <pc:docMk/>
            <pc:sldMk cId="2756851629" sldId="261"/>
            <ac:graphicFrameMk id="2" creationId="{3BBDDE21-A8A3-BF00-7407-1ABFC38CCD77}"/>
          </ac:graphicFrameMkLst>
        </pc:graphicFrameChg>
      </pc:sldChg>
      <pc:sldChg chg="add del">
        <pc:chgData name="Héctor Jaramillo Jaramillo" userId="22cffa74dc241263" providerId="LiveId" clId="{8CE42294-E004-4484-90E7-94AD13B0EB0A}" dt="2024-08-28T15:35:15.204" v="934" actId="2696"/>
        <pc:sldMkLst>
          <pc:docMk/>
          <pc:sldMk cId="4166027031" sldId="261"/>
        </pc:sldMkLst>
      </pc:sldChg>
      <pc:sldChg chg="addSp modSp add mod">
        <pc:chgData name="Héctor Jaramillo Jaramillo" userId="22cffa74dc241263" providerId="LiveId" clId="{8CE42294-E004-4484-90E7-94AD13B0EB0A}" dt="2024-08-28T17:19:23.008" v="2113"/>
        <pc:sldMkLst>
          <pc:docMk/>
          <pc:sldMk cId="3493329511" sldId="262"/>
        </pc:sldMkLst>
        <pc:spChg chg="mod">
          <ac:chgData name="Héctor Jaramillo Jaramillo" userId="22cffa74dc241263" providerId="LiveId" clId="{8CE42294-E004-4484-90E7-94AD13B0EB0A}" dt="2024-08-28T16:09:12.859" v="1200" actId="20577"/>
          <ac:spMkLst>
            <pc:docMk/>
            <pc:sldMk cId="3493329511" sldId="262"/>
            <ac:spMk id="2" creationId="{62F19C79-B57A-47CD-9CF2-3BD4CDFC5103}"/>
          </ac:spMkLst>
        </pc:spChg>
        <pc:graphicFrameChg chg="mod modGraphic">
          <ac:chgData name="Héctor Jaramillo Jaramillo" userId="22cffa74dc241263" providerId="LiveId" clId="{8CE42294-E004-4484-90E7-94AD13B0EB0A}" dt="2024-08-28T16:12:49.634" v="1265" actId="255"/>
          <ac:graphicFrameMkLst>
            <pc:docMk/>
            <pc:sldMk cId="3493329511" sldId="262"/>
            <ac:graphicFrameMk id="9" creationId="{C69D7185-5162-9D08-B004-B144EB15F9BC}"/>
          </ac:graphicFrameMkLst>
        </pc:graphicFrameChg>
        <pc:picChg chg="add mod">
          <ac:chgData name="Héctor Jaramillo Jaramillo" userId="22cffa74dc241263" providerId="LiveId" clId="{8CE42294-E004-4484-90E7-94AD13B0EB0A}" dt="2024-08-28T17:19:23.008" v="2113"/>
          <ac:picMkLst>
            <pc:docMk/>
            <pc:sldMk cId="3493329511" sldId="262"/>
            <ac:picMk id="3" creationId="{923EB29A-955D-21B2-7CF0-91E8EBE162F1}"/>
          </ac:picMkLst>
        </pc:picChg>
      </pc:sldChg>
      <pc:sldChg chg="modSp add del mod">
        <pc:chgData name="Héctor Jaramillo Jaramillo" userId="22cffa74dc241263" providerId="LiveId" clId="{8CE42294-E004-4484-90E7-94AD13B0EB0A}" dt="2024-08-28T16:10:23.991" v="1210" actId="47"/>
        <pc:sldMkLst>
          <pc:docMk/>
          <pc:sldMk cId="556841006" sldId="263"/>
        </pc:sldMkLst>
        <pc:spChg chg="mod">
          <ac:chgData name="Héctor Jaramillo Jaramillo" userId="22cffa74dc241263" providerId="LiveId" clId="{8CE42294-E004-4484-90E7-94AD13B0EB0A}" dt="2024-08-28T16:09:05.145" v="1189" actId="20577"/>
          <ac:spMkLst>
            <pc:docMk/>
            <pc:sldMk cId="556841006" sldId="263"/>
            <ac:spMk id="2" creationId="{62F19C79-B57A-47CD-9CF2-3BD4CDFC5103}"/>
          </ac:spMkLst>
        </pc:spChg>
        <pc:graphicFrameChg chg="mod modGraphic">
          <ac:chgData name="Héctor Jaramillo Jaramillo" userId="22cffa74dc241263" providerId="LiveId" clId="{8CE42294-E004-4484-90E7-94AD13B0EB0A}" dt="2024-08-28T16:10:04.416" v="1207" actId="14100"/>
          <ac:graphicFrameMkLst>
            <pc:docMk/>
            <pc:sldMk cId="556841006" sldId="263"/>
            <ac:graphicFrameMk id="9" creationId="{C69D7185-5162-9D08-B004-B144EB15F9BC}"/>
          </ac:graphicFrameMkLst>
        </pc:graphicFrameChg>
      </pc:sldChg>
      <pc:sldChg chg="addSp modSp add mod">
        <pc:chgData name="Héctor Jaramillo Jaramillo" userId="22cffa74dc241263" providerId="LiveId" clId="{8CE42294-E004-4484-90E7-94AD13B0EB0A}" dt="2024-08-28T17:19:24.319" v="2114"/>
        <pc:sldMkLst>
          <pc:docMk/>
          <pc:sldMk cId="1963876464" sldId="264"/>
        </pc:sldMkLst>
        <pc:spChg chg="mod">
          <ac:chgData name="Héctor Jaramillo Jaramillo" userId="22cffa74dc241263" providerId="LiveId" clId="{8CE42294-E004-4484-90E7-94AD13B0EB0A}" dt="2024-08-28T16:28:18.292" v="1491" actId="790"/>
          <ac:spMkLst>
            <pc:docMk/>
            <pc:sldMk cId="1963876464" sldId="264"/>
            <ac:spMk id="2" creationId="{62F19C79-B57A-47CD-9CF2-3BD4CDFC5103}"/>
          </ac:spMkLst>
        </pc:spChg>
        <pc:graphicFrameChg chg="mod modGraphic">
          <ac:chgData name="Héctor Jaramillo Jaramillo" userId="22cffa74dc241263" providerId="LiveId" clId="{8CE42294-E004-4484-90E7-94AD13B0EB0A}" dt="2024-08-28T16:28:28.640" v="1493" actId="114"/>
          <ac:graphicFrameMkLst>
            <pc:docMk/>
            <pc:sldMk cId="1963876464" sldId="264"/>
            <ac:graphicFrameMk id="9" creationId="{C69D7185-5162-9D08-B004-B144EB15F9BC}"/>
          </ac:graphicFrameMkLst>
        </pc:graphicFrameChg>
        <pc:picChg chg="add mod">
          <ac:chgData name="Héctor Jaramillo Jaramillo" userId="22cffa74dc241263" providerId="LiveId" clId="{8CE42294-E004-4484-90E7-94AD13B0EB0A}" dt="2024-08-28T17:19:24.319" v="2114"/>
          <ac:picMkLst>
            <pc:docMk/>
            <pc:sldMk cId="1963876464" sldId="264"/>
            <ac:picMk id="3" creationId="{6511E486-6F7E-6CB2-5DC5-3168F88EB153}"/>
          </ac:picMkLst>
        </pc:picChg>
      </pc:sldChg>
      <pc:sldChg chg="addSp modSp add mod">
        <pc:chgData name="Héctor Jaramillo Jaramillo" userId="22cffa74dc241263" providerId="LiveId" clId="{8CE42294-E004-4484-90E7-94AD13B0EB0A}" dt="2024-08-28T17:19:25.493" v="2115"/>
        <pc:sldMkLst>
          <pc:docMk/>
          <pc:sldMk cId="1104080872" sldId="265"/>
        </pc:sldMkLst>
        <pc:spChg chg="mod">
          <ac:chgData name="Héctor Jaramillo Jaramillo" userId="22cffa74dc241263" providerId="LiveId" clId="{8CE42294-E004-4484-90E7-94AD13B0EB0A}" dt="2024-08-28T16:30:31.490" v="1506" actId="313"/>
          <ac:spMkLst>
            <pc:docMk/>
            <pc:sldMk cId="1104080872" sldId="265"/>
            <ac:spMk id="2" creationId="{62F19C79-B57A-47CD-9CF2-3BD4CDFC5103}"/>
          </ac:spMkLst>
        </pc:spChg>
        <pc:graphicFrameChg chg="mod modGraphic">
          <ac:chgData name="Héctor Jaramillo Jaramillo" userId="22cffa74dc241263" providerId="LiveId" clId="{8CE42294-E004-4484-90E7-94AD13B0EB0A}" dt="2024-08-28T16:47:19.318" v="1729" actId="255"/>
          <ac:graphicFrameMkLst>
            <pc:docMk/>
            <pc:sldMk cId="1104080872" sldId="265"/>
            <ac:graphicFrameMk id="9" creationId="{C69D7185-5162-9D08-B004-B144EB15F9BC}"/>
          </ac:graphicFrameMkLst>
        </pc:graphicFrameChg>
        <pc:picChg chg="add mod">
          <ac:chgData name="Héctor Jaramillo Jaramillo" userId="22cffa74dc241263" providerId="LiveId" clId="{8CE42294-E004-4484-90E7-94AD13B0EB0A}" dt="2024-08-28T17:19:25.493" v="2115"/>
          <ac:picMkLst>
            <pc:docMk/>
            <pc:sldMk cId="1104080872" sldId="265"/>
            <ac:picMk id="3" creationId="{9C223E6F-218D-15BB-8231-751163C6B7C8}"/>
          </ac:picMkLst>
        </pc:picChg>
      </pc:sldChg>
      <pc:sldChg chg="addSp modSp add mod">
        <pc:chgData name="Héctor Jaramillo Jaramillo" userId="22cffa74dc241263" providerId="LiveId" clId="{8CE42294-E004-4484-90E7-94AD13B0EB0A}" dt="2024-08-28T17:19:26.583" v="2116"/>
        <pc:sldMkLst>
          <pc:docMk/>
          <pc:sldMk cId="380446259" sldId="266"/>
        </pc:sldMkLst>
        <pc:spChg chg="mod">
          <ac:chgData name="Héctor Jaramillo Jaramillo" userId="22cffa74dc241263" providerId="LiveId" clId="{8CE42294-E004-4484-90E7-94AD13B0EB0A}" dt="2024-08-28T16:48:16.329" v="1740" actId="20577"/>
          <ac:spMkLst>
            <pc:docMk/>
            <pc:sldMk cId="380446259" sldId="266"/>
            <ac:spMk id="2" creationId="{62F19C79-B57A-47CD-9CF2-3BD4CDFC5103}"/>
          </ac:spMkLst>
        </pc:spChg>
        <pc:graphicFrameChg chg="add mod modGraphic">
          <ac:chgData name="Héctor Jaramillo Jaramillo" userId="22cffa74dc241263" providerId="LiveId" clId="{8CE42294-E004-4484-90E7-94AD13B0EB0A}" dt="2024-08-28T16:52:39.172" v="1786" actId="1076"/>
          <ac:graphicFrameMkLst>
            <pc:docMk/>
            <pc:sldMk cId="380446259" sldId="266"/>
            <ac:graphicFrameMk id="3" creationId="{F881953A-EB7A-7EB4-DA4C-9CF8F6EFE858}"/>
          </ac:graphicFrameMkLst>
        </pc:graphicFrameChg>
        <pc:graphicFrameChg chg="mod modGraphic">
          <ac:chgData name="Héctor Jaramillo Jaramillo" userId="22cffa74dc241263" providerId="LiveId" clId="{8CE42294-E004-4484-90E7-94AD13B0EB0A}" dt="2024-08-28T16:52:51.960" v="1788" actId="14100"/>
          <ac:graphicFrameMkLst>
            <pc:docMk/>
            <pc:sldMk cId="380446259" sldId="266"/>
            <ac:graphicFrameMk id="9" creationId="{C69D7185-5162-9D08-B004-B144EB15F9BC}"/>
          </ac:graphicFrameMkLst>
        </pc:graphicFrameChg>
        <pc:picChg chg="add mod">
          <ac:chgData name="Héctor Jaramillo Jaramillo" userId="22cffa74dc241263" providerId="LiveId" clId="{8CE42294-E004-4484-90E7-94AD13B0EB0A}" dt="2024-08-28T17:19:26.583" v="2116"/>
          <ac:picMkLst>
            <pc:docMk/>
            <pc:sldMk cId="380446259" sldId="266"/>
            <ac:picMk id="4" creationId="{AD4377CF-7585-A80D-C0B7-70941BF3AA57}"/>
          </ac:picMkLst>
        </pc:picChg>
      </pc:sldChg>
      <pc:sldChg chg="addSp modSp add mod">
        <pc:chgData name="Héctor Jaramillo Jaramillo" userId="22cffa74dc241263" providerId="LiveId" clId="{8CE42294-E004-4484-90E7-94AD13B0EB0A}" dt="2024-08-28T17:19:28.190" v="2117"/>
        <pc:sldMkLst>
          <pc:docMk/>
          <pc:sldMk cId="508144888" sldId="267"/>
        </pc:sldMkLst>
        <pc:spChg chg="mod">
          <ac:chgData name="Héctor Jaramillo Jaramillo" userId="22cffa74dc241263" providerId="LiveId" clId="{8CE42294-E004-4484-90E7-94AD13B0EB0A}" dt="2024-08-28T16:53:45.410" v="1807" actId="14100"/>
          <ac:spMkLst>
            <pc:docMk/>
            <pc:sldMk cId="508144888" sldId="267"/>
            <ac:spMk id="2" creationId="{62F19C79-B57A-47CD-9CF2-3BD4CDFC5103}"/>
          </ac:spMkLst>
        </pc:spChg>
        <pc:graphicFrameChg chg="mod modGraphic">
          <ac:chgData name="Héctor Jaramillo Jaramillo" userId="22cffa74dc241263" providerId="LiveId" clId="{8CE42294-E004-4484-90E7-94AD13B0EB0A}" dt="2024-08-28T16:55:59.410" v="1826" actId="14100"/>
          <ac:graphicFrameMkLst>
            <pc:docMk/>
            <pc:sldMk cId="508144888" sldId="267"/>
            <ac:graphicFrameMk id="3" creationId="{F881953A-EB7A-7EB4-DA4C-9CF8F6EFE858}"/>
          </ac:graphicFrameMkLst>
        </pc:graphicFrameChg>
        <pc:graphicFrameChg chg="mod modGraphic">
          <ac:chgData name="Héctor Jaramillo Jaramillo" userId="22cffa74dc241263" providerId="LiveId" clId="{8CE42294-E004-4484-90E7-94AD13B0EB0A}" dt="2024-08-28T16:55:42.735" v="1824" actId="20577"/>
          <ac:graphicFrameMkLst>
            <pc:docMk/>
            <pc:sldMk cId="508144888" sldId="267"/>
            <ac:graphicFrameMk id="9" creationId="{C69D7185-5162-9D08-B004-B144EB15F9BC}"/>
          </ac:graphicFrameMkLst>
        </pc:graphicFrameChg>
        <pc:picChg chg="add mod">
          <ac:chgData name="Héctor Jaramillo Jaramillo" userId="22cffa74dc241263" providerId="LiveId" clId="{8CE42294-E004-4484-90E7-94AD13B0EB0A}" dt="2024-08-28T17:19:28.190" v="2117"/>
          <ac:picMkLst>
            <pc:docMk/>
            <pc:sldMk cId="508144888" sldId="267"/>
            <ac:picMk id="4" creationId="{C2F33012-673C-2077-5B78-FDA11371E882}"/>
          </ac:picMkLst>
        </pc:picChg>
      </pc:sldChg>
      <pc:sldChg chg="new del">
        <pc:chgData name="Héctor Jaramillo Jaramillo" userId="22cffa74dc241263" providerId="LiveId" clId="{8CE42294-E004-4484-90E7-94AD13B0EB0A}" dt="2024-08-28T16:53:07.318" v="1790" actId="680"/>
        <pc:sldMkLst>
          <pc:docMk/>
          <pc:sldMk cId="908769580" sldId="267"/>
        </pc:sldMkLst>
      </pc:sldChg>
      <pc:sldChg chg="addSp delSp modSp add mod">
        <pc:chgData name="Héctor Jaramillo Jaramillo" userId="22cffa74dc241263" providerId="LiveId" clId="{8CE42294-E004-4484-90E7-94AD13B0EB0A}" dt="2024-08-28T17:19:29.279" v="2118"/>
        <pc:sldMkLst>
          <pc:docMk/>
          <pc:sldMk cId="1939120352" sldId="268"/>
        </pc:sldMkLst>
        <pc:spChg chg="mod">
          <ac:chgData name="Héctor Jaramillo Jaramillo" userId="22cffa74dc241263" providerId="LiveId" clId="{8CE42294-E004-4484-90E7-94AD13B0EB0A}" dt="2024-08-28T16:56:21.720" v="1839" actId="20577"/>
          <ac:spMkLst>
            <pc:docMk/>
            <pc:sldMk cId="1939120352" sldId="268"/>
            <ac:spMk id="2" creationId="{62F19C79-B57A-47CD-9CF2-3BD4CDFC5103}"/>
          </ac:spMkLst>
        </pc:spChg>
        <pc:spChg chg="add del mod">
          <ac:chgData name="Héctor Jaramillo Jaramillo" userId="22cffa74dc241263" providerId="LiveId" clId="{8CE42294-E004-4484-90E7-94AD13B0EB0A}" dt="2024-08-28T16:57:40.443" v="1848" actId="478"/>
          <ac:spMkLst>
            <pc:docMk/>
            <pc:sldMk cId="1939120352" sldId="268"/>
            <ac:spMk id="6" creationId="{5737C720-4ACA-C282-89EA-669989F05927}"/>
          </ac:spMkLst>
        </pc:spChg>
        <pc:graphicFrameChg chg="del">
          <ac:chgData name="Héctor Jaramillo Jaramillo" userId="22cffa74dc241263" providerId="LiveId" clId="{8CE42294-E004-4484-90E7-94AD13B0EB0A}" dt="2024-08-28T16:56:25.423" v="1840" actId="478"/>
          <ac:graphicFrameMkLst>
            <pc:docMk/>
            <pc:sldMk cId="1939120352" sldId="268"/>
            <ac:graphicFrameMk id="3" creationId="{F881953A-EB7A-7EB4-DA4C-9CF8F6EFE858}"/>
          </ac:graphicFrameMkLst>
        </pc:graphicFrameChg>
        <pc:graphicFrameChg chg="add mod modGraphic">
          <ac:chgData name="Héctor Jaramillo Jaramillo" userId="22cffa74dc241263" providerId="LiveId" clId="{8CE42294-E004-4484-90E7-94AD13B0EB0A}" dt="2024-08-28T16:58:01.032" v="1853" actId="1076"/>
          <ac:graphicFrameMkLst>
            <pc:docMk/>
            <pc:sldMk cId="1939120352" sldId="268"/>
            <ac:graphicFrameMk id="4" creationId="{5BB0241D-EE2A-E373-2966-77CFDD323681}"/>
          </ac:graphicFrameMkLst>
        </pc:graphicFrameChg>
        <pc:graphicFrameChg chg="add mod">
          <ac:chgData name="Héctor Jaramillo Jaramillo" userId="22cffa74dc241263" providerId="LiveId" clId="{8CE42294-E004-4484-90E7-94AD13B0EB0A}" dt="2024-08-28T16:58:23.655" v="1854"/>
          <ac:graphicFrameMkLst>
            <pc:docMk/>
            <pc:sldMk cId="1939120352" sldId="268"/>
            <ac:graphicFrameMk id="7" creationId="{1893F4D7-710F-1380-A1F8-D186E440A68D}"/>
          </ac:graphicFrameMkLst>
        </pc:graphicFrameChg>
        <pc:graphicFrameChg chg="add del mod modGraphic">
          <ac:chgData name="Héctor Jaramillo Jaramillo" userId="22cffa74dc241263" providerId="LiveId" clId="{8CE42294-E004-4484-90E7-94AD13B0EB0A}" dt="2024-08-28T17:00:49.508" v="1892" actId="478"/>
          <ac:graphicFrameMkLst>
            <pc:docMk/>
            <pc:sldMk cId="1939120352" sldId="268"/>
            <ac:graphicFrameMk id="8" creationId="{00854869-2134-6E08-AB21-BCFE52A8D3E1}"/>
          </ac:graphicFrameMkLst>
        </pc:graphicFrameChg>
        <pc:graphicFrameChg chg="add del modGraphic">
          <ac:chgData name="Héctor Jaramillo Jaramillo" userId="22cffa74dc241263" providerId="LiveId" clId="{8CE42294-E004-4484-90E7-94AD13B0EB0A}" dt="2024-08-28T17:01:49.977" v="1896" actId="2165"/>
          <ac:graphicFrameMkLst>
            <pc:docMk/>
            <pc:sldMk cId="1939120352" sldId="268"/>
            <ac:graphicFrameMk id="9" creationId="{C69D7185-5162-9D08-B004-B144EB15F9BC}"/>
          </ac:graphicFrameMkLst>
        </pc:graphicFrameChg>
        <pc:graphicFrameChg chg="add mod">
          <ac:chgData name="Héctor Jaramillo Jaramillo" userId="22cffa74dc241263" providerId="LiveId" clId="{8CE42294-E004-4484-90E7-94AD13B0EB0A}" dt="2024-08-28T17:01:01.115" v="1893"/>
          <ac:graphicFrameMkLst>
            <pc:docMk/>
            <pc:sldMk cId="1939120352" sldId="268"/>
            <ac:graphicFrameMk id="10" creationId="{4DC715BB-5627-17C4-FC32-C785D3359606}"/>
          </ac:graphicFrameMkLst>
        </pc:graphicFrameChg>
        <pc:graphicFrameChg chg="add mod modGraphic">
          <ac:chgData name="Héctor Jaramillo Jaramillo" userId="22cffa74dc241263" providerId="LiveId" clId="{8CE42294-E004-4484-90E7-94AD13B0EB0A}" dt="2024-08-28T17:18:20.810" v="2096" actId="242"/>
          <ac:graphicFrameMkLst>
            <pc:docMk/>
            <pc:sldMk cId="1939120352" sldId="268"/>
            <ac:graphicFrameMk id="11" creationId="{0344C0EC-5999-7F6E-CDC1-95BF349C614F}"/>
          </ac:graphicFrameMkLst>
        </pc:graphicFrameChg>
        <pc:picChg chg="add mod">
          <ac:chgData name="Héctor Jaramillo Jaramillo" userId="22cffa74dc241263" providerId="LiveId" clId="{8CE42294-E004-4484-90E7-94AD13B0EB0A}" dt="2024-08-28T17:19:29.279" v="2118"/>
          <ac:picMkLst>
            <pc:docMk/>
            <pc:sldMk cId="1939120352" sldId="268"/>
            <ac:picMk id="12" creationId="{40F00F03-62FD-A080-93D2-7DF5D836E221}"/>
          </ac:picMkLst>
        </pc:picChg>
      </pc:sldChg>
      <pc:sldChg chg="addSp delSp modSp add mod">
        <pc:chgData name="Héctor Jaramillo Jaramillo" userId="22cffa74dc241263" providerId="LiveId" clId="{8CE42294-E004-4484-90E7-94AD13B0EB0A}" dt="2024-08-28T17:19:31.365" v="2119"/>
        <pc:sldMkLst>
          <pc:docMk/>
          <pc:sldMk cId="3227035464" sldId="269"/>
        </pc:sldMkLst>
        <pc:spChg chg="mod">
          <ac:chgData name="Héctor Jaramillo Jaramillo" userId="22cffa74dc241263" providerId="LiveId" clId="{8CE42294-E004-4484-90E7-94AD13B0EB0A}" dt="2024-08-28T17:14:28.177" v="2072" actId="21"/>
          <ac:spMkLst>
            <pc:docMk/>
            <pc:sldMk cId="3227035464" sldId="269"/>
            <ac:spMk id="2" creationId="{62F19C79-B57A-47CD-9CF2-3BD4CDFC5103}"/>
          </ac:spMkLst>
        </pc:spChg>
        <pc:spChg chg="add del">
          <ac:chgData name="Héctor Jaramillo Jaramillo" userId="22cffa74dc241263" providerId="LiveId" clId="{8CE42294-E004-4484-90E7-94AD13B0EB0A}" dt="2024-08-28T17:14:32.735" v="2074" actId="22"/>
          <ac:spMkLst>
            <pc:docMk/>
            <pc:sldMk cId="3227035464" sldId="269"/>
            <ac:spMk id="4" creationId="{B0FD45F0-AAB6-886D-1B0D-E09F5B92F94D}"/>
          </ac:spMkLst>
        </pc:spChg>
        <pc:spChg chg="add del mod">
          <ac:chgData name="Héctor Jaramillo Jaramillo" userId="22cffa74dc241263" providerId="LiveId" clId="{8CE42294-E004-4484-90E7-94AD13B0EB0A}" dt="2024-08-28T17:16:05.792" v="2077"/>
          <ac:spMkLst>
            <pc:docMk/>
            <pc:sldMk cId="3227035464" sldId="269"/>
            <ac:spMk id="6" creationId="{D5C4B228-3C84-A445-C68C-C99FEBC037A5}"/>
          </ac:spMkLst>
        </pc:spChg>
        <pc:graphicFrameChg chg="del mod">
          <ac:chgData name="Héctor Jaramillo Jaramillo" userId="22cffa74dc241263" providerId="LiveId" clId="{8CE42294-E004-4484-90E7-94AD13B0EB0A}" dt="2024-08-28T17:16:04.099" v="2076" actId="478"/>
          <ac:graphicFrameMkLst>
            <pc:docMk/>
            <pc:sldMk cId="3227035464" sldId="269"/>
            <ac:graphicFrameMk id="9" creationId="{C69D7185-5162-9D08-B004-B144EB15F9BC}"/>
          </ac:graphicFrameMkLst>
        </pc:graphicFrameChg>
        <pc:graphicFrameChg chg="del modGraphic">
          <ac:chgData name="Héctor Jaramillo Jaramillo" userId="22cffa74dc241263" providerId="LiveId" clId="{8CE42294-E004-4484-90E7-94AD13B0EB0A}" dt="2024-08-28T17:14:25.007" v="2071" actId="478"/>
          <ac:graphicFrameMkLst>
            <pc:docMk/>
            <pc:sldMk cId="3227035464" sldId="269"/>
            <ac:graphicFrameMk id="11" creationId="{0344C0EC-5999-7F6E-CDC1-95BF349C614F}"/>
          </ac:graphicFrameMkLst>
        </pc:graphicFrameChg>
        <pc:picChg chg="add mod">
          <ac:chgData name="Héctor Jaramillo Jaramillo" userId="22cffa74dc241263" providerId="LiveId" clId="{8CE42294-E004-4484-90E7-94AD13B0EB0A}" dt="2024-08-28T17:16:11.557" v="2078" actId="14100"/>
          <ac:picMkLst>
            <pc:docMk/>
            <pc:sldMk cId="3227035464" sldId="269"/>
            <ac:picMk id="7" creationId="{1F33A6EB-04C9-EEE8-8001-9010D14D32A9}"/>
          </ac:picMkLst>
        </pc:picChg>
        <pc:picChg chg="add mod">
          <ac:chgData name="Héctor Jaramillo Jaramillo" userId="22cffa74dc241263" providerId="LiveId" clId="{8CE42294-E004-4484-90E7-94AD13B0EB0A}" dt="2024-08-28T17:19:31.365" v="2119"/>
          <ac:picMkLst>
            <pc:docMk/>
            <pc:sldMk cId="3227035464" sldId="269"/>
            <ac:picMk id="8" creationId="{A5C17FDC-053D-89E0-B187-A6FA42EC1591}"/>
          </ac:picMkLst>
        </pc:picChg>
      </pc:sldChg>
    </pc:docChg>
  </pc:docChgLst>
  <pc:docChgLst>
    <pc:chgData name="MARCELO ANDRES Huichulef González" userId="S::ma.huichulef@duocuc.cl::19cd1678-85e2-4452-b66f-156556e94c38" providerId="AD" clId="Web-{DC5D9CAB-FC96-48D1-8EFE-CBED6543064F}"/>
    <pc:docChg chg="modSld sldOrd">
      <pc:chgData name="MARCELO ANDRES Huichulef González" userId="S::ma.huichulef@duocuc.cl::19cd1678-85e2-4452-b66f-156556e94c38" providerId="AD" clId="Web-{DC5D9CAB-FC96-48D1-8EFE-CBED6543064F}" dt="2024-08-28T18:03:16.481" v="32" actId="1076"/>
      <pc:docMkLst>
        <pc:docMk/>
      </pc:docMkLst>
      <pc:sldChg chg="modSp">
        <pc:chgData name="MARCELO ANDRES Huichulef González" userId="S::ma.huichulef@duocuc.cl::19cd1678-85e2-4452-b66f-156556e94c38" providerId="AD" clId="Web-{DC5D9CAB-FC96-48D1-8EFE-CBED6543064F}" dt="2024-08-28T18:01:53.118" v="27" actId="14100"/>
        <pc:sldMkLst>
          <pc:docMk/>
          <pc:sldMk cId="2951213903" sldId="257"/>
        </pc:sldMkLst>
        <pc:spChg chg="mod">
          <ac:chgData name="MARCELO ANDRES Huichulef González" userId="S::ma.huichulef@duocuc.cl::19cd1678-85e2-4452-b66f-156556e94c38" providerId="AD" clId="Web-{DC5D9CAB-FC96-48D1-8EFE-CBED6543064F}" dt="2024-08-28T18:01:53.118" v="27" actId="14100"/>
          <ac:spMkLst>
            <pc:docMk/>
            <pc:sldMk cId="2951213903" sldId="257"/>
            <ac:spMk id="4" creationId="{F0803EFD-2657-E1A4-1B3E-FC182238BEAD}"/>
          </ac:spMkLst>
        </pc:spChg>
        <pc:graphicFrameChg chg="mod modGraphic">
          <ac:chgData name="MARCELO ANDRES Huichulef González" userId="S::ma.huichulef@duocuc.cl::19cd1678-85e2-4452-b66f-156556e94c38" providerId="AD" clId="Web-{DC5D9CAB-FC96-48D1-8EFE-CBED6543064F}" dt="2024-08-28T18:00:08.552" v="13"/>
          <ac:graphicFrameMkLst>
            <pc:docMk/>
            <pc:sldMk cId="2951213903" sldId="257"/>
            <ac:graphicFrameMk id="62" creationId="{2FB031AB-1975-24A3-4BD2-D9817835BF47}"/>
          </ac:graphicFrameMkLst>
        </pc:graphicFrameChg>
      </pc:sldChg>
      <pc:sldChg chg="addSp delSp modSp">
        <pc:chgData name="MARCELO ANDRES Huichulef González" userId="S::ma.huichulef@duocuc.cl::19cd1678-85e2-4452-b66f-156556e94c38" providerId="AD" clId="Web-{DC5D9CAB-FC96-48D1-8EFE-CBED6543064F}" dt="2024-08-28T18:03:16.481" v="32" actId="1076"/>
        <pc:sldMkLst>
          <pc:docMk/>
          <pc:sldMk cId="1939120352" sldId="268"/>
        </pc:sldMkLst>
        <pc:spChg chg="add del mod">
          <ac:chgData name="MARCELO ANDRES Huichulef González" userId="S::ma.huichulef@duocuc.cl::19cd1678-85e2-4452-b66f-156556e94c38" providerId="AD" clId="Web-{DC5D9CAB-FC96-48D1-8EFE-CBED6543064F}" dt="2024-08-28T18:03:10.574" v="31"/>
          <ac:spMkLst>
            <pc:docMk/>
            <pc:sldMk cId="1939120352" sldId="268"/>
            <ac:spMk id="4" creationId="{90B6EB37-8298-557C-9A59-1A987166F859}"/>
          </ac:spMkLst>
        </pc:spChg>
        <pc:graphicFrameChg chg="del mod modGraphic">
          <ac:chgData name="MARCELO ANDRES Huichulef González" userId="S::ma.huichulef@duocuc.cl::19cd1678-85e2-4452-b66f-156556e94c38" providerId="AD" clId="Web-{DC5D9CAB-FC96-48D1-8EFE-CBED6543064F}" dt="2024-08-28T18:03:04.058" v="30"/>
          <ac:graphicFrameMkLst>
            <pc:docMk/>
            <pc:sldMk cId="1939120352" sldId="268"/>
            <ac:graphicFrameMk id="9" creationId="{C69D7185-5162-9D08-B004-B144EB15F9BC}"/>
          </ac:graphicFrameMkLst>
        </pc:graphicFrameChg>
        <pc:graphicFrameChg chg="mod">
          <ac:chgData name="MARCELO ANDRES Huichulef González" userId="S::ma.huichulef@duocuc.cl::19cd1678-85e2-4452-b66f-156556e94c38" providerId="AD" clId="Web-{DC5D9CAB-FC96-48D1-8EFE-CBED6543064F}" dt="2024-08-28T18:03:16.481" v="32" actId="1076"/>
          <ac:graphicFrameMkLst>
            <pc:docMk/>
            <pc:sldMk cId="1939120352" sldId="268"/>
            <ac:graphicFrameMk id="11" creationId="{0344C0EC-5999-7F6E-CDC1-95BF349C614F}"/>
          </ac:graphicFrameMkLst>
        </pc:graphicFrameChg>
      </pc:sldChg>
      <pc:sldChg chg="ord">
        <pc:chgData name="MARCELO ANDRES Huichulef González" userId="S::ma.huichulef@duocuc.cl::19cd1678-85e2-4452-b66f-156556e94c38" providerId="AD" clId="Web-{DC5D9CAB-FC96-48D1-8EFE-CBED6543064F}" dt="2024-08-28T18:01:02.991" v="14"/>
        <pc:sldMkLst>
          <pc:docMk/>
          <pc:sldMk cId="3227035464" sldId="269"/>
        </pc:sldMkLst>
      </pc:sldChg>
    </pc:docChg>
  </pc:docChgLst>
  <pc:docChgLst>
    <pc:chgData name="MARCELO ANDRES Huichulef González" userId="S::ma.huichulef@duocuc.cl::19cd1678-85e2-4452-b66f-156556e94c38" providerId="AD" clId="Web-{BEF3726B-1A24-F852-4EF3-AB70D3B9A81E}"/>
    <pc:docChg chg="modSld">
      <pc:chgData name="MARCELO ANDRES Huichulef González" userId="S::ma.huichulef@duocuc.cl::19cd1678-85e2-4452-b66f-156556e94c38" providerId="AD" clId="Web-{BEF3726B-1A24-F852-4EF3-AB70D3B9A81E}" dt="2024-09-02T03:25:51.665" v="7"/>
      <pc:docMkLst>
        <pc:docMk/>
      </pc:docMkLst>
      <pc:sldChg chg="modSp">
        <pc:chgData name="MARCELO ANDRES Huichulef González" userId="S::ma.huichulef@duocuc.cl::19cd1678-85e2-4452-b66f-156556e94c38" providerId="AD" clId="Web-{BEF3726B-1A24-F852-4EF3-AB70D3B9A81E}" dt="2024-09-02T03:25:51.665" v="7"/>
        <pc:sldMkLst>
          <pc:docMk/>
          <pc:sldMk cId="1963876464" sldId="264"/>
        </pc:sldMkLst>
        <pc:graphicFrameChg chg="mod modGraphic">
          <ac:chgData name="MARCELO ANDRES Huichulef González" userId="S::ma.huichulef@duocuc.cl::19cd1678-85e2-4452-b66f-156556e94c38" providerId="AD" clId="Web-{BEF3726B-1A24-F852-4EF3-AB70D3B9A81E}" dt="2024-09-02T03:25:51.665" v="7"/>
          <ac:graphicFrameMkLst>
            <pc:docMk/>
            <pc:sldMk cId="1963876464" sldId="264"/>
            <ac:graphicFrameMk id="9" creationId="{C69D7185-5162-9D08-B004-B144EB15F9BC}"/>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2D8B24-7EAD-1970-8ABC-3D174E5686E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68E593D5-1B3E-771C-30F0-0A9FE8F6C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8BA4BACC-B478-E53D-9AA0-C36E699E9F6D}"/>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5" name="Marcador de pie de página 4">
            <a:extLst>
              <a:ext uri="{FF2B5EF4-FFF2-40B4-BE49-F238E27FC236}">
                <a16:creationId xmlns:a16="http://schemas.microsoft.com/office/drawing/2014/main" id="{D8D18FA1-A96B-29CB-7207-058425B2122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E79C728-70A6-AD45-C865-CBA455316AC0}"/>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1350517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1F24B-5761-BBE4-6D89-F202CB23248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91BBBE6D-84FC-9629-49EB-059A69DCB98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F0CD876-A09B-48C7-1224-04244F95F5CF}"/>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5" name="Marcador de pie de página 4">
            <a:extLst>
              <a:ext uri="{FF2B5EF4-FFF2-40B4-BE49-F238E27FC236}">
                <a16:creationId xmlns:a16="http://schemas.microsoft.com/office/drawing/2014/main" id="{FA2EF73C-FD2A-E4EB-0328-B74F67E9467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B42DDDC-CE5D-7481-9D00-C01DC641153C}"/>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97566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469842-8610-128D-01F1-57209C0C5FE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9063686B-6610-51A3-AA97-0B9F5E59BE2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CB1AA0-499B-2998-AD51-9452F73E1206}"/>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5" name="Marcador de pie de página 4">
            <a:extLst>
              <a:ext uri="{FF2B5EF4-FFF2-40B4-BE49-F238E27FC236}">
                <a16:creationId xmlns:a16="http://schemas.microsoft.com/office/drawing/2014/main" id="{14AA0B1D-A611-73C5-7287-3C7B3C4224E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A000944-8133-FF2D-FEDE-43B30D2EA17B}"/>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94662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1A9C0-B172-60CD-4EA1-C5C30D99605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901F15E6-1B4A-A454-1276-7A87CE60608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2B6A0BE-5A8D-A8F6-5EC6-B332169657D8}"/>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5" name="Marcador de pie de página 4">
            <a:extLst>
              <a:ext uri="{FF2B5EF4-FFF2-40B4-BE49-F238E27FC236}">
                <a16:creationId xmlns:a16="http://schemas.microsoft.com/office/drawing/2014/main" id="{874FD06F-CA6D-D6BA-0C26-C34D0D2529E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D327771-ECCC-CB30-5BB2-4C115B0FAA3E}"/>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339433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8FF8A-18B6-81B8-7B66-2E7A91B571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C3A3C0A-9334-27CA-C34E-50D7FF0C27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05F374D-A2A3-DAA6-D6B9-7FA02AB617C6}"/>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5" name="Marcador de pie de página 4">
            <a:extLst>
              <a:ext uri="{FF2B5EF4-FFF2-40B4-BE49-F238E27FC236}">
                <a16:creationId xmlns:a16="http://schemas.microsoft.com/office/drawing/2014/main" id="{5BD48071-2438-7382-4EDC-99AD9BBEAA9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B0015DF-110B-92A2-3A22-4DBC89C63C12}"/>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340809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BF955-09EB-0CDD-FA57-FDF07537857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9A88F76-2F7B-5046-E4D0-541E656EAD4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3BA61E6A-7BB7-CB7F-6C86-2278F798A9C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11742E5B-F209-4A33-CA34-348463B31D39}"/>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6" name="Marcador de pie de página 5">
            <a:extLst>
              <a:ext uri="{FF2B5EF4-FFF2-40B4-BE49-F238E27FC236}">
                <a16:creationId xmlns:a16="http://schemas.microsoft.com/office/drawing/2014/main" id="{8837E102-C9DC-A726-7853-7D6EDA80997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88288E5-5F04-A5B8-BA1E-2CD47457F58E}"/>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8605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BCBB0-2D15-18BB-2222-CE80FCC062D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0380DA0-E90B-B15B-1827-098D75F44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867E954-4A78-7BF9-88D6-2901D11BA6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6FDBBB91-500F-4DBF-8A76-5652D2A21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CC1886E-FB5C-38C8-EF34-786DF2FD0F8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93332266-6321-E947-74F0-B15677BED889}"/>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8" name="Marcador de pie de página 7">
            <a:extLst>
              <a:ext uri="{FF2B5EF4-FFF2-40B4-BE49-F238E27FC236}">
                <a16:creationId xmlns:a16="http://schemas.microsoft.com/office/drawing/2014/main" id="{DB919E22-200F-FEF1-738A-9D04DBD60A38}"/>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CBE52D72-4BB5-60F8-A2E1-8EDA1ECC12CB}"/>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126017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C1EFC-1FA9-5BF1-A623-C9827FADE68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3C94B3FB-D2B0-041F-10E9-C12E6D1C0471}"/>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4" name="Marcador de pie de página 3">
            <a:extLst>
              <a:ext uri="{FF2B5EF4-FFF2-40B4-BE49-F238E27FC236}">
                <a16:creationId xmlns:a16="http://schemas.microsoft.com/office/drawing/2014/main" id="{D78C5871-7332-A4DB-A867-295347E45BD1}"/>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25A32E08-C6EE-FEDD-CA0D-3EE24BBE20D0}"/>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24741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5466FD8-5ADE-CF4E-6B82-8645A5D87CEC}"/>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3" name="Marcador de pie de página 2">
            <a:extLst>
              <a:ext uri="{FF2B5EF4-FFF2-40B4-BE49-F238E27FC236}">
                <a16:creationId xmlns:a16="http://schemas.microsoft.com/office/drawing/2014/main" id="{4266DD8A-E118-C97C-097A-C63F44CCA37B}"/>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4564DADE-D9E5-DF92-FCC3-80E5B9B40F66}"/>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291322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DC5B9-5572-5430-43C2-A075B27370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E817184-D1C8-87C3-1909-D5C5272F7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CF4C0797-A88D-F084-F471-2F3F6F420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0CC1B96-9B2A-B804-70B9-4C9B04D1D9EC}"/>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6" name="Marcador de pie de página 5">
            <a:extLst>
              <a:ext uri="{FF2B5EF4-FFF2-40B4-BE49-F238E27FC236}">
                <a16:creationId xmlns:a16="http://schemas.microsoft.com/office/drawing/2014/main" id="{DCA2A09A-B0B8-47A5-2393-624165DFC9A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497C52D-FE7F-3E93-5D84-DDF0572D94D1}"/>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324642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2D36F-098B-535F-7664-D015CF0A1B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7A295949-EFC0-28B0-4EF5-60ACF560D5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DA98514F-E7AC-994B-C9E8-9AA0BAFE9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D67742-458F-6856-32FD-49094D05F504}"/>
              </a:ext>
            </a:extLst>
          </p:cNvPr>
          <p:cNvSpPr>
            <a:spLocks noGrp="1"/>
          </p:cNvSpPr>
          <p:nvPr>
            <p:ph type="dt" sz="half" idx="10"/>
          </p:nvPr>
        </p:nvSpPr>
        <p:spPr/>
        <p:txBody>
          <a:bodyPr/>
          <a:lstStyle/>
          <a:p>
            <a:fld id="{CF14385D-C3B6-411C-BB71-3DAD703ABF9E}" type="datetimeFigureOut">
              <a:rPr lang="es-CL" smtClean="0"/>
              <a:t>01-09-2024</a:t>
            </a:fld>
            <a:endParaRPr lang="es-CL"/>
          </a:p>
        </p:txBody>
      </p:sp>
      <p:sp>
        <p:nvSpPr>
          <p:cNvPr id="6" name="Marcador de pie de página 5">
            <a:extLst>
              <a:ext uri="{FF2B5EF4-FFF2-40B4-BE49-F238E27FC236}">
                <a16:creationId xmlns:a16="http://schemas.microsoft.com/office/drawing/2014/main" id="{619E2D88-6778-CF07-115B-83575E61C50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467929-8C16-B4CB-560F-FBB163F545EC}"/>
              </a:ext>
            </a:extLst>
          </p:cNvPr>
          <p:cNvSpPr>
            <a:spLocks noGrp="1"/>
          </p:cNvSpPr>
          <p:nvPr>
            <p:ph type="sldNum" sz="quarter" idx="12"/>
          </p:nvPr>
        </p:nvSpPr>
        <p:spPr/>
        <p:txBody>
          <a:bodyPr/>
          <a:lstStyle/>
          <a:p>
            <a:fld id="{93000FC6-7219-47FA-81A4-4B6FD5535101}" type="slidenum">
              <a:rPr lang="es-CL" smtClean="0"/>
              <a:t>‹Nº›</a:t>
            </a:fld>
            <a:endParaRPr lang="es-CL"/>
          </a:p>
        </p:txBody>
      </p:sp>
    </p:spTree>
    <p:extLst>
      <p:ext uri="{BB962C8B-B14F-4D97-AF65-F5344CB8AC3E}">
        <p14:creationId xmlns:p14="http://schemas.microsoft.com/office/powerpoint/2010/main" val="314660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BA2B620-439F-10D0-874B-D2EB8A3C9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579EED0C-4942-85B4-A30C-56CB78DC8E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B5241B6-4A30-A87D-C2F6-7931071FD1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14385D-C3B6-411C-BB71-3DAD703ABF9E}" type="datetimeFigureOut">
              <a:rPr lang="es-CL" smtClean="0"/>
              <a:t>01-09-2024</a:t>
            </a:fld>
            <a:endParaRPr lang="es-CL"/>
          </a:p>
        </p:txBody>
      </p:sp>
      <p:sp>
        <p:nvSpPr>
          <p:cNvPr id="5" name="Marcador de pie de página 4">
            <a:extLst>
              <a:ext uri="{FF2B5EF4-FFF2-40B4-BE49-F238E27FC236}">
                <a16:creationId xmlns:a16="http://schemas.microsoft.com/office/drawing/2014/main" id="{BABD040E-A00A-8F7B-B1B2-1EFF95053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6BA8A417-2763-9DA2-645A-D338462E5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000FC6-7219-47FA-81A4-4B6FD5535101}" type="slidenum">
              <a:rPr lang="es-CL" smtClean="0"/>
              <a:t>‹Nº›</a:t>
            </a:fld>
            <a:endParaRPr lang="es-CL"/>
          </a:p>
        </p:txBody>
      </p:sp>
    </p:spTree>
    <p:extLst>
      <p:ext uri="{BB962C8B-B14F-4D97-AF65-F5344CB8AC3E}">
        <p14:creationId xmlns:p14="http://schemas.microsoft.com/office/powerpoint/2010/main" val="117748989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2F19C79-B57A-47CD-9CF2-3BD4CDFC5103}"/>
              </a:ext>
            </a:extLst>
          </p:cNvPr>
          <p:cNvSpPr>
            <a:spLocks noGrp="1"/>
          </p:cNvSpPr>
          <p:nvPr>
            <p:ph type="title"/>
          </p:nvPr>
        </p:nvSpPr>
        <p:spPr>
          <a:xfrm>
            <a:off x="660041" y="2767106"/>
            <a:ext cx="2968984" cy="3071906"/>
          </a:xfrm>
        </p:spPr>
        <p:txBody>
          <a:bodyPr vert="horz" lIns="91440" tIns="45720" rIns="91440" bIns="45720" rtlCol="0" anchor="t">
            <a:normAutofit/>
          </a:bodyPr>
          <a:lstStyle/>
          <a:p>
            <a:pPr>
              <a:spcAft>
                <a:spcPts val="800"/>
              </a:spcAft>
            </a:pPr>
            <a:br>
              <a:rPr lang="es-CL" sz="3400" b="1" dirty="0">
                <a:solidFill>
                  <a:srgbClr val="FFFFFF"/>
                </a:solidFill>
              </a:rPr>
            </a:br>
            <a:r>
              <a:rPr lang="en-US" sz="3400" b="1" kern="1200" dirty="0">
                <a:solidFill>
                  <a:srgbClr val="FFFFFF"/>
                </a:solidFill>
                <a:latin typeface="+mj-lt"/>
                <a:ea typeface="+mj-ea"/>
                <a:cs typeface="+mj-cs"/>
              </a:rPr>
              <a:t>Proyecto </a:t>
            </a:r>
            <a:br>
              <a:rPr lang="en-US" sz="3400" b="1" kern="1200" dirty="0">
                <a:solidFill>
                  <a:srgbClr val="FFFFFF"/>
                </a:solidFill>
                <a:latin typeface="+mj-lt"/>
                <a:ea typeface="+mj-ea"/>
                <a:cs typeface="+mj-cs"/>
              </a:rPr>
            </a:br>
            <a:r>
              <a:rPr lang="en-US" sz="3400" b="1" kern="1200" dirty="0">
                <a:solidFill>
                  <a:srgbClr val="FFFFFF"/>
                </a:solidFill>
                <a:latin typeface="+mj-lt"/>
                <a:ea typeface="+mj-ea"/>
                <a:cs typeface="+mj-cs"/>
              </a:rPr>
              <a:t>APT</a:t>
            </a:r>
          </a:p>
        </p:txBody>
      </p:sp>
      <p:pic>
        <p:nvPicPr>
          <p:cNvPr id="7" name="Google Shape;168;g1265d18b9e0_0_16">
            <a:extLst>
              <a:ext uri="{FF2B5EF4-FFF2-40B4-BE49-F238E27FC236}">
                <a16:creationId xmlns:a16="http://schemas.microsoft.com/office/drawing/2014/main" id="{1F33A6EB-04C9-EEE8-8001-9010D14D32A9}"/>
              </a:ext>
            </a:extLst>
          </p:cNvPr>
          <p:cNvPicPr preferRelativeResize="0">
            <a:picLocks noGrp="1"/>
          </p:cNvPicPr>
          <p:nvPr>
            <p:ph idx="1"/>
          </p:nvPr>
        </p:nvPicPr>
        <p:blipFill rotWithShape="1">
          <a:blip r:embed="rId2">
            <a:alphaModFix/>
          </a:blip>
          <a:srcRect/>
          <a:stretch/>
        </p:blipFill>
        <p:spPr>
          <a:xfrm>
            <a:off x="4601043" y="1825625"/>
            <a:ext cx="6245244" cy="2936875"/>
          </a:xfrm>
          <a:prstGeom prst="rect">
            <a:avLst/>
          </a:prstGeom>
          <a:noFill/>
          <a:ln>
            <a:noFill/>
          </a:ln>
        </p:spPr>
      </p:pic>
      <p:pic>
        <p:nvPicPr>
          <p:cNvPr id="8" name="Google Shape;170;g1265d18b9e0_0_16">
            <a:extLst>
              <a:ext uri="{FF2B5EF4-FFF2-40B4-BE49-F238E27FC236}">
                <a16:creationId xmlns:a16="http://schemas.microsoft.com/office/drawing/2014/main" id="{A5C17FDC-053D-89E0-B187-A6FA42EC1591}"/>
              </a:ext>
            </a:extLst>
          </p:cNvPr>
          <p:cNvPicPr preferRelativeResize="0"/>
          <p:nvPr/>
        </p:nvPicPr>
        <p:blipFill rotWithShape="1">
          <a:blip r:embed="rId3">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322703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2F19C79-B57A-47CD-9CF2-3BD4CDFC5103}"/>
              </a:ext>
            </a:extLst>
          </p:cNvPr>
          <p:cNvSpPr>
            <a:spLocks noGrp="1"/>
          </p:cNvSpPr>
          <p:nvPr>
            <p:ph type="title"/>
          </p:nvPr>
        </p:nvSpPr>
        <p:spPr>
          <a:xfrm>
            <a:off x="660041" y="2767106"/>
            <a:ext cx="2968984" cy="3071906"/>
          </a:xfrm>
        </p:spPr>
        <p:txBody>
          <a:bodyPr vert="horz" lIns="91440" tIns="45720" rIns="91440" bIns="45720" rtlCol="0" anchor="t">
            <a:normAutofit/>
          </a:bodyPr>
          <a:lstStyle/>
          <a:p>
            <a:pPr>
              <a:spcAft>
                <a:spcPts val="800"/>
              </a:spcAft>
            </a:pPr>
            <a:r>
              <a:rPr lang="es-CL" sz="3400" b="1" dirty="0">
                <a:solidFill>
                  <a:srgbClr val="FFFFFF"/>
                </a:solidFill>
              </a:rPr>
              <a:t>Plan de Trabajo</a:t>
            </a:r>
            <a:r>
              <a:rPr lang="en-US" sz="3400" b="1" kern="1200" dirty="0">
                <a:solidFill>
                  <a:srgbClr val="FFFFFF"/>
                </a:solidFill>
                <a:latin typeface="+mj-lt"/>
                <a:ea typeface="+mj-ea"/>
                <a:cs typeface="+mj-cs"/>
              </a:rPr>
              <a:t> Proyecto </a:t>
            </a:r>
            <a:br>
              <a:rPr lang="en-US" sz="3400" b="1" kern="1200" dirty="0">
                <a:solidFill>
                  <a:srgbClr val="FFFFFF"/>
                </a:solidFill>
                <a:latin typeface="+mj-lt"/>
                <a:ea typeface="+mj-ea"/>
                <a:cs typeface="+mj-cs"/>
              </a:rPr>
            </a:br>
            <a:r>
              <a:rPr lang="en-US" sz="3400" b="1" kern="1200" dirty="0">
                <a:solidFill>
                  <a:srgbClr val="FFFFFF"/>
                </a:solidFill>
                <a:latin typeface="+mj-lt"/>
                <a:ea typeface="+mj-ea"/>
                <a:cs typeface="+mj-cs"/>
              </a:rPr>
              <a:t>APT</a:t>
            </a:r>
          </a:p>
        </p:txBody>
      </p:sp>
      <p:graphicFrame>
        <p:nvGraphicFramePr>
          <p:cNvPr id="9" name="Marcador de contenido 8">
            <a:extLst>
              <a:ext uri="{FF2B5EF4-FFF2-40B4-BE49-F238E27FC236}">
                <a16:creationId xmlns:a16="http://schemas.microsoft.com/office/drawing/2014/main" id="{C69D7185-5162-9D08-B004-B144EB15F9BC}"/>
              </a:ext>
            </a:extLst>
          </p:cNvPr>
          <p:cNvGraphicFramePr>
            <a:graphicFrameLocks noGrp="1"/>
          </p:cNvGraphicFramePr>
          <p:nvPr>
            <p:ph idx="1"/>
            <p:extLst>
              <p:ext uri="{D42A27DB-BD31-4B8C-83A1-F6EECF244321}">
                <p14:modId xmlns:p14="http://schemas.microsoft.com/office/powerpoint/2010/main" val="1799871653"/>
              </p:ext>
            </p:extLst>
          </p:nvPr>
        </p:nvGraphicFramePr>
        <p:xfrm>
          <a:off x="4435287" y="478714"/>
          <a:ext cx="7128078" cy="1280022"/>
        </p:xfrm>
        <a:graphic>
          <a:graphicData uri="http://schemas.openxmlformats.org/drawingml/2006/table">
            <a:tbl>
              <a:tblPr firstRow="1" firstCol="1" bandRow="1">
                <a:noFill/>
                <a:tableStyleId>{5C22544A-7EE6-4342-B048-85BDC9FD1C3A}</a:tableStyleId>
              </a:tblPr>
              <a:tblGrid>
                <a:gridCol w="7128078">
                  <a:extLst>
                    <a:ext uri="{9D8B030D-6E8A-4147-A177-3AD203B41FA5}">
                      <a16:colId xmlns:a16="http://schemas.microsoft.com/office/drawing/2014/main" val="2263161137"/>
                    </a:ext>
                  </a:extLst>
                </a:gridCol>
              </a:tblGrid>
              <a:tr h="468435">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s-MX" sz="2000" b="1"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 la siguiente tabla define la planificación del Proyecto APT de acuerdo a lo requerido.</a:t>
                      </a:r>
                      <a:endParaRPr lang="es-CL" sz="2000" b="1"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47589203"/>
                  </a:ext>
                </a:extLst>
              </a:tr>
              <a:tr h="548276">
                <a:tc>
                  <a:txBody>
                    <a:bodyPr/>
                    <a:lstStyle/>
                    <a:p>
                      <a:pPr lvl="0" algn="just">
                        <a:lnSpc>
                          <a:spcPct val="100000"/>
                        </a:lnSpc>
                      </a:pPr>
                      <a:endParaRPr lang="es-MX"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9050" cap="flat" cmpd="sng" algn="ctr">
                      <a:solidFill>
                        <a:srgbClr val="FFFFFF"/>
                      </a:solidFill>
                      <a:prstDash val="solid"/>
                    </a:lnL>
                    <a:lnR w="19050" cap="flat" cmpd="sng" algn="ctr">
                      <a:solidFill>
                        <a:srgbClr val="FFFFFF"/>
                      </a:solidFill>
                      <a:prstDash val="solid"/>
                      <a:round/>
                      <a:headEnd type="none" w="med" len="med"/>
                      <a:tailEnd type="none" w="med" len="me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89751824"/>
                  </a:ext>
                </a:extLst>
              </a:tr>
            </a:tbl>
          </a:graphicData>
        </a:graphic>
      </p:graphicFrame>
      <p:graphicFrame>
        <p:nvGraphicFramePr>
          <p:cNvPr id="3" name="Tabla 2">
            <a:extLst>
              <a:ext uri="{FF2B5EF4-FFF2-40B4-BE49-F238E27FC236}">
                <a16:creationId xmlns:a16="http://schemas.microsoft.com/office/drawing/2014/main" id="{F881953A-EB7A-7EB4-DA4C-9CF8F6EFE858}"/>
              </a:ext>
            </a:extLst>
          </p:cNvPr>
          <p:cNvGraphicFramePr>
            <a:graphicFrameLocks noGrp="1"/>
          </p:cNvGraphicFramePr>
          <p:nvPr>
            <p:extLst>
              <p:ext uri="{D42A27DB-BD31-4B8C-83A1-F6EECF244321}">
                <p14:modId xmlns:p14="http://schemas.microsoft.com/office/powerpoint/2010/main" val="2229385800"/>
              </p:ext>
            </p:extLst>
          </p:nvPr>
        </p:nvGraphicFramePr>
        <p:xfrm>
          <a:off x="4435287" y="1938942"/>
          <a:ext cx="7096674" cy="1306703"/>
        </p:xfrm>
        <a:graphic>
          <a:graphicData uri="http://schemas.openxmlformats.org/drawingml/2006/table">
            <a:tbl>
              <a:tblPr firstRow="1" firstCol="1" bandRow="1">
                <a:noFill/>
                <a:tableStyleId>{5C22544A-7EE6-4342-B048-85BDC9FD1C3A}</a:tableStyleId>
              </a:tblPr>
              <a:tblGrid>
                <a:gridCol w="883668">
                  <a:extLst>
                    <a:ext uri="{9D8B030D-6E8A-4147-A177-3AD203B41FA5}">
                      <a16:colId xmlns:a16="http://schemas.microsoft.com/office/drawing/2014/main" val="2622039107"/>
                    </a:ext>
                  </a:extLst>
                </a:gridCol>
                <a:gridCol w="918077">
                  <a:extLst>
                    <a:ext uri="{9D8B030D-6E8A-4147-A177-3AD203B41FA5}">
                      <a16:colId xmlns:a16="http://schemas.microsoft.com/office/drawing/2014/main" val="3367591891"/>
                    </a:ext>
                  </a:extLst>
                </a:gridCol>
                <a:gridCol w="918077">
                  <a:extLst>
                    <a:ext uri="{9D8B030D-6E8A-4147-A177-3AD203B41FA5}">
                      <a16:colId xmlns:a16="http://schemas.microsoft.com/office/drawing/2014/main" val="851878357"/>
                    </a:ext>
                  </a:extLst>
                </a:gridCol>
                <a:gridCol w="1094213">
                  <a:extLst>
                    <a:ext uri="{9D8B030D-6E8A-4147-A177-3AD203B41FA5}">
                      <a16:colId xmlns:a16="http://schemas.microsoft.com/office/drawing/2014/main" val="843534503"/>
                    </a:ext>
                  </a:extLst>
                </a:gridCol>
                <a:gridCol w="1094213">
                  <a:extLst>
                    <a:ext uri="{9D8B030D-6E8A-4147-A177-3AD203B41FA5}">
                      <a16:colId xmlns:a16="http://schemas.microsoft.com/office/drawing/2014/main" val="655570288"/>
                    </a:ext>
                  </a:extLst>
                </a:gridCol>
                <a:gridCol w="1094213">
                  <a:extLst>
                    <a:ext uri="{9D8B030D-6E8A-4147-A177-3AD203B41FA5}">
                      <a16:colId xmlns:a16="http://schemas.microsoft.com/office/drawing/2014/main" val="1873729173"/>
                    </a:ext>
                  </a:extLst>
                </a:gridCol>
                <a:gridCol w="1094213">
                  <a:extLst>
                    <a:ext uri="{9D8B030D-6E8A-4147-A177-3AD203B41FA5}">
                      <a16:colId xmlns:a16="http://schemas.microsoft.com/office/drawing/2014/main" val="4161835816"/>
                    </a:ext>
                  </a:extLst>
                </a:gridCol>
              </a:tblGrid>
              <a:tr h="64748">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s-CL" sz="1000" b="1" i="0" kern="12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Competencia o unidades de competencias</a:t>
                      </a: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s-CL" sz="1000" b="1" i="0" kern="12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Nombre de  Actividades/Tareas</a:t>
                      </a:r>
                    </a:p>
                  </a:txBody>
                  <a:tcPr marL="68580" marR="6858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s-CL" sz="1000" b="1" i="0" kern="12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Descripción Actividades/Tareas</a:t>
                      </a:r>
                    </a:p>
                  </a:txBody>
                  <a:tcPr marL="68580" marR="6858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s-CL" sz="1000" b="1" i="0" kern="12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Recursos</a:t>
                      </a:r>
                    </a:p>
                  </a:txBody>
                  <a:tcPr marL="68580" marR="6858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s-CL" sz="1000" b="1" i="0" kern="12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Duración de la actividad</a:t>
                      </a:r>
                    </a:p>
                    <a:p>
                      <a:pPr marL="0" marR="0" lvl="0" indent="0" algn="l" defTabSz="914400" rtl="0" eaLnBrk="1" fontAlgn="auto" latinLnBrk="0" hangingPunct="1">
                        <a:lnSpc>
                          <a:spcPct val="100000"/>
                        </a:lnSpc>
                        <a:spcBef>
                          <a:spcPts val="0"/>
                        </a:spcBef>
                        <a:spcAft>
                          <a:spcPts val="800"/>
                        </a:spcAft>
                        <a:buClrTx/>
                        <a:buSzTx/>
                        <a:buFontTx/>
                        <a:buNone/>
                        <a:tabLst/>
                        <a:defRPr/>
                      </a:pPr>
                      <a:r>
                        <a:rPr lang="es-CL" sz="1000" b="1" i="0" kern="12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s-CL" sz="1000" b="1" i="0" kern="12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Responsable</a:t>
                      </a:r>
                    </a:p>
                  </a:txBody>
                  <a:tcPr marL="68580" marR="6858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s-CL" sz="1000" b="1" i="0" kern="12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Observaciones</a:t>
                      </a:r>
                    </a:p>
                  </a:txBody>
                  <a:tcPr marL="68580" marR="6858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137547908"/>
                  </a:ext>
                </a:extLst>
              </a:tr>
              <a:tr h="201486">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51713346"/>
                  </a:ext>
                </a:extLst>
              </a:tr>
              <a:tr h="201486">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836580070"/>
                  </a:ext>
                </a:extLst>
              </a:tr>
              <a:tr h="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632019003"/>
                  </a:ext>
                </a:extLst>
              </a:tr>
            </a:tbl>
          </a:graphicData>
        </a:graphic>
      </p:graphicFrame>
      <p:pic>
        <p:nvPicPr>
          <p:cNvPr id="4" name="Google Shape;170;g1265d18b9e0_0_16">
            <a:extLst>
              <a:ext uri="{FF2B5EF4-FFF2-40B4-BE49-F238E27FC236}">
                <a16:creationId xmlns:a16="http://schemas.microsoft.com/office/drawing/2014/main" id="{C2F33012-673C-2077-5B78-FDA11371E882}"/>
              </a:ext>
            </a:extLst>
          </p:cNvPr>
          <p:cNvPicPr preferRelativeResize="0"/>
          <p:nvPr/>
        </p:nvPicPr>
        <p:blipFill rotWithShape="1">
          <a:blip r:embed="rId2">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50814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2F19C79-B57A-47CD-9CF2-3BD4CDFC5103}"/>
              </a:ext>
            </a:extLst>
          </p:cNvPr>
          <p:cNvSpPr>
            <a:spLocks noGrp="1"/>
          </p:cNvSpPr>
          <p:nvPr>
            <p:ph type="title"/>
          </p:nvPr>
        </p:nvSpPr>
        <p:spPr>
          <a:xfrm>
            <a:off x="660041" y="2767106"/>
            <a:ext cx="2968984" cy="3071906"/>
          </a:xfrm>
        </p:spPr>
        <p:txBody>
          <a:bodyPr vert="horz" lIns="91440" tIns="45720" rIns="91440" bIns="45720" rtlCol="0" anchor="t">
            <a:normAutofit/>
          </a:bodyPr>
          <a:lstStyle/>
          <a:p>
            <a:pPr>
              <a:spcAft>
                <a:spcPts val="800"/>
              </a:spcAft>
            </a:pPr>
            <a:r>
              <a:rPr lang="es-CL" sz="3400" b="1" dirty="0">
                <a:solidFill>
                  <a:srgbClr val="FFFFFF"/>
                </a:solidFill>
              </a:rPr>
              <a:t>Carta Gantt</a:t>
            </a:r>
            <a:br>
              <a:rPr lang="es-CL" sz="3400" b="1" dirty="0">
                <a:solidFill>
                  <a:srgbClr val="FFFFFF"/>
                </a:solidFill>
              </a:rPr>
            </a:br>
            <a:r>
              <a:rPr lang="en-US" sz="3400" b="1" kern="1200" dirty="0">
                <a:solidFill>
                  <a:srgbClr val="FFFFFF"/>
                </a:solidFill>
                <a:latin typeface="+mj-lt"/>
                <a:ea typeface="+mj-ea"/>
                <a:cs typeface="+mj-cs"/>
              </a:rPr>
              <a:t>Proyecto </a:t>
            </a:r>
            <a:br>
              <a:rPr lang="en-US" sz="3400" b="1" kern="1200" dirty="0">
                <a:solidFill>
                  <a:srgbClr val="FFFFFF"/>
                </a:solidFill>
                <a:latin typeface="+mj-lt"/>
                <a:ea typeface="+mj-ea"/>
                <a:cs typeface="+mj-cs"/>
              </a:rPr>
            </a:br>
            <a:r>
              <a:rPr lang="en-US" sz="3400" b="1" kern="1200" dirty="0">
                <a:solidFill>
                  <a:srgbClr val="FFFFFF"/>
                </a:solidFill>
                <a:latin typeface="+mj-lt"/>
                <a:ea typeface="+mj-ea"/>
                <a:cs typeface="+mj-cs"/>
              </a:rPr>
              <a:t>APT</a:t>
            </a:r>
          </a:p>
        </p:txBody>
      </p:sp>
      <p:graphicFrame>
        <p:nvGraphicFramePr>
          <p:cNvPr id="11" name="Tabla 10">
            <a:extLst>
              <a:ext uri="{FF2B5EF4-FFF2-40B4-BE49-F238E27FC236}">
                <a16:creationId xmlns:a16="http://schemas.microsoft.com/office/drawing/2014/main" id="{0344C0EC-5999-7F6E-CDC1-95BF349C614F}"/>
              </a:ext>
            </a:extLst>
          </p:cNvPr>
          <p:cNvGraphicFramePr>
            <a:graphicFrameLocks noGrp="1"/>
          </p:cNvGraphicFramePr>
          <p:nvPr>
            <p:extLst>
              <p:ext uri="{D42A27DB-BD31-4B8C-83A1-F6EECF244321}">
                <p14:modId xmlns:p14="http://schemas.microsoft.com/office/powerpoint/2010/main" val="175679443"/>
              </p:ext>
            </p:extLst>
          </p:nvPr>
        </p:nvGraphicFramePr>
        <p:xfrm>
          <a:off x="4460687" y="268980"/>
          <a:ext cx="7285069" cy="5201799"/>
        </p:xfrm>
        <a:graphic>
          <a:graphicData uri="http://schemas.openxmlformats.org/drawingml/2006/table">
            <a:tbl>
              <a:tblPr firstRow="1" firstCol="1" bandRow="1"/>
              <a:tblGrid>
                <a:gridCol w="2552700">
                  <a:extLst>
                    <a:ext uri="{9D8B030D-6E8A-4147-A177-3AD203B41FA5}">
                      <a16:colId xmlns:a16="http://schemas.microsoft.com/office/drawing/2014/main" val="233244506"/>
                    </a:ext>
                  </a:extLst>
                </a:gridCol>
                <a:gridCol w="266700">
                  <a:extLst>
                    <a:ext uri="{9D8B030D-6E8A-4147-A177-3AD203B41FA5}">
                      <a16:colId xmlns:a16="http://schemas.microsoft.com/office/drawing/2014/main" val="1921855493"/>
                    </a:ext>
                  </a:extLst>
                </a:gridCol>
                <a:gridCol w="276225">
                  <a:extLst>
                    <a:ext uri="{9D8B030D-6E8A-4147-A177-3AD203B41FA5}">
                      <a16:colId xmlns:a16="http://schemas.microsoft.com/office/drawing/2014/main" val="966957505"/>
                    </a:ext>
                  </a:extLst>
                </a:gridCol>
                <a:gridCol w="276225">
                  <a:extLst>
                    <a:ext uri="{9D8B030D-6E8A-4147-A177-3AD203B41FA5}">
                      <a16:colId xmlns:a16="http://schemas.microsoft.com/office/drawing/2014/main" val="1964103729"/>
                    </a:ext>
                  </a:extLst>
                </a:gridCol>
                <a:gridCol w="250825">
                  <a:extLst>
                    <a:ext uri="{9D8B030D-6E8A-4147-A177-3AD203B41FA5}">
                      <a16:colId xmlns:a16="http://schemas.microsoft.com/office/drawing/2014/main" val="3638937462"/>
                    </a:ext>
                  </a:extLst>
                </a:gridCol>
                <a:gridCol w="228600">
                  <a:extLst>
                    <a:ext uri="{9D8B030D-6E8A-4147-A177-3AD203B41FA5}">
                      <a16:colId xmlns:a16="http://schemas.microsoft.com/office/drawing/2014/main" val="2658689775"/>
                    </a:ext>
                  </a:extLst>
                </a:gridCol>
                <a:gridCol w="269875">
                  <a:extLst>
                    <a:ext uri="{9D8B030D-6E8A-4147-A177-3AD203B41FA5}">
                      <a16:colId xmlns:a16="http://schemas.microsoft.com/office/drawing/2014/main" val="561948905"/>
                    </a:ext>
                  </a:extLst>
                </a:gridCol>
                <a:gridCol w="263525">
                  <a:extLst>
                    <a:ext uri="{9D8B030D-6E8A-4147-A177-3AD203B41FA5}">
                      <a16:colId xmlns:a16="http://schemas.microsoft.com/office/drawing/2014/main" val="1305962460"/>
                    </a:ext>
                  </a:extLst>
                </a:gridCol>
                <a:gridCol w="282575">
                  <a:extLst>
                    <a:ext uri="{9D8B030D-6E8A-4147-A177-3AD203B41FA5}">
                      <a16:colId xmlns:a16="http://schemas.microsoft.com/office/drawing/2014/main" val="2471963224"/>
                    </a:ext>
                  </a:extLst>
                </a:gridCol>
                <a:gridCol w="247650">
                  <a:extLst>
                    <a:ext uri="{9D8B030D-6E8A-4147-A177-3AD203B41FA5}">
                      <a16:colId xmlns:a16="http://schemas.microsoft.com/office/drawing/2014/main" val="3284915753"/>
                    </a:ext>
                  </a:extLst>
                </a:gridCol>
                <a:gridCol w="266700">
                  <a:extLst>
                    <a:ext uri="{9D8B030D-6E8A-4147-A177-3AD203B41FA5}">
                      <a16:colId xmlns:a16="http://schemas.microsoft.com/office/drawing/2014/main" val="1534834610"/>
                    </a:ext>
                  </a:extLst>
                </a:gridCol>
                <a:gridCol w="285750">
                  <a:extLst>
                    <a:ext uri="{9D8B030D-6E8A-4147-A177-3AD203B41FA5}">
                      <a16:colId xmlns:a16="http://schemas.microsoft.com/office/drawing/2014/main" val="1211890967"/>
                    </a:ext>
                  </a:extLst>
                </a:gridCol>
                <a:gridCol w="276225">
                  <a:extLst>
                    <a:ext uri="{9D8B030D-6E8A-4147-A177-3AD203B41FA5}">
                      <a16:colId xmlns:a16="http://schemas.microsoft.com/office/drawing/2014/main" val="36871127"/>
                    </a:ext>
                  </a:extLst>
                </a:gridCol>
                <a:gridCol w="276225">
                  <a:extLst>
                    <a:ext uri="{9D8B030D-6E8A-4147-A177-3AD203B41FA5}">
                      <a16:colId xmlns:a16="http://schemas.microsoft.com/office/drawing/2014/main" val="2159985954"/>
                    </a:ext>
                  </a:extLst>
                </a:gridCol>
                <a:gridCol w="257175">
                  <a:extLst>
                    <a:ext uri="{9D8B030D-6E8A-4147-A177-3AD203B41FA5}">
                      <a16:colId xmlns:a16="http://schemas.microsoft.com/office/drawing/2014/main" val="3384839763"/>
                    </a:ext>
                  </a:extLst>
                </a:gridCol>
                <a:gridCol w="244475">
                  <a:extLst>
                    <a:ext uri="{9D8B030D-6E8A-4147-A177-3AD203B41FA5}">
                      <a16:colId xmlns:a16="http://schemas.microsoft.com/office/drawing/2014/main" val="4223114871"/>
                    </a:ext>
                  </a:extLst>
                </a:gridCol>
                <a:gridCol w="234950">
                  <a:extLst>
                    <a:ext uri="{9D8B030D-6E8A-4147-A177-3AD203B41FA5}">
                      <a16:colId xmlns:a16="http://schemas.microsoft.com/office/drawing/2014/main" val="3520872547"/>
                    </a:ext>
                  </a:extLst>
                </a:gridCol>
                <a:gridCol w="301625">
                  <a:extLst>
                    <a:ext uri="{9D8B030D-6E8A-4147-A177-3AD203B41FA5}">
                      <a16:colId xmlns:a16="http://schemas.microsoft.com/office/drawing/2014/main" val="2178818048"/>
                    </a:ext>
                  </a:extLst>
                </a:gridCol>
                <a:gridCol w="227044">
                  <a:extLst>
                    <a:ext uri="{9D8B030D-6E8A-4147-A177-3AD203B41FA5}">
                      <a16:colId xmlns:a16="http://schemas.microsoft.com/office/drawing/2014/main" val="643105650"/>
                    </a:ext>
                  </a:extLst>
                </a:gridCol>
              </a:tblGrid>
              <a:tr h="312045">
                <a:tc rowSpan="2">
                  <a:txBody>
                    <a:bodyPr/>
                    <a:lstStyle/>
                    <a:p>
                      <a:pPr algn="l">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Actividad</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lnSpc>
                          <a:spcPct val="100000"/>
                        </a:lnSpc>
                        <a:spcAft>
                          <a:spcPts val="800"/>
                        </a:spcAft>
                      </a:pPr>
                      <a:r>
                        <a:rPr lang="es-CL" sz="1200" b="1" dirty="0">
                          <a:solidFill>
                            <a:srgbClr val="000000"/>
                          </a:solidFill>
                          <a:effectLst/>
                          <a:highlight>
                            <a:srgbClr val="E2EFD9"/>
                          </a:highlight>
                          <a:latin typeface="Calibri" panose="020F0502020204030204" pitchFamily="34" charset="0"/>
                          <a:ea typeface="Calibri" panose="020F0502020204030204" pitchFamily="34" charset="0"/>
                          <a:cs typeface="Times New Roman" panose="02020603050405020304" pitchFamily="18" charset="0"/>
                        </a:rPr>
                        <a:t>Fase 1</a:t>
                      </a:r>
                      <a:endParaRPr lang="es-CL" sz="1200" b="1" dirty="0">
                        <a:effectLst/>
                        <a:highlight>
                          <a:srgbClr val="E2EFD9"/>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9"/>
                    </a:solidFill>
                  </a:tcPr>
                </a:tc>
                <a:tc hMerge="1">
                  <a:txBody>
                    <a:bodyPr/>
                    <a:lstStyle/>
                    <a:p>
                      <a:endParaRPr lang="es-CL"/>
                    </a:p>
                  </a:txBody>
                  <a:tcPr/>
                </a:tc>
                <a:tc hMerge="1">
                  <a:txBody>
                    <a:bodyPr/>
                    <a:lstStyle/>
                    <a:p>
                      <a:endParaRPr lang="es-CL"/>
                    </a:p>
                  </a:txBody>
                  <a:tcPr/>
                </a:tc>
                <a:tc hMerge="1">
                  <a:txBody>
                    <a:bodyPr/>
                    <a:lstStyle/>
                    <a:p>
                      <a:endParaRPr lang="es-CL"/>
                    </a:p>
                  </a:txBody>
                  <a:tcPr/>
                </a:tc>
                <a:tc gridSpan="11">
                  <a:txBody>
                    <a:bodyPr/>
                    <a:lstStyle/>
                    <a:p>
                      <a:pPr algn="ctr">
                        <a:lnSpc>
                          <a:spcPct val="100000"/>
                        </a:lnSpc>
                        <a:spcAft>
                          <a:spcPts val="800"/>
                        </a:spcAft>
                      </a:pPr>
                      <a:r>
                        <a:rPr lang="es-CL" sz="1200" b="1" dirty="0">
                          <a:solidFill>
                            <a:srgbClr val="000000"/>
                          </a:solidFill>
                          <a:effectLst/>
                          <a:highlight>
                            <a:srgbClr val="FFF2CC"/>
                          </a:highlight>
                          <a:latin typeface="Calibri" panose="020F0502020204030204" pitchFamily="34" charset="0"/>
                          <a:ea typeface="Calibri" panose="020F0502020204030204" pitchFamily="34" charset="0"/>
                          <a:cs typeface="Times New Roman" panose="02020603050405020304" pitchFamily="18" charset="0"/>
                        </a:rPr>
                        <a:t>Fase 2</a:t>
                      </a:r>
                      <a:endParaRPr lang="es-CL" sz="1200" b="1" dirty="0">
                        <a:effectLst/>
                        <a:highlight>
                          <a:srgbClr val="FFF2CC"/>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3">
                  <a:txBody>
                    <a:bodyPr/>
                    <a:lstStyle/>
                    <a:p>
                      <a:pPr marL="0" algn="ctr" defTabSz="914400" rtl="0" eaLnBrk="1" latinLnBrk="0" hangingPunct="1">
                        <a:lnSpc>
                          <a:spcPct val="100000"/>
                        </a:lnSpc>
                        <a:spcAft>
                          <a:spcPts val="800"/>
                        </a:spcAft>
                      </a:pPr>
                      <a:r>
                        <a:rPr lang="es-CL" sz="1200" b="1" kern="1200" dirty="0">
                          <a:solidFill>
                            <a:srgbClr val="000000"/>
                          </a:solidFill>
                          <a:effectLst/>
                          <a:highlight>
                            <a:srgbClr val="FFF2CC"/>
                          </a:highlight>
                          <a:latin typeface="Calibri" panose="020F0502020204030204" pitchFamily="34" charset="0"/>
                          <a:ea typeface="Calibri" panose="020F0502020204030204" pitchFamily="34" charset="0"/>
                          <a:cs typeface="Times New Roman" panose="02020603050405020304" pitchFamily="18" charset="0"/>
                        </a:rPr>
                        <a:t>Fase 3</a:t>
                      </a:r>
                    </a:p>
                  </a:txBody>
                  <a:tcPr marL="44940" marR="449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endParaRPr lang="es-CL"/>
                    </a:p>
                  </a:txBody>
                  <a:tcPr/>
                </a:tc>
                <a:tc hMerge="1">
                  <a:txBody>
                    <a:bodyPr/>
                    <a:lstStyle/>
                    <a:p>
                      <a:endParaRPr lang="es-CL"/>
                    </a:p>
                  </a:txBody>
                  <a:tcPr>
                    <a:lnL w="12700" cap="flat" cmpd="sng" algn="ctr">
                      <a:solidFill>
                        <a:srgbClr val="BFBFBF"/>
                      </a:solidFill>
                      <a:prstDash val="solid"/>
                      <a:round/>
                      <a:headEnd type="none" w="med" len="med"/>
                      <a:tailEnd type="none" w="med" len="med"/>
                    </a:lnL>
                  </a:tcPr>
                </a:tc>
                <a:extLst>
                  <a:ext uri="{0D108BD9-81ED-4DB2-BD59-A6C34878D82A}">
                    <a16:rowId xmlns:a16="http://schemas.microsoft.com/office/drawing/2014/main" val="1317214325"/>
                  </a:ext>
                </a:extLst>
              </a:tr>
              <a:tr h="0">
                <a:tc vMerge="1">
                  <a:txBody>
                    <a:bodyPr/>
                    <a:lstStyle/>
                    <a:p>
                      <a:endParaRPr lang="es-CL"/>
                    </a:p>
                  </a:txBody>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01</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02</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03</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04</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05</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06</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07</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08</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09</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10</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11</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12</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13</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14</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15</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16</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17</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S 18</a:t>
                      </a: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82702"/>
                  </a:ext>
                </a:extLst>
              </a:tr>
              <a:tr h="178490">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Calibri" panose="020F0502020204030204" pitchFamily="34" charset="0"/>
                        </a:rPr>
                        <a:t>Autoevaluación Competencias por integrantes</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00B05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00B05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6377705"/>
                  </a:ext>
                </a:extLst>
              </a:tr>
              <a:tr h="132262">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Definición del proyecto</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highlight>
                            <a:srgbClr val="00B050"/>
                          </a:highligh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highlight>
                          <a:srgbClr val="00B05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926295"/>
                  </a:ext>
                </a:extLst>
              </a:tr>
              <a:tr h="162234">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Cronograma de Actividades</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00B05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00B05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8388472"/>
                  </a:ext>
                </a:extLst>
              </a:tr>
              <a:tr h="100647">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Mockups</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00B05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00B05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5563390"/>
                  </a:ext>
                </a:extLst>
              </a:tr>
              <a:tr h="197248">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Presentación de documentación Inicial</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00B05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00B05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920689"/>
                  </a:ext>
                </a:extLst>
              </a:tr>
              <a:tr h="157869">
                <a:tc>
                  <a:txBody>
                    <a:bodyPr/>
                    <a:lstStyle/>
                    <a:p>
                      <a:pPr algn="l">
                        <a:lnSpc>
                          <a:spcPct val="200000"/>
                        </a:lnSpc>
                        <a:spcAft>
                          <a:spcPts val="800"/>
                        </a:spcAft>
                      </a:pPr>
                      <a:r>
                        <a:rPr lang="es-CL" sz="1000" b="1">
                          <a:effectLst/>
                          <a:latin typeface="Calibri" panose="020F0502020204030204" pitchFamily="34" charset="0"/>
                          <a:ea typeface="Calibri" panose="020F0502020204030204" pitchFamily="34" charset="0"/>
                          <a:cs typeface="Times New Roman" panose="02020603050405020304" pitchFamily="18" charset="0"/>
                        </a:rPr>
                        <a:t>Login</a:t>
                      </a:r>
                      <a:endParaRPr lang="es-CL" sz="10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2631451"/>
                  </a:ext>
                </a:extLst>
              </a:tr>
              <a:tr h="185501">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Gestión de Usuarios</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1075039"/>
                  </a:ext>
                </a:extLst>
              </a:tr>
              <a:tr h="145671">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Módulo Agendamiento</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3005838"/>
                  </a:ext>
                </a:extLst>
              </a:tr>
              <a:tr h="128112">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Módulo Atención al cliente</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6301874"/>
                  </a:ext>
                </a:extLst>
              </a:tr>
              <a:tr h="177134">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Módulo Inventario</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3132785"/>
                  </a:ext>
                </a:extLst>
              </a:tr>
              <a:tr h="144426">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Módulo Promociones</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2571983"/>
                  </a:ext>
                </a:extLst>
              </a:tr>
              <a:tr h="192628">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Módulo Marketplace</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2236170"/>
                  </a:ext>
                </a:extLst>
              </a:tr>
              <a:tr h="127350">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Portal de Pago</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8468617"/>
                  </a:ext>
                </a:extLst>
              </a:tr>
              <a:tr h="157869">
                <a:tc>
                  <a:txBody>
                    <a:bodyPr/>
                    <a:lstStyle/>
                    <a:p>
                      <a:pPr algn="l">
                        <a:lnSpc>
                          <a:spcPct val="200000"/>
                        </a:lnSpc>
                        <a:spcAft>
                          <a:spcPts val="800"/>
                        </a:spcAft>
                      </a:pPr>
                      <a:r>
                        <a:rPr lang="es-CL" sz="1000" b="1" dirty="0" err="1">
                          <a:effectLst/>
                          <a:latin typeface="Calibri" panose="020F0502020204030204" pitchFamily="34" charset="0"/>
                          <a:ea typeface="Calibri" panose="020F0502020204030204" pitchFamily="34" charset="0"/>
                          <a:cs typeface="Times New Roman" panose="02020603050405020304" pitchFamily="18" charset="0"/>
                        </a:rPr>
                        <a:t>Dashboard</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0822766"/>
                  </a:ext>
                </a:extLst>
              </a:tr>
              <a:tr h="219044">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Gestión de Clientes (CRM)</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BF8F00"/>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BF8F00"/>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4439780"/>
                  </a:ext>
                </a:extLst>
              </a:tr>
              <a:tr h="152400">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Mantenimiento del proyecto TI</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highlight>
                            <a:srgbClr val="ED7D31"/>
                          </a:highlight>
                          <a:latin typeface="Calibri" panose="020F0502020204030204" pitchFamily="34" charset="0"/>
                          <a:ea typeface="Calibri" panose="020F0502020204030204" pitchFamily="34" charset="0"/>
                          <a:cs typeface="Times New Roman" panose="02020603050405020304" pitchFamily="18" charset="0"/>
                        </a:rPr>
                        <a:t> </a:t>
                      </a:r>
                      <a:endParaRPr lang="es-CL" sz="700">
                        <a:effectLst/>
                        <a:highlight>
                          <a:srgbClr val="ED7D31"/>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pPr algn="just">
                        <a:lnSpc>
                          <a:spcPct val="150000"/>
                        </a:lnSpc>
                        <a:spcAft>
                          <a:spcPts val="800"/>
                        </a:spcAft>
                      </a:pPr>
                      <a:r>
                        <a:rPr lang="es-CL" sz="500" b="1" dirty="0">
                          <a:effectLst/>
                          <a:highlight>
                            <a:srgbClr val="ED7D31"/>
                          </a:highligh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highlight>
                          <a:srgbClr val="ED7D31"/>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6910905"/>
                  </a:ext>
                </a:extLst>
              </a:tr>
              <a:tr h="99646">
                <a:tc>
                  <a:txBody>
                    <a:bodyPr/>
                    <a:lstStyle/>
                    <a:p>
                      <a:pPr algn="l">
                        <a:lnSpc>
                          <a:spcPct val="200000"/>
                        </a:lnSpc>
                        <a:spcAft>
                          <a:spcPts val="800"/>
                        </a:spcAft>
                      </a:pPr>
                      <a:r>
                        <a:rPr lang="es-CL" sz="1000" b="1" dirty="0">
                          <a:effectLst/>
                          <a:latin typeface="Calibri" panose="020F0502020204030204" pitchFamily="34" charset="0"/>
                          <a:ea typeface="Calibri" panose="020F0502020204030204" pitchFamily="34" charset="0"/>
                          <a:cs typeface="Times New Roman" panose="02020603050405020304" pitchFamily="18" charset="0"/>
                        </a:rPr>
                        <a:t>Presentación final del Proyecto</a:t>
                      </a:r>
                      <a:endParaRPr lang="es-C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cs typeface="Times New Roman" panose="02020603050405020304" pitchFamily="18" charset="0"/>
                        </a:rPr>
                        <a:t> </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800"/>
                        </a:spcAft>
                      </a:pPr>
                      <a:r>
                        <a:rPr lang="es-CL" sz="500" b="1" dirty="0">
                          <a:effectLst/>
                          <a:highlight>
                            <a:srgbClr val="ED7D31"/>
                          </a:highlight>
                          <a:latin typeface="Calibri" panose="020F0502020204030204" pitchFamily="34" charset="0"/>
                          <a:ea typeface="Calibri" panose="020F0502020204030204" pitchFamily="34" charset="0"/>
                          <a:cs typeface="Times New Roman" panose="02020603050405020304" pitchFamily="18" charset="0"/>
                        </a:rPr>
                        <a:t> </a:t>
                      </a:r>
                      <a:endParaRPr lang="es-CL" sz="700" dirty="0">
                        <a:effectLst/>
                        <a:highlight>
                          <a:srgbClr val="ED7D31"/>
                        </a:highlight>
                        <a:latin typeface="Calibri" panose="020F0502020204030204" pitchFamily="34" charset="0"/>
                        <a:ea typeface="Calibri" panose="020F0502020204030204" pitchFamily="34" charset="0"/>
                        <a:cs typeface="Times New Roman" panose="02020603050405020304" pitchFamily="18" charset="0"/>
                      </a:endParaRPr>
                    </a:p>
                  </a:txBody>
                  <a:tcPr marL="44940" marR="449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extLst>
                  <a:ext uri="{0D108BD9-81ED-4DB2-BD59-A6C34878D82A}">
                    <a16:rowId xmlns:a16="http://schemas.microsoft.com/office/drawing/2014/main" val="1180062934"/>
                  </a:ext>
                </a:extLst>
              </a:tr>
            </a:tbl>
          </a:graphicData>
        </a:graphic>
      </p:graphicFrame>
      <p:pic>
        <p:nvPicPr>
          <p:cNvPr id="12" name="Google Shape;170;g1265d18b9e0_0_16">
            <a:extLst>
              <a:ext uri="{FF2B5EF4-FFF2-40B4-BE49-F238E27FC236}">
                <a16:creationId xmlns:a16="http://schemas.microsoft.com/office/drawing/2014/main" id="{40F00F03-62FD-A080-93D2-7DF5D836E221}"/>
              </a:ext>
            </a:extLst>
          </p:cNvPr>
          <p:cNvPicPr preferRelativeResize="0"/>
          <p:nvPr/>
        </p:nvPicPr>
        <p:blipFill rotWithShape="1">
          <a:blip r:embed="rId2">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193912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Freeform: Shape 1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ítulo 1">
            <a:extLst>
              <a:ext uri="{FF2B5EF4-FFF2-40B4-BE49-F238E27FC236}">
                <a16:creationId xmlns:a16="http://schemas.microsoft.com/office/drawing/2014/main" id="{F0803EFD-2657-E1A4-1B3E-FC182238BEAD}"/>
              </a:ext>
            </a:extLst>
          </p:cNvPr>
          <p:cNvSpPr>
            <a:spLocks noGrp="1"/>
          </p:cNvSpPr>
          <p:nvPr>
            <p:ph type="title"/>
          </p:nvPr>
        </p:nvSpPr>
        <p:spPr>
          <a:xfrm>
            <a:off x="469541" y="2780713"/>
            <a:ext cx="3071328" cy="3058299"/>
          </a:xfrm>
        </p:spPr>
        <p:txBody>
          <a:bodyPr vert="horz" lIns="91440" tIns="45720" rIns="91440" bIns="45720" rtlCol="0" anchor="t">
            <a:normAutofit/>
          </a:bodyPr>
          <a:lstStyle/>
          <a:p>
            <a:pPr>
              <a:spcAft>
                <a:spcPts val="800"/>
              </a:spcAft>
            </a:pPr>
            <a:r>
              <a:rPr lang="en-US" sz="4000" b="1" dirty="0">
                <a:solidFill>
                  <a:srgbClr val="FFFFFF"/>
                </a:solidFill>
              </a:rPr>
              <a:t>Presentación</a:t>
            </a:r>
          </a:p>
        </p:txBody>
      </p:sp>
      <p:graphicFrame>
        <p:nvGraphicFramePr>
          <p:cNvPr id="62" name="Tabla 61">
            <a:extLst>
              <a:ext uri="{FF2B5EF4-FFF2-40B4-BE49-F238E27FC236}">
                <a16:creationId xmlns:a16="http://schemas.microsoft.com/office/drawing/2014/main" id="{2FB031AB-1975-24A3-4BD2-D9817835BF47}"/>
              </a:ext>
            </a:extLst>
          </p:cNvPr>
          <p:cNvGraphicFramePr>
            <a:graphicFrameLocks noGrp="1"/>
          </p:cNvGraphicFramePr>
          <p:nvPr>
            <p:extLst>
              <p:ext uri="{D42A27DB-BD31-4B8C-83A1-F6EECF244321}">
                <p14:modId xmlns:p14="http://schemas.microsoft.com/office/powerpoint/2010/main" val="3599659868"/>
              </p:ext>
            </p:extLst>
          </p:nvPr>
        </p:nvGraphicFramePr>
        <p:xfrm>
          <a:off x="4790214" y="467208"/>
          <a:ext cx="6650176" cy="5923585"/>
        </p:xfrm>
        <a:graphic>
          <a:graphicData uri="http://schemas.openxmlformats.org/drawingml/2006/table">
            <a:tbl>
              <a:tblPr firstRow="1" firstCol="1" bandRow="1">
                <a:tableStyleId>{9D7B26C5-4107-4FEC-AEDC-1716B250A1EF}</a:tableStyleId>
              </a:tblPr>
              <a:tblGrid>
                <a:gridCol w="2208527">
                  <a:extLst>
                    <a:ext uri="{9D8B030D-6E8A-4147-A177-3AD203B41FA5}">
                      <a16:colId xmlns:a16="http://schemas.microsoft.com/office/drawing/2014/main" val="3318638492"/>
                    </a:ext>
                  </a:extLst>
                </a:gridCol>
                <a:gridCol w="4441649">
                  <a:extLst>
                    <a:ext uri="{9D8B030D-6E8A-4147-A177-3AD203B41FA5}">
                      <a16:colId xmlns:a16="http://schemas.microsoft.com/office/drawing/2014/main" val="272650144"/>
                    </a:ext>
                  </a:extLst>
                </a:gridCol>
              </a:tblGrid>
              <a:tr h="1078191">
                <a:tc>
                  <a:txBody>
                    <a:bodyPr/>
                    <a:lstStyle/>
                    <a:p>
                      <a:pPr>
                        <a:lnSpc>
                          <a:spcPct val="107000"/>
                        </a:lnSpc>
                        <a:spcAft>
                          <a:spcPts val="800"/>
                        </a:spcAft>
                      </a:pPr>
                      <a:r>
                        <a:rPr lang="es-CL" sz="2800" dirty="0">
                          <a:effectLst/>
                        </a:rPr>
                        <a:t>Nombre Proyecto</a:t>
                      </a:r>
                      <a:endParaRPr lang="es-CL" sz="2800" dirty="0">
                        <a:effectLst/>
                        <a:latin typeface="Calibri" panose="020F0502020204030204" pitchFamily="34" charset="0"/>
                        <a:ea typeface="Calibri" panose="020F0502020204030204" pitchFamily="34" charset="0"/>
                        <a:cs typeface="Calibri" panose="020F0502020204030204" pitchFamily="34" charset="0"/>
                      </a:endParaRPr>
                    </a:p>
                  </a:txBody>
                  <a:tcPr marL="202718" marR="202718" marT="0" marB="0" anchor="ctr"/>
                </a:tc>
                <a:tc>
                  <a:txBody>
                    <a:bodyPr/>
                    <a:lstStyle/>
                    <a:p>
                      <a:pPr>
                        <a:lnSpc>
                          <a:spcPct val="107000"/>
                        </a:lnSpc>
                        <a:spcAft>
                          <a:spcPts val="800"/>
                        </a:spcAft>
                      </a:pPr>
                      <a:r>
                        <a:rPr lang="es-CL" sz="2800" dirty="0">
                          <a:effectLst/>
                        </a:rPr>
                        <a:t>Agenda </a:t>
                      </a:r>
                      <a:r>
                        <a:rPr lang="es-CL" sz="2800" dirty="0" err="1">
                          <a:effectLst/>
                        </a:rPr>
                        <a:t>Beauty</a:t>
                      </a:r>
                      <a:r>
                        <a:rPr lang="es-CL" sz="2800" dirty="0">
                          <a:effectLst/>
                        </a:rPr>
                        <a:t> Time</a:t>
                      </a:r>
                      <a:endParaRPr lang="es-CL" sz="2800" dirty="0">
                        <a:effectLst/>
                        <a:latin typeface="Calibri" panose="020F0502020204030204" pitchFamily="34" charset="0"/>
                        <a:ea typeface="Calibri" panose="020F0502020204030204" pitchFamily="34" charset="0"/>
                        <a:cs typeface="Calibri" panose="020F0502020204030204" pitchFamily="34" charset="0"/>
                      </a:endParaRPr>
                    </a:p>
                  </a:txBody>
                  <a:tcPr marL="202718" marR="202718" marT="0" marB="0" anchor="ctr"/>
                </a:tc>
                <a:extLst>
                  <a:ext uri="{0D108BD9-81ED-4DB2-BD59-A6C34878D82A}">
                    <a16:rowId xmlns:a16="http://schemas.microsoft.com/office/drawing/2014/main" val="1264552937"/>
                  </a:ext>
                </a:extLst>
              </a:tr>
              <a:tr h="1078191">
                <a:tc>
                  <a:txBody>
                    <a:bodyPr/>
                    <a:lstStyle/>
                    <a:p>
                      <a:pPr>
                        <a:lnSpc>
                          <a:spcPct val="107000"/>
                        </a:lnSpc>
                        <a:spcAft>
                          <a:spcPts val="800"/>
                        </a:spcAft>
                      </a:pPr>
                      <a:r>
                        <a:rPr lang="es-CL" sz="2800" dirty="0">
                          <a:effectLst/>
                        </a:rPr>
                        <a:t>Docente</a:t>
                      </a:r>
                      <a:endParaRPr lang="es-CL" sz="2800" dirty="0">
                        <a:effectLst/>
                        <a:latin typeface="Calibri" panose="020F0502020204030204" pitchFamily="34" charset="0"/>
                        <a:ea typeface="Calibri" panose="020F0502020204030204" pitchFamily="34" charset="0"/>
                        <a:cs typeface="Calibri" panose="020F0502020204030204" pitchFamily="34" charset="0"/>
                      </a:endParaRPr>
                    </a:p>
                  </a:txBody>
                  <a:tcPr marL="202718" marR="202718" marT="0" marB="0" anchor="ctr"/>
                </a:tc>
                <a:tc>
                  <a:txBody>
                    <a:bodyPr/>
                    <a:lstStyle/>
                    <a:p>
                      <a:pPr>
                        <a:lnSpc>
                          <a:spcPct val="107000"/>
                        </a:lnSpc>
                        <a:spcAft>
                          <a:spcPts val="800"/>
                        </a:spcAft>
                      </a:pPr>
                      <a:r>
                        <a:rPr lang="es-CL" sz="2800" dirty="0">
                          <a:effectLst/>
                        </a:rPr>
                        <a:t> Francia Berna Sánchez</a:t>
                      </a:r>
                      <a:endParaRPr lang="es-CL" sz="2800" dirty="0">
                        <a:effectLst/>
                        <a:latin typeface="Calibri" panose="020F0502020204030204" pitchFamily="34" charset="0"/>
                        <a:ea typeface="Calibri" panose="020F0502020204030204" pitchFamily="34" charset="0"/>
                        <a:cs typeface="Calibri" panose="020F0502020204030204" pitchFamily="34" charset="0"/>
                      </a:endParaRPr>
                    </a:p>
                  </a:txBody>
                  <a:tcPr marL="202718" marR="202718" marT="0" marB="0" anchor="ctr"/>
                </a:tc>
                <a:extLst>
                  <a:ext uri="{0D108BD9-81ED-4DB2-BD59-A6C34878D82A}">
                    <a16:rowId xmlns:a16="http://schemas.microsoft.com/office/drawing/2014/main" val="3102830676"/>
                  </a:ext>
                </a:extLst>
              </a:tr>
              <a:tr h="2143452">
                <a:tc>
                  <a:txBody>
                    <a:bodyPr/>
                    <a:lstStyle/>
                    <a:p>
                      <a:pPr>
                        <a:lnSpc>
                          <a:spcPct val="107000"/>
                        </a:lnSpc>
                        <a:spcAft>
                          <a:spcPts val="800"/>
                        </a:spcAft>
                      </a:pPr>
                      <a:r>
                        <a:rPr lang="es-CL" sz="2800" dirty="0">
                          <a:effectLst/>
                          <a:latin typeface="Calibri" panose="020F0502020204030204" pitchFamily="34" charset="0"/>
                          <a:ea typeface="Calibri" panose="020F0502020204030204" pitchFamily="34" charset="0"/>
                          <a:cs typeface="Calibri" panose="020F0502020204030204" pitchFamily="34" charset="0"/>
                        </a:rPr>
                        <a:t>Nombres</a:t>
                      </a:r>
                    </a:p>
                  </a:txBody>
                  <a:tcPr marL="202718" marR="202718" marT="0" marB="0" anchor="ctr"/>
                </a:tc>
                <a:tc>
                  <a:txBody>
                    <a:bodyPr/>
                    <a:lstStyle/>
                    <a:p>
                      <a:pPr>
                        <a:lnSpc>
                          <a:spcPct val="100000"/>
                        </a:lnSpc>
                        <a:spcAft>
                          <a:spcPts val="800"/>
                        </a:spcAft>
                      </a:pPr>
                      <a:r>
                        <a:rPr lang="es-CL" sz="2800" dirty="0">
                          <a:effectLst/>
                        </a:rPr>
                        <a:t>José Saldías </a:t>
                      </a:r>
                      <a:endParaRPr lang="es-CL" dirty="0" err="1"/>
                    </a:p>
                    <a:p>
                      <a:pPr lvl="0">
                        <a:lnSpc>
                          <a:spcPct val="100000"/>
                        </a:lnSpc>
                        <a:spcAft>
                          <a:spcPts val="800"/>
                        </a:spcAft>
                        <a:buNone/>
                      </a:pPr>
                      <a:r>
                        <a:rPr lang="es-CL" sz="2800" dirty="0">
                          <a:effectLst/>
                        </a:rPr>
                        <a:t>Marcelo </a:t>
                      </a:r>
                      <a:r>
                        <a:rPr lang="es-CL" sz="2800" dirty="0" err="1">
                          <a:effectLst/>
                        </a:rPr>
                        <a:t>Huichulef</a:t>
                      </a:r>
                      <a:endParaRPr lang="es-CL"/>
                    </a:p>
                    <a:p>
                      <a:pPr lvl="0">
                        <a:lnSpc>
                          <a:spcPct val="100000"/>
                        </a:lnSpc>
                        <a:spcAft>
                          <a:spcPts val="800"/>
                        </a:spcAft>
                        <a:buNone/>
                      </a:pPr>
                      <a:r>
                        <a:rPr lang="es-CL" sz="2800" dirty="0">
                          <a:effectLst/>
                        </a:rPr>
                        <a:t>Patricio Romero</a:t>
                      </a:r>
                      <a:endParaRPr lang="es-CL" dirty="0"/>
                    </a:p>
                    <a:p>
                      <a:pPr>
                        <a:lnSpc>
                          <a:spcPct val="100000"/>
                        </a:lnSpc>
                        <a:spcAft>
                          <a:spcPts val="800"/>
                        </a:spcAft>
                      </a:pPr>
                      <a:r>
                        <a:rPr lang="es-CL" sz="2800" dirty="0">
                          <a:effectLst/>
                        </a:rPr>
                        <a:t>Héctor Jaramillo </a:t>
                      </a:r>
                      <a:endParaRPr lang="es-CL" sz="2800" dirty="0">
                        <a:effectLst/>
                        <a:latin typeface="Calibri" panose="020F0502020204030204" pitchFamily="34" charset="0"/>
                        <a:ea typeface="Calibri" panose="020F0502020204030204" pitchFamily="34" charset="0"/>
                        <a:cs typeface="Calibri" panose="020F0502020204030204" pitchFamily="34" charset="0"/>
                      </a:endParaRPr>
                    </a:p>
                  </a:txBody>
                  <a:tcPr marL="202718" marR="202718" marT="0" marB="0" anchor="ctr"/>
                </a:tc>
                <a:extLst>
                  <a:ext uri="{0D108BD9-81ED-4DB2-BD59-A6C34878D82A}">
                    <a16:rowId xmlns:a16="http://schemas.microsoft.com/office/drawing/2014/main" val="3857596700"/>
                  </a:ext>
                </a:extLst>
              </a:tr>
              <a:tr h="1078191">
                <a:tc>
                  <a:txBody>
                    <a:bodyPr/>
                    <a:lstStyle/>
                    <a:p>
                      <a:pPr>
                        <a:lnSpc>
                          <a:spcPct val="107000"/>
                        </a:lnSpc>
                        <a:spcAft>
                          <a:spcPts val="800"/>
                        </a:spcAft>
                      </a:pPr>
                      <a:r>
                        <a:rPr lang="es-CL" sz="2800" dirty="0">
                          <a:effectLst/>
                        </a:rPr>
                        <a:t>Carrera</a:t>
                      </a:r>
                      <a:endParaRPr lang="es-CL" sz="2800" dirty="0">
                        <a:effectLst/>
                        <a:latin typeface="Calibri" panose="020F0502020204030204" pitchFamily="34" charset="0"/>
                        <a:ea typeface="Calibri" panose="020F0502020204030204" pitchFamily="34" charset="0"/>
                        <a:cs typeface="Calibri" panose="020F0502020204030204" pitchFamily="34" charset="0"/>
                      </a:endParaRPr>
                    </a:p>
                  </a:txBody>
                  <a:tcPr marL="202718" marR="202718" marT="0" marB="0" anchor="ctr"/>
                </a:tc>
                <a:tc>
                  <a:txBody>
                    <a:bodyPr/>
                    <a:lstStyle/>
                    <a:p>
                      <a:pPr>
                        <a:lnSpc>
                          <a:spcPct val="107000"/>
                        </a:lnSpc>
                        <a:spcAft>
                          <a:spcPts val="800"/>
                        </a:spcAft>
                      </a:pPr>
                      <a:r>
                        <a:rPr lang="es-CL" sz="2800" dirty="0">
                          <a:effectLst/>
                        </a:rPr>
                        <a:t>Ingeniería en Informática</a:t>
                      </a:r>
                      <a:endParaRPr lang="es-CL" sz="2800" dirty="0">
                        <a:effectLst/>
                        <a:latin typeface="Calibri" panose="020F0502020204030204" pitchFamily="34" charset="0"/>
                        <a:ea typeface="Calibri" panose="020F0502020204030204" pitchFamily="34" charset="0"/>
                        <a:cs typeface="Calibri" panose="020F0502020204030204" pitchFamily="34" charset="0"/>
                      </a:endParaRPr>
                    </a:p>
                  </a:txBody>
                  <a:tcPr marL="202718" marR="202718" marT="0" marB="0" anchor="ctr"/>
                </a:tc>
                <a:extLst>
                  <a:ext uri="{0D108BD9-81ED-4DB2-BD59-A6C34878D82A}">
                    <a16:rowId xmlns:a16="http://schemas.microsoft.com/office/drawing/2014/main" val="2753322693"/>
                  </a:ext>
                </a:extLst>
              </a:tr>
              <a:tr h="545560">
                <a:tc>
                  <a:txBody>
                    <a:bodyPr/>
                    <a:lstStyle/>
                    <a:p>
                      <a:pPr>
                        <a:lnSpc>
                          <a:spcPct val="107000"/>
                        </a:lnSpc>
                        <a:spcAft>
                          <a:spcPts val="800"/>
                        </a:spcAft>
                      </a:pPr>
                      <a:r>
                        <a:rPr lang="es-CL" sz="2800" dirty="0">
                          <a:effectLst/>
                        </a:rPr>
                        <a:t>Sede</a:t>
                      </a:r>
                      <a:endParaRPr lang="es-CL" sz="2800" dirty="0">
                        <a:effectLst/>
                        <a:latin typeface="Calibri" panose="020F0502020204030204" pitchFamily="34" charset="0"/>
                        <a:ea typeface="Calibri" panose="020F0502020204030204" pitchFamily="34" charset="0"/>
                        <a:cs typeface="Calibri" panose="020F0502020204030204" pitchFamily="34" charset="0"/>
                      </a:endParaRPr>
                    </a:p>
                  </a:txBody>
                  <a:tcPr marL="202718" marR="202718" marT="0" marB="0" anchor="ctr"/>
                </a:tc>
                <a:tc>
                  <a:txBody>
                    <a:bodyPr/>
                    <a:lstStyle/>
                    <a:p>
                      <a:pPr>
                        <a:lnSpc>
                          <a:spcPct val="107000"/>
                        </a:lnSpc>
                        <a:spcAft>
                          <a:spcPts val="800"/>
                        </a:spcAft>
                      </a:pPr>
                      <a:r>
                        <a:rPr lang="es-CL" sz="2800" dirty="0">
                          <a:effectLst/>
                        </a:rPr>
                        <a:t>Plaza Vespucio</a:t>
                      </a:r>
                      <a:endParaRPr lang="es-CL" sz="2800" dirty="0">
                        <a:effectLst/>
                        <a:latin typeface="Calibri" panose="020F0502020204030204" pitchFamily="34" charset="0"/>
                        <a:ea typeface="Calibri" panose="020F0502020204030204" pitchFamily="34" charset="0"/>
                        <a:cs typeface="Calibri" panose="020F0502020204030204" pitchFamily="34" charset="0"/>
                      </a:endParaRPr>
                    </a:p>
                  </a:txBody>
                  <a:tcPr marL="202718" marR="202718" marT="0" marB="0" anchor="ctr"/>
                </a:tc>
                <a:extLst>
                  <a:ext uri="{0D108BD9-81ED-4DB2-BD59-A6C34878D82A}">
                    <a16:rowId xmlns:a16="http://schemas.microsoft.com/office/drawing/2014/main" val="3745660765"/>
                  </a:ext>
                </a:extLst>
              </a:tr>
            </a:tbl>
          </a:graphicData>
        </a:graphic>
      </p:graphicFrame>
      <p:pic>
        <p:nvPicPr>
          <p:cNvPr id="2052" name="Google Shape;170;g1265d18b9e0_0_16">
            <a:extLst>
              <a:ext uri="{FF2B5EF4-FFF2-40B4-BE49-F238E27FC236}">
                <a16:creationId xmlns:a16="http://schemas.microsoft.com/office/drawing/2014/main" id="{53EC5A24-7D81-E881-0F54-AD921C8B7E80}"/>
              </a:ext>
            </a:extLst>
          </p:cNvPr>
          <p:cNvPicPr preferRelativeResize="0"/>
          <p:nvPr/>
        </p:nvPicPr>
        <p:blipFill rotWithShape="1">
          <a:blip r:embed="rId2">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295121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8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8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8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8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Freeform: Shape 8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ítulo 1">
            <a:extLst>
              <a:ext uri="{FF2B5EF4-FFF2-40B4-BE49-F238E27FC236}">
                <a16:creationId xmlns:a16="http://schemas.microsoft.com/office/drawing/2014/main" id="{F0803EFD-2657-E1A4-1B3E-FC182238BEAD}"/>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800"/>
              </a:spcAft>
            </a:pPr>
            <a:r>
              <a:rPr lang="es-CL" sz="4000" b="1" kern="1200" dirty="0">
                <a:solidFill>
                  <a:srgbClr val="FFFFFF"/>
                </a:solidFill>
                <a:effectLst/>
                <a:latin typeface="+mj-lt"/>
                <a:ea typeface="+mj-ea"/>
                <a:cs typeface="+mj-cs"/>
              </a:rPr>
              <a:t>Descripción</a:t>
            </a:r>
            <a:r>
              <a:rPr lang="en-US" sz="4000" b="1" kern="1200" dirty="0">
                <a:solidFill>
                  <a:srgbClr val="FFFFFF"/>
                </a:solidFill>
                <a:effectLst/>
                <a:latin typeface="+mj-lt"/>
                <a:ea typeface="+mj-ea"/>
                <a:cs typeface="+mj-cs"/>
              </a:rPr>
              <a:t> Proyecto APT</a:t>
            </a:r>
            <a:endParaRPr lang="en-US" sz="4000" kern="1200" dirty="0">
              <a:solidFill>
                <a:srgbClr val="FFFFFF"/>
              </a:solidFill>
              <a:latin typeface="+mj-lt"/>
              <a:ea typeface="+mj-ea"/>
              <a:cs typeface="+mj-cs"/>
            </a:endParaRPr>
          </a:p>
        </p:txBody>
      </p:sp>
      <p:graphicFrame>
        <p:nvGraphicFramePr>
          <p:cNvPr id="8" name="Marcador de contenido 7">
            <a:extLst>
              <a:ext uri="{FF2B5EF4-FFF2-40B4-BE49-F238E27FC236}">
                <a16:creationId xmlns:a16="http://schemas.microsoft.com/office/drawing/2014/main" id="{31D8152F-13DE-4608-59A2-25CC3C4B4AF0}"/>
              </a:ext>
            </a:extLst>
          </p:cNvPr>
          <p:cNvGraphicFramePr>
            <a:graphicFrameLocks noGrp="1"/>
          </p:cNvGraphicFramePr>
          <p:nvPr>
            <p:ph idx="1"/>
            <p:extLst>
              <p:ext uri="{D42A27DB-BD31-4B8C-83A1-F6EECF244321}">
                <p14:modId xmlns:p14="http://schemas.microsoft.com/office/powerpoint/2010/main" val="1038439527"/>
              </p:ext>
            </p:extLst>
          </p:nvPr>
        </p:nvGraphicFramePr>
        <p:xfrm>
          <a:off x="4570299" y="467208"/>
          <a:ext cx="7090008" cy="6147208"/>
        </p:xfrm>
        <a:graphic>
          <a:graphicData uri="http://schemas.openxmlformats.org/drawingml/2006/table">
            <a:tbl>
              <a:tblPr firstRow="1" firstCol="1" bandRow="1">
                <a:solidFill>
                  <a:schemeClr val="bg1">
                    <a:lumMod val="95000"/>
                  </a:schemeClr>
                </a:solidFill>
                <a:tableStyleId>{5C22544A-7EE6-4342-B048-85BDC9FD1C3A}</a:tableStyleId>
              </a:tblPr>
              <a:tblGrid>
                <a:gridCol w="3335451">
                  <a:extLst>
                    <a:ext uri="{9D8B030D-6E8A-4147-A177-3AD203B41FA5}">
                      <a16:colId xmlns:a16="http://schemas.microsoft.com/office/drawing/2014/main" val="4285067490"/>
                    </a:ext>
                  </a:extLst>
                </a:gridCol>
                <a:gridCol w="3754557">
                  <a:extLst>
                    <a:ext uri="{9D8B030D-6E8A-4147-A177-3AD203B41FA5}">
                      <a16:colId xmlns:a16="http://schemas.microsoft.com/office/drawing/2014/main" val="2492262002"/>
                    </a:ext>
                  </a:extLst>
                </a:gridCol>
              </a:tblGrid>
              <a:tr h="770071">
                <a:tc>
                  <a:txBody>
                    <a:bodyPr/>
                    <a:lstStyle/>
                    <a:p>
                      <a:pPr>
                        <a:lnSpc>
                          <a:spcPct val="107000"/>
                        </a:lnSpc>
                        <a:spcAft>
                          <a:spcPts val="800"/>
                        </a:spcAft>
                      </a:pPr>
                      <a:r>
                        <a:rPr lang="es-CL" sz="2000" b="1"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Nombre del proyecto</a:t>
                      </a:r>
                    </a:p>
                  </a:txBody>
                  <a:tcPr marL="51260" marR="32929" marT="14646" marB="109843"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07000"/>
                        </a:lnSpc>
                        <a:spcAft>
                          <a:spcPts val="800"/>
                        </a:spcAft>
                      </a:pPr>
                      <a:r>
                        <a:rPr lang="es-CL" sz="2000" b="1"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Agenda Beauty Time</a:t>
                      </a:r>
                    </a:p>
                  </a:txBody>
                  <a:tcPr marL="51260" marR="32929" marT="14646" marB="10984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82544013"/>
                  </a:ext>
                </a:extLst>
              </a:tr>
              <a:tr h="778818">
                <a:tc>
                  <a:txBody>
                    <a:bodyPr/>
                    <a:lstStyle/>
                    <a:p>
                      <a:pPr>
                        <a:lnSpc>
                          <a:spcPct val="107000"/>
                        </a:lnSpc>
                        <a:spcAft>
                          <a:spcPts val="800"/>
                        </a:spcAft>
                      </a:pPr>
                      <a:r>
                        <a:rPr lang="es-CL" sz="1400" b="1"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Área (s) de desempeño(s)</a:t>
                      </a:r>
                    </a:p>
                  </a:txBody>
                  <a:tcPr marL="51260" marR="32929" marT="14646" marB="109843"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342900" lvl="0" indent="-342900">
                        <a:lnSpc>
                          <a:spcPct val="107000"/>
                        </a:lnSpc>
                        <a:spcAft>
                          <a:spcPts val="800"/>
                        </a:spcAft>
                        <a:buFont typeface="Symbol" panose="05050102010706020507" pitchFamily="18" charset="2"/>
                        <a:buChar char="-"/>
                      </a:pPr>
                      <a:r>
                        <a:rPr lang="es-CL" sz="14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Planificación</a:t>
                      </a:r>
                    </a:p>
                    <a:p>
                      <a:pPr marL="342900" lvl="0" indent="-342900">
                        <a:lnSpc>
                          <a:spcPct val="107000"/>
                        </a:lnSpc>
                        <a:spcAft>
                          <a:spcPts val="800"/>
                        </a:spcAft>
                        <a:buFont typeface="Symbol" panose="05050102010706020507" pitchFamily="18" charset="2"/>
                        <a:buChar char="-"/>
                      </a:pPr>
                      <a:r>
                        <a:rPr lang="es-CL" sz="14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Gestión</a:t>
                      </a:r>
                    </a:p>
                    <a:p>
                      <a:pPr marL="342900" lvl="0" indent="-342900">
                        <a:lnSpc>
                          <a:spcPct val="107000"/>
                        </a:lnSpc>
                        <a:spcAft>
                          <a:spcPts val="800"/>
                        </a:spcAft>
                        <a:buFont typeface="Symbol" panose="05050102010706020507" pitchFamily="18" charset="2"/>
                        <a:buChar char="-"/>
                      </a:pPr>
                      <a:r>
                        <a:rPr lang="es-CL" sz="14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Desarrollo y programación de proyecto.</a:t>
                      </a:r>
                    </a:p>
                  </a:txBody>
                  <a:tcPr marL="51260" marR="32929" marT="14646" marB="10984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747067567"/>
                  </a:ext>
                </a:extLst>
              </a:tr>
              <a:tr h="779783">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s-CL" sz="1400" b="1"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Competencias de la Especialidad</a:t>
                      </a:r>
                    </a:p>
                  </a:txBody>
                  <a:tcPr marL="51260" marR="32929" marT="14646" marB="109843"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s-CL" sz="1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Competencias Generales</a:t>
                      </a:r>
                    </a:p>
                  </a:txBody>
                  <a:tcPr marL="51260" marR="32929" marT="14646" marB="10984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268887330"/>
                  </a:ext>
                </a:extLst>
              </a:tr>
              <a:tr h="3594914">
                <a:tc>
                  <a:txBody>
                    <a:bodyPr/>
                    <a:lstStyle/>
                    <a:p>
                      <a:pPr marL="171450" marR="123825" lvl="0" indent="-171450" algn="just" defTabSz="914400" rtl="0" eaLnBrk="1" fontAlgn="auto" latinLnBrk="0" hangingPunct="1">
                        <a:lnSpc>
                          <a:spcPct val="107000"/>
                        </a:lnSpc>
                        <a:spcBef>
                          <a:spcPts val="0"/>
                        </a:spcBef>
                        <a:spcAft>
                          <a:spcPts val="0"/>
                        </a:spcAft>
                        <a:buClrTx/>
                        <a:buSzTx/>
                        <a:buFont typeface="Arial" panose="020B0604020202020204" pitchFamily="34" charset="0"/>
                        <a:buChar char="•"/>
                        <a:tabLst>
                          <a:tab pos="457200" algn="l"/>
                        </a:tabLst>
                        <a:defRPr/>
                      </a:pPr>
                      <a:r>
                        <a:rPr kumimoji="0" lang="es-CL" sz="1600" b="1"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Desarrollar una solución de software, implementando técnicas para sistematizar la gestión de agenda, inventario y venta de productos, asegurando el logro de los objetivos de la empresa. </a:t>
                      </a:r>
                    </a:p>
                    <a:p>
                      <a:pPr marL="342900" marR="123825" lvl="0" indent="-342900" algn="just" defTabSz="914400" rtl="0" eaLnBrk="1" fontAlgn="auto" latinLnBrk="0" hangingPunct="1">
                        <a:lnSpc>
                          <a:spcPct val="107000"/>
                        </a:lnSpc>
                        <a:spcBef>
                          <a:spcPts val="0"/>
                        </a:spcBef>
                        <a:spcAft>
                          <a:spcPts val="0"/>
                        </a:spcAft>
                        <a:buClrTx/>
                        <a:buSzTx/>
                        <a:buFont typeface="+mj-lt"/>
                        <a:buAutoNum type="arabicPeriod"/>
                        <a:tabLst>
                          <a:tab pos="457200" algn="l"/>
                        </a:tabLst>
                        <a:defRPr/>
                      </a:pPr>
                      <a:endParaRPr kumimoji="0" lang="es-CL" sz="1600" b="1"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123825" lvl="0" indent="-171450" algn="just" defTabSz="914400" rtl="0" eaLnBrk="1" fontAlgn="auto" latinLnBrk="0" hangingPunct="1">
                        <a:lnSpc>
                          <a:spcPct val="107000"/>
                        </a:lnSpc>
                        <a:spcBef>
                          <a:spcPts val="0"/>
                        </a:spcBef>
                        <a:spcAft>
                          <a:spcPts val="0"/>
                        </a:spcAft>
                        <a:buClrTx/>
                        <a:buSzTx/>
                        <a:buFont typeface="Arial" panose="020B0604020202020204" pitchFamily="34" charset="0"/>
                        <a:buChar char="•"/>
                        <a:tabLst>
                          <a:tab pos="457200" algn="l"/>
                        </a:tabLst>
                        <a:defRPr/>
                      </a:pPr>
                      <a:r>
                        <a:rPr kumimoji="0" lang="es-CL" sz="1600" b="1"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Construir modelos de datos para soportar los requerimientos de la empresa y que además se apegue a un diseño escalable en el tiempo.</a:t>
                      </a:r>
                    </a:p>
                    <a:p>
                      <a:pPr>
                        <a:lnSpc>
                          <a:spcPct val="107000"/>
                        </a:lnSpc>
                        <a:spcAft>
                          <a:spcPts val="800"/>
                        </a:spcAft>
                      </a:pPr>
                      <a:r>
                        <a:rPr lang="es-CL" sz="1400" b="1"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txBody>
                  <a:tcPr marL="51260" marR="32929" marT="14646" marB="109843">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171450" marR="123825" lvl="0" indent="-171450" algn="just">
                        <a:lnSpc>
                          <a:spcPct val="107000"/>
                        </a:lnSpc>
                        <a:buFont typeface="Arial" panose="020B0604020202020204" pitchFamily="34" charset="0"/>
                        <a:buChar char="•"/>
                        <a:tabLst>
                          <a:tab pos="457200" algn="l"/>
                        </a:tabLst>
                      </a:pPr>
                      <a:r>
                        <a:rPr lang="es-CL" sz="1600" b="1"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Resolver situaciones problemáticas del mundo laboral utilizando elementos de la estadística descriptiva para la generación de reportes tipo </a:t>
                      </a:r>
                      <a:r>
                        <a:rPr lang="es-CL" sz="1600" b="1" cap="none" spc="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dashboard</a:t>
                      </a:r>
                      <a:r>
                        <a:rPr lang="es-CL" sz="1600" b="1"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342900" marR="123825" lvl="0" indent="-342900" algn="just">
                        <a:lnSpc>
                          <a:spcPct val="107000"/>
                        </a:lnSpc>
                        <a:buFont typeface="+mj-lt"/>
                        <a:buAutoNum type="arabicPeriod"/>
                        <a:tabLst>
                          <a:tab pos="457200" algn="l"/>
                        </a:tabLst>
                      </a:pPr>
                      <a:endParaRPr lang="es-CL" sz="1600" b="1"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71450" marR="123825" lvl="0" indent="-171450" algn="just">
                        <a:lnSpc>
                          <a:spcPct val="107000"/>
                        </a:lnSpc>
                        <a:buFont typeface="Arial" panose="020B0604020202020204" pitchFamily="34" charset="0"/>
                        <a:buChar char="•"/>
                        <a:tabLst>
                          <a:tab pos="457200" algn="l"/>
                        </a:tabLst>
                      </a:pPr>
                      <a:r>
                        <a:rPr lang="es-CL" sz="1600" b="1"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Desarrollar la habilidad de gestionar planificar, coordinar y supervisar proyectos informáticos, asegurando que se cumplan los objetivos del proyecto y se realicen ajustes según las necesidades del cliente.</a:t>
                      </a:r>
                    </a:p>
                    <a:p>
                      <a:pPr marL="0" marR="123825" lvl="0" indent="0" algn="just">
                        <a:lnSpc>
                          <a:spcPct val="107000"/>
                        </a:lnSpc>
                        <a:buFont typeface="+mj-lt"/>
                        <a:buNone/>
                        <a:tabLst>
                          <a:tab pos="457200" algn="l"/>
                        </a:tabLst>
                      </a:pPr>
                      <a:br>
                        <a:rPr lang="es-CL" sz="10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s-CL" sz="10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260" marR="32929" marT="14646" marB="10984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88441892"/>
                  </a:ext>
                </a:extLst>
              </a:tr>
            </a:tbl>
          </a:graphicData>
        </a:graphic>
      </p:graphicFrame>
      <p:pic>
        <p:nvPicPr>
          <p:cNvPr id="52" name="Google Shape;170;g1265d18b9e0_0_16">
            <a:extLst>
              <a:ext uri="{FF2B5EF4-FFF2-40B4-BE49-F238E27FC236}">
                <a16:creationId xmlns:a16="http://schemas.microsoft.com/office/drawing/2014/main" id="{DFC86206-ABEF-AFF4-260F-A4D9596F1B10}"/>
              </a:ext>
            </a:extLst>
          </p:cNvPr>
          <p:cNvPicPr preferRelativeResize="0"/>
          <p:nvPr/>
        </p:nvPicPr>
        <p:blipFill rotWithShape="1">
          <a:blip r:embed="rId2">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268245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2F19C79-B57A-47CD-9CF2-3BD4CDFC5103}"/>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800"/>
              </a:spcAft>
            </a:pPr>
            <a:r>
              <a:rPr lang="es-CL" sz="3400" b="1" kern="1200" dirty="0">
                <a:solidFill>
                  <a:srgbClr val="FFFFFF"/>
                </a:solidFill>
                <a:latin typeface="+mj-lt"/>
                <a:ea typeface="+mj-ea"/>
                <a:cs typeface="+mj-cs"/>
              </a:rPr>
              <a:t>Fundamentos</a:t>
            </a:r>
            <a:r>
              <a:rPr lang="en-US" sz="3400" b="1" kern="1200" dirty="0">
                <a:solidFill>
                  <a:srgbClr val="FFFFFF"/>
                </a:solidFill>
                <a:latin typeface="+mj-lt"/>
                <a:ea typeface="+mj-ea"/>
                <a:cs typeface="+mj-cs"/>
              </a:rPr>
              <a:t> Proyecto </a:t>
            </a:r>
            <a:br>
              <a:rPr lang="en-US" sz="3400" b="1" kern="1200" dirty="0">
                <a:solidFill>
                  <a:srgbClr val="FFFFFF"/>
                </a:solidFill>
                <a:latin typeface="+mj-lt"/>
                <a:ea typeface="+mj-ea"/>
                <a:cs typeface="+mj-cs"/>
              </a:rPr>
            </a:br>
            <a:r>
              <a:rPr lang="en-US" sz="3400" b="1" kern="1200" dirty="0">
                <a:solidFill>
                  <a:srgbClr val="FFFFFF"/>
                </a:solidFill>
                <a:latin typeface="+mj-lt"/>
                <a:ea typeface="+mj-ea"/>
                <a:cs typeface="+mj-cs"/>
              </a:rPr>
              <a:t>APT</a:t>
            </a:r>
          </a:p>
        </p:txBody>
      </p:sp>
      <p:graphicFrame>
        <p:nvGraphicFramePr>
          <p:cNvPr id="4" name="Marcador de contenido 3">
            <a:extLst>
              <a:ext uri="{FF2B5EF4-FFF2-40B4-BE49-F238E27FC236}">
                <a16:creationId xmlns:a16="http://schemas.microsoft.com/office/drawing/2014/main" id="{2C5546F8-E017-1BC5-93D0-2F3EC65E99AE}"/>
              </a:ext>
            </a:extLst>
          </p:cNvPr>
          <p:cNvGraphicFramePr>
            <a:graphicFrameLocks noGrp="1"/>
          </p:cNvGraphicFramePr>
          <p:nvPr>
            <p:ph idx="1"/>
            <p:extLst>
              <p:ext uri="{D42A27DB-BD31-4B8C-83A1-F6EECF244321}">
                <p14:modId xmlns:p14="http://schemas.microsoft.com/office/powerpoint/2010/main" val="1331233980"/>
              </p:ext>
            </p:extLst>
          </p:nvPr>
        </p:nvGraphicFramePr>
        <p:xfrm>
          <a:off x="4502428" y="478713"/>
          <a:ext cx="7232369" cy="6112588"/>
        </p:xfrm>
        <a:graphic>
          <a:graphicData uri="http://schemas.openxmlformats.org/drawingml/2006/table">
            <a:tbl>
              <a:tblPr firstRow="1" firstCol="1" bandRow="1">
                <a:tableStyleId>{9D7B26C5-4107-4FEC-AEDC-1716B250A1EF}</a:tableStyleId>
              </a:tblPr>
              <a:tblGrid>
                <a:gridCol w="7232369">
                  <a:extLst>
                    <a:ext uri="{9D8B030D-6E8A-4147-A177-3AD203B41FA5}">
                      <a16:colId xmlns:a16="http://schemas.microsoft.com/office/drawing/2014/main" val="3034275948"/>
                    </a:ext>
                  </a:extLst>
                </a:gridCol>
              </a:tblGrid>
              <a:tr h="568355">
                <a:tc>
                  <a:txBody>
                    <a:bodyPr/>
                    <a:lstStyle/>
                    <a:p>
                      <a:pPr algn="just">
                        <a:lnSpc>
                          <a:spcPct val="107000"/>
                        </a:lnSpc>
                        <a:spcAft>
                          <a:spcPts val="800"/>
                        </a:spcAft>
                      </a:pPr>
                      <a:r>
                        <a:rPr lang="es-CL" sz="1400" dirty="0">
                          <a:effectLst/>
                          <a:latin typeface="Calibri" panose="020F0502020204030204" pitchFamily="34" charset="0"/>
                          <a:ea typeface="Calibri" panose="020F0502020204030204" pitchFamily="34" charset="0"/>
                          <a:cs typeface="Calibri" panose="020F0502020204030204" pitchFamily="34" charset="0"/>
                        </a:rPr>
                        <a:t>Relevancia del proyecto APT</a:t>
                      </a:r>
                    </a:p>
                    <a:p>
                      <a:pPr algn="just">
                        <a:lnSpc>
                          <a:spcPct val="107000"/>
                        </a:lnSpc>
                        <a:spcAft>
                          <a:spcPts val="800"/>
                        </a:spcAft>
                      </a:pPr>
                      <a:endParaRPr lang="es-CL" sz="1400" dirty="0">
                        <a:effectLst/>
                        <a:latin typeface="Calibri" panose="020F0502020204030204" pitchFamily="34" charset="0"/>
                        <a:ea typeface="Calibri" panose="020F0502020204030204" pitchFamily="34" charset="0"/>
                        <a:cs typeface="Calibri" panose="020F0502020204030204" pitchFamily="34" charset="0"/>
                      </a:endParaRPr>
                    </a:p>
                  </a:txBody>
                  <a:tcPr marL="39025" marR="39025" marT="0" marB="0" anchor="ctr"/>
                </a:tc>
                <a:extLst>
                  <a:ext uri="{0D108BD9-81ED-4DB2-BD59-A6C34878D82A}">
                    <a16:rowId xmlns:a16="http://schemas.microsoft.com/office/drawing/2014/main" val="288869985"/>
                  </a:ext>
                </a:extLst>
              </a:tr>
              <a:tr h="5544233">
                <a:tc>
                  <a:txBody>
                    <a:bodyPr/>
                    <a:lstStyle/>
                    <a:p>
                      <a:pPr algn="just">
                        <a:lnSpc>
                          <a:spcPct val="107000"/>
                        </a:lnSpc>
                        <a:spcAft>
                          <a:spcPts val="800"/>
                        </a:spcAft>
                      </a:pPr>
                      <a:r>
                        <a:rPr lang="es-CL" sz="1600" dirty="0">
                          <a:effectLst/>
                          <a:latin typeface="Calibri" panose="020F0502020204030204" pitchFamily="34" charset="0"/>
                          <a:ea typeface="Calibri" panose="020F0502020204030204" pitchFamily="34" charset="0"/>
                          <a:cs typeface="Calibri" panose="020F0502020204030204" pitchFamily="34" charset="0"/>
                        </a:rPr>
                        <a:t>Este proyecto busca abordar la gestión de toma de horas y agendamiento, venta de productos, seguimiento, publicidad y CRM de un salón de belleza:</a:t>
                      </a:r>
                    </a:p>
                    <a:p>
                      <a:pPr algn="just">
                        <a:lnSpc>
                          <a:spcPct val="107000"/>
                        </a:lnSpc>
                        <a:spcAft>
                          <a:spcPts val="800"/>
                        </a:spcAft>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p>
                      <a:pPr marL="342900" marR="123825" lvl="0" indent="-342900" algn="just">
                        <a:lnSpc>
                          <a:spcPct val="107000"/>
                        </a:lnSpc>
                        <a:spcAft>
                          <a:spcPts val="800"/>
                        </a:spcAft>
                        <a:buFont typeface="Noto Sans Symbols"/>
                        <a:buChar char="●"/>
                        <a:tabLst>
                          <a:tab pos="457200" algn="l"/>
                        </a:tabLst>
                      </a:pPr>
                      <a:r>
                        <a:rPr lang="es-CL" sz="1600" b="0" dirty="0">
                          <a:effectLst/>
                          <a:latin typeface="Calibri" panose="020F0502020204030204" pitchFamily="34" charset="0"/>
                          <a:ea typeface="Calibri" panose="020F0502020204030204" pitchFamily="34" charset="0"/>
                          <a:cs typeface="Calibri" panose="020F0502020204030204" pitchFamily="34" charset="0"/>
                        </a:rPr>
                        <a:t>Se nos presentó la oportunidad de dar una solución de software a un nuevo salón de belleza que busca una herramienta que le permita gestionar de forma óptima las reservas y venta de sus servicios.  </a:t>
                      </a:r>
                    </a:p>
                    <a:p>
                      <a:pPr marL="342900" marR="123825" lvl="0" indent="-342900" algn="just">
                        <a:lnSpc>
                          <a:spcPct val="107000"/>
                        </a:lnSpc>
                        <a:spcAft>
                          <a:spcPts val="800"/>
                        </a:spcAft>
                        <a:buFont typeface="Noto Sans Symbols"/>
                        <a:buChar char="●"/>
                        <a:tabLst>
                          <a:tab pos="457200" algn="l"/>
                        </a:tabLst>
                      </a:pPr>
                      <a:r>
                        <a:rPr lang="es-CL" sz="1600" b="0" dirty="0">
                          <a:effectLst/>
                          <a:latin typeface="Calibri" panose="020F0502020204030204" pitchFamily="34" charset="0"/>
                          <a:ea typeface="Calibri" panose="020F0502020204030204" pitchFamily="34" charset="0"/>
                          <a:cs typeface="Calibri" panose="020F0502020204030204" pitchFamily="34" charset="0"/>
                        </a:rPr>
                        <a:t>Es relevante este tema para el campo laboral porque nos permite aplicar competencias clave de nuestro perfil académico al desarrollar una solución de software integral que automatiza y optimiza procesos en el sector de la belleza, como la gestión de reservas, CRM, pagos en línea y Marketplace.  </a:t>
                      </a:r>
                    </a:p>
                    <a:p>
                      <a:pPr marL="342900" marR="123825" lvl="0" indent="-342900" algn="just">
                        <a:lnSpc>
                          <a:spcPct val="107000"/>
                        </a:lnSpc>
                        <a:spcAft>
                          <a:spcPts val="800"/>
                        </a:spcAft>
                        <a:buFont typeface="Noto Sans Symbols"/>
                        <a:buChar char="●"/>
                        <a:tabLst>
                          <a:tab pos="457200" algn="l"/>
                        </a:tabLst>
                      </a:pPr>
                      <a:r>
                        <a:rPr lang="es-CL" sz="1600" b="0" dirty="0">
                          <a:effectLst/>
                          <a:latin typeface="Calibri" panose="020F0502020204030204" pitchFamily="34" charset="0"/>
                          <a:ea typeface="Calibri" panose="020F0502020204030204" pitchFamily="34" charset="0"/>
                          <a:cs typeface="Calibri" panose="020F0502020204030204" pitchFamily="34" charset="0"/>
                        </a:rPr>
                        <a:t>Está ubicado en Peñalolén Alto, Santiago, y su principal característica es que es un salón de alto estándar, donde se necesita gestión informática profesional.</a:t>
                      </a:r>
                    </a:p>
                    <a:p>
                      <a:pPr marL="342900" marR="123825" lvl="0" indent="-342900" algn="just">
                        <a:lnSpc>
                          <a:spcPct val="107000"/>
                        </a:lnSpc>
                        <a:spcAft>
                          <a:spcPts val="800"/>
                        </a:spcAft>
                        <a:buFont typeface="Noto Sans Symbols"/>
                        <a:buChar char="●"/>
                        <a:tabLst>
                          <a:tab pos="457200" algn="l"/>
                        </a:tabLst>
                      </a:pPr>
                      <a:r>
                        <a:rPr lang="es-CL" sz="1600" b="0" dirty="0">
                          <a:effectLst/>
                          <a:latin typeface="Calibri" panose="020F0502020204030204" pitchFamily="34" charset="0"/>
                          <a:ea typeface="Calibri" panose="020F0502020204030204" pitchFamily="34" charset="0"/>
                          <a:cs typeface="Calibri" panose="020F0502020204030204" pitchFamily="34" charset="0"/>
                        </a:rPr>
                        <a:t>Este proyecto ayudará principalmente al salón de belleza que solicitó esta solución, mejorando la eficiencia operativa de sus colaboradores y la experiencia de usuario de sus clientes.</a:t>
                      </a:r>
                    </a:p>
                  </a:txBody>
                  <a:tcPr marL="39025" marR="39025" marT="0" marB="0" anchor="ctr"/>
                </a:tc>
                <a:extLst>
                  <a:ext uri="{0D108BD9-81ED-4DB2-BD59-A6C34878D82A}">
                    <a16:rowId xmlns:a16="http://schemas.microsoft.com/office/drawing/2014/main" val="2178630582"/>
                  </a:ext>
                </a:extLst>
              </a:tr>
            </a:tbl>
          </a:graphicData>
        </a:graphic>
      </p:graphicFrame>
      <p:pic>
        <p:nvPicPr>
          <p:cNvPr id="5" name="Google Shape;170;g1265d18b9e0_0_16">
            <a:extLst>
              <a:ext uri="{FF2B5EF4-FFF2-40B4-BE49-F238E27FC236}">
                <a16:creationId xmlns:a16="http://schemas.microsoft.com/office/drawing/2014/main" id="{2D9D56AA-93F2-C816-0E84-BFA532E553CF}"/>
              </a:ext>
            </a:extLst>
          </p:cNvPr>
          <p:cNvPicPr preferRelativeResize="0"/>
          <p:nvPr/>
        </p:nvPicPr>
        <p:blipFill rotWithShape="1">
          <a:blip r:embed="rId2">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205129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2F19C79-B57A-47CD-9CF2-3BD4CDFC5103}"/>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800"/>
              </a:spcAft>
            </a:pPr>
            <a:r>
              <a:rPr lang="es-CL" sz="3400" b="1" kern="1200" dirty="0">
                <a:solidFill>
                  <a:srgbClr val="FFFFFF"/>
                </a:solidFill>
                <a:latin typeface="+mj-lt"/>
                <a:ea typeface="+mj-ea"/>
                <a:cs typeface="+mj-cs"/>
              </a:rPr>
              <a:t>Fundamentos</a:t>
            </a:r>
            <a:r>
              <a:rPr lang="en-US" sz="3400" b="1" kern="1200" dirty="0">
                <a:solidFill>
                  <a:srgbClr val="FFFFFF"/>
                </a:solidFill>
                <a:latin typeface="+mj-lt"/>
                <a:ea typeface="+mj-ea"/>
                <a:cs typeface="+mj-cs"/>
              </a:rPr>
              <a:t> Proyecto </a:t>
            </a:r>
            <a:br>
              <a:rPr lang="en-US" sz="3400" b="1" kern="1200" dirty="0">
                <a:solidFill>
                  <a:srgbClr val="FFFFFF"/>
                </a:solidFill>
                <a:latin typeface="+mj-lt"/>
                <a:ea typeface="+mj-ea"/>
                <a:cs typeface="+mj-cs"/>
              </a:rPr>
            </a:br>
            <a:r>
              <a:rPr lang="en-US" sz="3400" b="1" kern="1200" dirty="0">
                <a:solidFill>
                  <a:srgbClr val="FFFFFF"/>
                </a:solidFill>
                <a:latin typeface="+mj-lt"/>
                <a:ea typeface="+mj-ea"/>
                <a:cs typeface="+mj-cs"/>
              </a:rPr>
              <a:t>APT</a:t>
            </a:r>
          </a:p>
        </p:txBody>
      </p:sp>
      <p:graphicFrame>
        <p:nvGraphicFramePr>
          <p:cNvPr id="9" name="Marcador de contenido 8">
            <a:extLst>
              <a:ext uri="{FF2B5EF4-FFF2-40B4-BE49-F238E27FC236}">
                <a16:creationId xmlns:a16="http://schemas.microsoft.com/office/drawing/2014/main" id="{C69D7185-5162-9D08-B004-B144EB15F9BC}"/>
              </a:ext>
            </a:extLst>
          </p:cNvPr>
          <p:cNvGraphicFramePr>
            <a:graphicFrameLocks noGrp="1"/>
          </p:cNvGraphicFramePr>
          <p:nvPr>
            <p:ph idx="1"/>
            <p:extLst>
              <p:ext uri="{D42A27DB-BD31-4B8C-83A1-F6EECF244321}">
                <p14:modId xmlns:p14="http://schemas.microsoft.com/office/powerpoint/2010/main" val="2686019529"/>
              </p:ext>
            </p:extLst>
          </p:nvPr>
        </p:nvGraphicFramePr>
        <p:xfrm>
          <a:off x="4435287" y="478711"/>
          <a:ext cx="7225749" cy="6077805"/>
        </p:xfrm>
        <a:graphic>
          <a:graphicData uri="http://schemas.openxmlformats.org/drawingml/2006/table">
            <a:tbl>
              <a:tblPr firstRow="1" firstCol="1" bandRow="1">
                <a:noFill/>
                <a:tableStyleId>{5C22544A-7EE6-4342-B048-85BDC9FD1C3A}</a:tableStyleId>
              </a:tblPr>
              <a:tblGrid>
                <a:gridCol w="1270188">
                  <a:extLst>
                    <a:ext uri="{9D8B030D-6E8A-4147-A177-3AD203B41FA5}">
                      <a16:colId xmlns:a16="http://schemas.microsoft.com/office/drawing/2014/main" val="1142762254"/>
                    </a:ext>
                  </a:extLst>
                </a:gridCol>
                <a:gridCol w="5955561">
                  <a:extLst>
                    <a:ext uri="{9D8B030D-6E8A-4147-A177-3AD203B41FA5}">
                      <a16:colId xmlns:a16="http://schemas.microsoft.com/office/drawing/2014/main" val="2263161137"/>
                    </a:ext>
                  </a:extLst>
                </a:gridCol>
              </a:tblGrid>
              <a:tr h="1363455">
                <a:tc>
                  <a:txBody>
                    <a:bodyPr/>
                    <a:lstStyle/>
                    <a:p>
                      <a:pPr>
                        <a:lnSpc>
                          <a:spcPct val="107000"/>
                        </a:lnSpc>
                        <a:spcAft>
                          <a:spcPts val="800"/>
                        </a:spcAft>
                      </a:pPr>
                      <a:r>
                        <a:rPr lang="es-CL" sz="14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Pertinencia del proyecto con el perfil de egreso</a:t>
                      </a: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just">
                        <a:lnSpc>
                          <a:spcPct val="107000"/>
                        </a:lnSpc>
                        <a:spcAft>
                          <a:spcPts val="800"/>
                        </a:spcAft>
                      </a:pPr>
                      <a:r>
                        <a:rPr lang="es-CL" sz="14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Este proyecto está alineado con el perfil de egreso de la carrera, ya que involucra competencias clave como la capacidad de analizar y proponer soluciones informáticas que mejoren procesos organizacionales, como es en este caso el agendamiento de citas para esta pyme.  </a:t>
                      </a: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47589203"/>
                  </a:ext>
                </a:extLst>
              </a:tr>
              <a:tr h="1406719">
                <a:tc>
                  <a:txBody>
                    <a:bodyPr/>
                    <a:lstStyle/>
                    <a:p>
                      <a:pPr>
                        <a:lnSpc>
                          <a:spcPct val="107000"/>
                        </a:lnSpc>
                        <a:spcAft>
                          <a:spcPts val="800"/>
                        </a:spcAft>
                      </a:pPr>
                      <a:r>
                        <a:rPr lang="es-CL" sz="14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Descripción del Proyecto APT</a:t>
                      </a:r>
                    </a:p>
                  </a:txBody>
                  <a:tcPr marL="101789" marR="52930" marT="52930" marB="5293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just">
                        <a:lnSpc>
                          <a:spcPct val="107000"/>
                        </a:lnSpc>
                        <a:spcAft>
                          <a:spcPts val="800"/>
                        </a:spcAft>
                      </a:pPr>
                      <a:r>
                        <a:rPr lang="es-CL" sz="14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Esperamos desarrollar una aplicación web que permita la gestión de citas, la administración y venta de productos, CRM y la generación de reportes para la toma de decisiones. Priorizaremos los requerimientos del cliente bajo la metodología SCRUM, para entregar módulos o pequeños MVP por cada ciclo de trabajo (Sprint).</a:t>
                      </a:r>
                    </a:p>
                  </a:txBody>
                  <a:tcPr marL="101789" marR="52930" marT="52930" marB="52930">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89751824"/>
                  </a:ext>
                </a:extLst>
              </a:tr>
              <a:tr h="1485266">
                <a:tc>
                  <a:txBody>
                    <a:bodyPr/>
                    <a:lstStyle/>
                    <a:p>
                      <a:pPr>
                        <a:lnSpc>
                          <a:spcPct val="107000"/>
                        </a:lnSpc>
                        <a:spcAft>
                          <a:spcPts val="800"/>
                        </a:spcAft>
                      </a:pPr>
                      <a:r>
                        <a:rPr lang="es-CL" sz="14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Relación con los intereses profesionales</a:t>
                      </a:r>
                    </a:p>
                  </a:txBody>
                  <a:tcPr marL="101789" marR="52930" marT="52930" marB="5293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just">
                        <a:lnSpc>
                          <a:spcPct val="107000"/>
                        </a:lnSpc>
                        <a:spcAft>
                          <a:spcPts val="800"/>
                        </a:spcAft>
                      </a:pPr>
                      <a:r>
                        <a:rPr lang="es-CL" sz="14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 Al desarrollar este proyecto, estamos fortaleciendo nuestras habilidades en programación, gestión de proyectos y solución de problemas técnicos, lo que contribuye significativamente a nuestro crecimiento profesional en la ingeniería en informática y nos prepara para enfrentar desafíos similares en nuestro futuro laboral.</a:t>
                      </a:r>
                    </a:p>
                  </a:txBody>
                  <a:tcPr marL="101789" marR="52930" marT="52930" marB="52930">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52328427"/>
                  </a:ext>
                </a:extLst>
              </a:tr>
              <a:tr h="1822365">
                <a:tc>
                  <a:txBody>
                    <a:bodyPr/>
                    <a:lstStyle/>
                    <a:p>
                      <a:pPr>
                        <a:lnSpc>
                          <a:spcPct val="107000"/>
                        </a:lnSpc>
                        <a:spcAft>
                          <a:spcPts val="800"/>
                        </a:spcAft>
                      </a:pPr>
                      <a:r>
                        <a:rPr lang="es-CL" sz="14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Factibilidad de desarrollo del Proyecto APT</a:t>
                      </a:r>
                    </a:p>
                  </a:txBody>
                  <a:tcPr marL="101789" marR="52930" marT="52930" marB="5293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just">
                        <a:lnSpc>
                          <a:spcPct val="107000"/>
                        </a:lnSpc>
                        <a:spcAft>
                          <a:spcPts val="800"/>
                        </a:spcAft>
                      </a:pPr>
                      <a:r>
                        <a:rPr lang="es-CL" sz="14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Con la experiencia de haber desarrollado un portafolio en la salida intermedia, nos sentimos más seguros como equipo para afrontar este desafío. Tenemos en cuenta las fases de análisis, diseño, implementación, pruebas y documentación para gestionar y estructurar este proyecto de forma ordenada y óptima.</a:t>
                      </a:r>
                    </a:p>
                  </a:txBody>
                  <a:tcPr marL="101789" marR="52930" marT="52930" marB="52930">
                    <a:lnL w="19050" cap="flat" cmpd="sng" algn="ctr">
                      <a:solidFill>
                        <a:srgbClr val="FFFFFF"/>
                      </a:solid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723567363"/>
                  </a:ext>
                </a:extLst>
              </a:tr>
            </a:tbl>
          </a:graphicData>
        </a:graphic>
      </p:graphicFrame>
      <p:pic>
        <p:nvPicPr>
          <p:cNvPr id="10" name="Google Shape;170;g1265d18b9e0_0_16">
            <a:extLst>
              <a:ext uri="{FF2B5EF4-FFF2-40B4-BE49-F238E27FC236}">
                <a16:creationId xmlns:a16="http://schemas.microsoft.com/office/drawing/2014/main" id="{2C52964E-2EE2-0E27-DBAA-01F5800E2625}"/>
              </a:ext>
            </a:extLst>
          </p:cNvPr>
          <p:cNvPicPr preferRelativeResize="0"/>
          <p:nvPr/>
        </p:nvPicPr>
        <p:blipFill rotWithShape="1">
          <a:blip r:embed="rId2">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65672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2F19C79-B57A-47CD-9CF2-3BD4CDFC5103}"/>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800"/>
              </a:spcAft>
            </a:pPr>
            <a:r>
              <a:rPr lang="en-US" sz="3400" b="1" dirty="0" err="1">
                <a:solidFill>
                  <a:srgbClr val="FFFFFF"/>
                </a:solidFill>
              </a:rPr>
              <a:t>Objetivos</a:t>
            </a:r>
            <a:r>
              <a:rPr lang="en-US" sz="3400" b="1" kern="1200" dirty="0">
                <a:solidFill>
                  <a:srgbClr val="FFFFFF"/>
                </a:solidFill>
                <a:latin typeface="+mj-lt"/>
                <a:ea typeface="+mj-ea"/>
                <a:cs typeface="+mj-cs"/>
              </a:rPr>
              <a:t> Proyecto </a:t>
            </a:r>
            <a:br>
              <a:rPr lang="en-US" sz="3400" b="1" kern="1200" dirty="0">
                <a:solidFill>
                  <a:srgbClr val="FFFFFF"/>
                </a:solidFill>
                <a:latin typeface="+mj-lt"/>
                <a:ea typeface="+mj-ea"/>
                <a:cs typeface="+mj-cs"/>
              </a:rPr>
            </a:br>
            <a:r>
              <a:rPr lang="en-US" sz="3400" b="1" kern="1200" dirty="0">
                <a:solidFill>
                  <a:srgbClr val="FFFFFF"/>
                </a:solidFill>
                <a:latin typeface="+mj-lt"/>
                <a:ea typeface="+mj-ea"/>
                <a:cs typeface="+mj-cs"/>
              </a:rPr>
              <a:t>APT</a:t>
            </a:r>
          </a:p>
        </p:txBody>
      </p:sp>
      <p:graphicFrame>
        <p:nvGraphicFramePr>
          <p:cNvPr id="9" name="Marcador de contenido 8">
            <a:extLst>
              <a:ext uri="{FF2B5EF4-FFF2-40B4-BE49-F238E27FC236}">
                <a16:creationId xmlns:a16="http://schemas.microsoft.com/office/drawing/2014/main" id="{C69D7185-5162-9D08-B004-B144EB15F9BC}"/>
              </a:ext>
            </a:extLst>
          </p:cNvPr>
          <p:cNvGraphicFramePr>
            <a:graphicFrameLocks noGrp="1"/>
          </p:cNvGraphicFramePr>
          <p:nvPr>
            <p:ph idx="1"/>
            <p:extLst>
              <p:ext uri="{D42A27DB-BD31-4B8C-83A1-F6EECF244321}">
                <p14:modId xmlns:p14="http://schemas.microsoft.com/office/powerpoint/2010/main" val="949438017"/>
              </p:ext>
            </p:extLst>
          </p:nvPr>
        </p:nvGraphicFramePr>
        <p:xfrm>
          <a:off x="4435287" y="478712"/>
          <a:ext cx="7225749" cy="6017339"/>
        </p:xfrm>
        <a:graphic>
          <a:graphicData uri="http://schemas.openxmlformats.org/drawingml/2006/table">
            <a:tbl>
              <a:tblPr firstRow="1" firstCol="1" bandRow="1">
                <a:noFill/>
                <a:tableStyleId>{5C22544A-7EE6-4342-B048-85BDC9FD1C3A}</a:tableStyleId>
              </a:tblPr>
              <a:tblGrid>
                <a:gridCol w="1270188">
                  <a:extLst>
                    <a:ext uri="{9D8B030D-6E8A-4147-A177-3AD203B41FA5}">
                      <a16:colId xmlns:a16="http://schemas.microsoft.com/office/drawing/2014/main" val="1142762254"/>
                    </a:ext>
                  </a:extLst>
                </a:gridCol>
                <a:gridCol w="5955561">
                  <a:extLst>
                    <a:ext uri="{9D8B030D-6E8A-4147-A177-3AD203B41FA5}">
                      <a16:colId xmlns:a16="http://schemas.microsoft.com/office/drawing/2014/main" val="2263161137"/>
                    </a:ext>
                  </a:extLst>
                </a:gridCol>
              </a:tblGrid>
              <a:tr h="438326">
                <a:tc>
                  <a:txBody>
                    <a:bodyPr/>
                    <a:lstStyle/>
                    <a:p>
                      <a:pPr>
                        <a:lnSpc>
                          <a:spcPct val="107000"/>
                        </a:lnSpc>
                        <a:spcAft>
                          <a:spcPts val="800"/>
                        </a:spcAft>
                      </a:pPr>
                      <a:endParaRPr lang="es-CL" sz="14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s-CL" sz="2000" b="1"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Objetivos Generales</a:t>
                      </a: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47589203"/>
                  </a:ext>
                </a:extLst>
              </a:tr>
              <a:tr h="1250044">
                <a:tc>
                  <a:txBody>
                    <a:bodyPr/>
                    <a:lstStyle/>
                    <a:p>
                      <a:pPr algn="just">
                        <a:lnSpc>
                          <a:spcPct val="107000"/>
                        </a:lnSpc>
                        <a:spcAft>
                          <a:spcPts val="800"/>
                        </a:spcAft>
                      </a:pPr>
                      <a:r>
                        <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Especifico</a:t>
                      </a:r>
                    </a:p>
                  </a:txBody>
                  <a:tcPr marL="78962" marR="138507" marT="22560" marB="169204">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just">
                        <a:lnSpc>
                          <a:spcPct val="107000"/>
                        </a:lnSpc>
                        <a:spcAft>
                          <a:spcPts val="800"/>
                        </a:spcAft>
                      </a:pPr>
                      <a:r>
                        <a:rPr lang="es-CL" sz="14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Desarrollar un software para nuestro cliente el cual incluya todos los requerimientos funcionales y no funcionales necesarios para la gestión del salón de belleza, incluyendo la administración de citas, gestión de clientes, control de inventario, Marketplace y análisis estadísticos.</a:t>
                      </a:r>
                    </a:p>
                  </a:txBody>
                  <a:tcPr marL="78962" marR="138507" marT="22560" marB="169204" anchor="ctr">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89751824"/>
                  </a:ext>
                </a:extLst>
              </a:tr>
              <a:tr h="1027504">
                <a:tc>
                  <a:txBody>
                    <a:bodyPr/>
                    <a:lstStyle/>
                    <a:p>
                      <a:pPr algn="just">
                        <a:lnSpc>
                          <a:spcPct val="107000"/>
                        </a:lnSpc>
                        <a:spcAft>
                          <a:spcPts val="800"/>
                        </a:spcAft>
                      </a:pPr>
                      <a:r>
                        <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Medible</a:t>
                      </a:r>
                    </a:p>
                  </a:txBody>
                  <a:tcPr marL="78962" marR="138507" marT="22560" marB="169204">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just">
                        <a:lnSpc>
                          <a:spcPct val="107000"/>
                        </a:lnSpc>
                        <a:spcAft>
                          <a:spcPts val="800"/>
                        </a:spcAft>
                      </a:pPr>
                      <a:r>
                        <a:rPr lang="es-CL" sz="14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Alcanzar una adopción inicial de al menos el 80% de los usuarios en los primeros 3 meses de lanzamiento, midiendo el porcentaje de clientes que usan la plataforma y se han registrado en el sistema.</a:t>
                      </a:r>
                    </a:p>
                  </a:txBody>
                  <a:tcPr marL="78962" marR="138507" marT="22560" marB="169204"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52328427"/>
                  </a:ext>
                </a:extLst>
              </a:tr>
              <a:tr h="737965">
                <a:tc>
                  <a:txBody>
                    <a:bodyPr/>
                    <a:lstStyle/>
                    <a:p>
                      <a:pPr algn="just">
                        <a:lnSpc>
                          <a:spcPct val="107000"/>
                        </a:lnSpc>
                        <a:spcAft>
                          <a:spcPts val="800"/>
                        </a:spcAft>
                      </a:pPr>
                      <a:r>
                        <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Alcanzable: </a:t>
                      </a:r>
                    </a:p>
                  </a:txBody>
                  <a:tcPr marL="78962" marR="138507" marT="22560" marB="169204">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just">
                        <a:lnSpc>
                          <a:spcPct val="107000"/>
                        </a:lnSpc>
                        <a:spcAft>
                          <a:spcPts val="800"/>
                        </a:spcAft>
                      </a:pPr>
                      <a:r>
                        <a:rPr lang="es-CL" sz="14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Asegurar que el software cumpla con las especificaciones funcionales y no funcionales, y que esté desplegado y listo para usarlo en 6 meses.</a:t>
                      </a:r>
                    </a:p>
                  </a:txBody>
                  <a:tcPr marL="78962" marR="138507" marT="22560" marB="169204"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723567363"/>
                  </a:ext>
                </a:extLst>
              </a:tr>
              <a:tr h="1184565">
                <a:tc>
                  <a:txBody>
                    <a:bodyPr/>
                    <a:lstStyle/>
                    <a:p>
                      <a:pPr algn="just">
                        <a:lnSpc>
                          <a:spcPct val="107000"/>
                        </a:lnSpc>
                        <a:spcAft>
                          <a:spcPts val="800"/>
                        </a:spcAft>
                      </a:pPr>
                      <a:r>
                        <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Relevante</a:t>
                      </a:r>
                    </a:p>
                  </a:txBody>
                  <a:tcPr marL="78962" marR="138507" marT="22560" marB="169204">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algn="just">
                        <a:lnSpc>
                          <a:spcPct val="107000"/>
                        </a:lnSpc>
                        <a:spcAft>
                          <a:spcPts val="800"/>
                        </a:spcAft>
                      </a:pPr>
                      <a:r>
                        <a:rPr lang="es-CL" sz="14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Mejorar la eficiencia en la gestión salón de belleza, reduciendo la gestión manual de citas, inventario, clientes, etc. </a:t>
                      </a:r>
                    </a:p>
                  </a:txBody>
                  <a:tcPr marL="78962" marR="138507" marT="22560" marB="169204" anchor="ctr">
                    <a:lnL w="19050" cap="flat" cmpd="sng" algn="ctr">
                      <a:solidFill>
                        <a:srgbClr val="FFFFFF"/>
                      </a:solidFill>
                      <a:prstDash val="solid"/>
                      <a:round/>
                      <a:headEnd type="none" w="med" len="med"/>
                      <a:tailEnd type="none" w="med" len="me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60370358"/>
                  </a:ext>
                </a:extLst>
              </a:tr>
              <a:tr h="1378935">
                <a:tc>
                  <a:txBody>
                    <a:bodyPr/>
                    <a:lstStyle/>
                    <a:p>
                      <a:pPr algn="just">
                        <a:lnSpc>
                          <a:spcPct val="107000"/>
                        </a:lnSpc>
                        <a:spcAft>
                          <a:spcPts val="800"/>
                        </a:spcAft>
                      </a:pPr>
                      <a:r>
                        <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Temporal</a:t>
                      </a:r>
                    </a:p>
                  </a:txBody>
                  <a:tcPr marL="78962" marR="138507" marT="22560" marB="169204">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algn="just">
                        <a:lnSpc>
                          <a:spcPct val="107000"/>
                        </a:lnSpc>
                        <a:spcAft>
                          <a:spcPts val="800"/>
                        </a:spcAft>
                      </a:pPr>
                      <a:r>
                        <a:rPr lang="es-CL" sz="14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Este sistema debe estar completamente desplegado para su uso en un período de 6 meses.</a:t>
                      </a:r>
                    </a:p>
                  </a:txBody>
                  <a:tcPr marL="78962" marR="138507" marT="22560" marB="169204" anchor="ctr">
                    <a:lnL w="19050" cap="flat" cmpd="sng" algn="ctr">
                      <a:solidFill>
                        <a:srgbClr val="FFFFFF"/>
                      </a:solidFill>
                      <a:prstDash val="solid"/>
                      <a:round/>
                      <a:headEnd type="none" w="med" len="med"/>
                      <a:tailEnd type="none" w="med" len="me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B4BCBE">
                        <a:alpha val="34902"/>
                      </a:srgbClr>
                    </a:solidFill>
                  </a:tcPr>
                </a:tc>
                <a:extLst>
                  <a:ext uri="{0D108BD9-81ED-4DB2-BD59-A6C34878D82A}">
                    <a16:rowId xmlns:a16="http://schemas.microsoft.com/office/drawing/2014/main" val="970599874"/>
                  </a:ext>
                </a:extLst>
              </a:tr>
            </a:tbl>
          </a:graphicData>
        </a:graphic>
      </p:graphicFrame>
      <p:pic>
        <p:nvPicPr>
          <p:cNvPr id="3" name="Google Shape;170;g1265d18b9e0_0_16">
            <a:extLst>
              <a:ext uri="{FF2B5EF4-FFF2-40B4-BE49-F238E27FC236}">
                <a16:creationId xmlns:a16="http://schemas.microsoft.com/office/drawing/2014/main" id="{923EB29A-955D-21B2-7CF0-91E8EBE162F1}"/>
              </a:ext>
            </a:extLst>
          </p:cNvPr>
          <p:cNvPicPr preferRelativeResize="0"/>
          <p:nvPr/>
        </p:nvPicPr>
        <p:blipFill rotWithShape="1">
          <a:blip r:embed="rId2">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349332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2F19C79-B57A-47CD-9CF2-3BD4CDFC5103}"/>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800"/>
              </a:spcAft>
            </a:pPr>
            <a:r>
              <a:rPr lang="es-CL" sz="3400" b="1" dirty="0">
                <a:solidFill>
                  <a:srgbClr val="FFFFFF"/>
                </a:solidFill>
              </a:rPr>
              <a:t>Objetivos</a:t>
            </a:r>
            <a:r>
              <a:rPr lang="en-US" sz="3400" b="1" kern="1200" dirty="0">
                <a:solidFill>
                  <a:srgbClr val="FFFFFF"/>
                </a:solidFill>
                <a:latin typeface="+mj-lt"/>
                <a:ea typeface="+mj-ea"/>
                <a:cs typeface="+mj-cs"/>
              </a:rPr>
              <a:t> Proyecto </a:t>
            </a:r>
            <a:br>
              <a:rPr lang="en-US" sz="3400" b="1" kern="1200" dirty="0">
                <a:solidFill>
                  <a:srgbClr val="FFFFFF"/>
                </a:solidFill>
                <a:latin typeface="+mj-lt"/>
                <a:ea typeface="+mj-ea"/>
                <a:cs typeface="+mj-cs"/>
              </a:rPr>
            </a:br>
            <a:r>
              <a:rPr lang="en-US" sz="3400" b="1" kern="1200" dirty="0">
                <a:solidFill>
                  <a:srgbClr val="FFFFFF"/>
                </a:solidFill>
                <a:latin typeface="+mj-lt"/>
                <a:ea typeface="+mj-ea"/>
                <a:cs typeface="+mj-cs"/>
              </a:rPr>
              <a:t>APT</a:t>
            </a:r>
          </a:p>
        </p:txBody>
      </p:sp>
      <p:graphicFrame>
        <p:nvGraphicFramePr>
          <p:cNvPr id="9" name="Marcador de contenido 8">
            <a:extLst>
              <a:ext uri="{FF2B5EF4-FFF2-40B4-BE49-F238E27FC236}">
                <a16:creationId xmlns:a16="http://schemas.microsoft.com/office/drawing/2014/main" id="{C69D7185-5162-9D08-B004-B144EB15F9BC}"/>
              </a:ext>
            </a:extLst>
          </p:cNvPr>
          <p:cNvGraphicFramePr>
            <a:graphicFrameLocks noGrp="1"/>
          </p:cNvGraphicFramePr>
          <p:nvPr>
            <p:ph idx="1"/>
            <p:extLst>
              <p:ext uri="{D42A27DB-BD31-4B8C-83A1-F6EECF244321}">
                <p14:modId xmlns:p14="http://schemas.microsoft.com/office/powerpoint/2010/main" val="947262546"/>
              </p:ext>
            </p:extLst>
          </p:nvPr>
        </p:nvGraphicFramePr>
        <p:xfrm>
          <a:off x="4435287" y="478712"/>
          <a:ext cx="7225749" cy="6216149"/>
        </p:xfrm>
        <a:graphic>
          <a:graphicData uri="http://schemas.openxmlformats.org/drawingml/2006/table">
            <a:tbl>
              <a:tblPr firstRow="1" firstCol="1" bandRow="1">
                <a:noFill/>
                <a:tableStyleId>{5C22544A-7EE6-4342-B048-85BDC9FD1C3A}</a:tableStyleId>
              </a:tblPr>
              <a:tblGrid>
                <a:gridCol w="1374963">
                  <a:extLst>
                    <a:ext uri="{9D8B030D-6E8A-4147-A177-3AD203B41FA5}">
                      <a16:colId xmlns:a16="http://schemas.microsoft.com/office/drawing/2014/main" val="1142762254"/>
                    </a:ext>
                  </a:extLst>
                </a:gridCol>
                <a:gridCol w="5850786">
                  <a:extLst>
                    <a:ext uri="{9D8B030D-6E8A-4147-A177-3AD203B41FA5}">
                      <a16:colId xmlns:a16="http://schemas.microsoft.com/office/drawing/2014/main" val="2263161137"/>
                    </a:ext>
                  </a:extLst>
                </a:gridCol>
              </a:tblGrid>
              <a:tr h="395265">
                <a:tc>
                  <a:txBody>
                    <a:bodyPr/>
                    <a:lstStyle/>
                    <a:p>
                      <a:pPr>
                        <a:lnSpc>
                          <a:spcPct val="100000"/>
                        </a:lnSpc>
                        <a:spcAft>
                          <a:spcPts val="800"/>
                        </a:spcAft>
                      </a:pPr>
                      <a:endParaRPr lang="es-CL" sz="14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just" defTabSz="914400" rtl="0" eaLnBrk="1" fontAlgn="auto" latinLnBrk="0" hangingPunct="1">
                        <a:lnSpc>
                          <a:spcPct val="100000"/>
                        </a:lnSpc>
                        <a:spcBef>
                          <a:spcPts val="0"/>
                        </a:spcBef>
                        <a:spcAft>
                          <a:spcPts val="800"/>
                        </a:spcAft>
                        <a:buClrTx/>
                        <a:buSzTx/>
                        <a:buFontTx/>
                        <a:buNone/>
                        <a:tabLst/>
                        <a:defRPr/>
                      </a:pPr>
                      <a:r>
                        <a:rPr lang="es-CL" sz="2000" b="1"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Objetivos Específicos</a:t>
                      </a: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47589203"/>
                  </a:ext>
                </a:extLst>
              </a:tr>
              <a:tr h="572590">
                <a:tc>
                  <a:txBody>
                    <a:bodyPr/>
                    <a:lstStyle/>
                    <a:p>
                      <a:pPr algn="l">
                        <a:lnSpc>
                          <a:spcPct val="100000"/>
                        </a:lnSpc>
                        <a:spcAft>
                          <a:spcPts val="800"/>
                        </a:spcAft>
                      </a:pPr>
                      <a:r>
                        <a:rPr lang="es-CL" sz="14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Agendamiento de clientes</a:t>
                      </a:r>
                      <a:endParaRPr lang="es-CL" sz="1400" b="0"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lvl="0">
                        <a:lnSpc>
                          <a:spcPct val="100000"/>
                        </a:lnSpc>
                      </a:pPr>
                      <a:r>
                        <a:rPr lang="es-CL"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Desarrollar e implementar un sistema de agendamiento en línea que permita a los clientes reservar citas de manera eficiente.</a:t>
                      </a:r>
                    </a:p>
                  </a:txBody>
                  <a:tcPr marL="78962" marR="138507" marT="22560" marB="169204">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89751824"/>
                  </a:ext>
                </a:extLst>
              </a:tr>
              <a:tr h="572590">
                <a:tc>
                  <a:txBody>
                    <a:bodyPr/>
                    <a:lstStyle/>
                    <a:p>
                      <a:pPr algn="l">
                        <a:lnSpc>
                          <a:spcPct val="100000"/>
                        </a:lnSpc>
                        <a:spcAft>
                          <a:spcPts val="800"/>
                        </a:spcAft>
                      </a:pPr>
                      <a:r>
                        <a:rPr lang="es-CL" sz="14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Personalización del servicio</a:t>
                      </a:r>
                      <a:endPar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lvl="0">
                        <a:lnSpc>
                          <a:spcPct val="100000"/>
                        </a:lnSpc>
                      </a:pPr>
                      <a:r>
                        <a:rPr lang="es-CL"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Configurar un módulo CRM que permita segmentar y personalizar las interacciones con los clientes.</a:t>
                      </a:r>
                    </a:p>
                  </a:txBody>
                  <a:tcPr marL="78962" marR="138507" marT="22560" marB="169204">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52328427"/>
                  </a:ext>
                </a:extLst>
              </a:tr>
              <a:tr h="572590">
                <a:tc>
                  <a:txBody>
                    <a:bodyPr/>
                    <a:lstStyle/>
                    <a:p>
                      <a:pPr algn="l">
                        <a:lnSpc>
                          <a:spcPct val="100000"/>
                        </a:lnSpc>
                        <a:spcAft>
                          <a:spcPts val="800"/>
                        </a:spcAft>
                      </a:pPr>
                      <a:r>
                        <a:rPr lang="es-CL" sz="14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Atención al cliente</a:t>
                      </a:r>
                      <a:endPar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lvl="0">
                        <a:lnSpc>
                          <a:spcPct val="100000"/>
                        </a:lnSpc>
                      </a:pPr>
                      <a:r>
                        <a:rPr lang="es-CL"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Implementar un sistema de soporte en línea, incluyendo chat en vivo, para resolver las consultas de los usuarios.</a:t>
                      </a:r>
                    </a:p>
                  </a:txBody>
                  <a:tcPr marL="78962" marR="138507" marT="22560" marB="169204">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723567363"/>
                  </a:ext>
                </a:extLst>
              </a:tr>
              <a:tr h="572590">
                <a:tc>
                  <a:txBody>
                    <a:bodyPr/>
                    <a:lstStyle/>
                    <a:p>
                      <a:pPr lvl="0" algn="l">
                        <a:lnSpc>
                          <a:spcPct val="100000"/>
                        </a:lnSpc>
                        <a:spcAft>
                          <a:spcPts val="800"/>
                        </a:spcAft>
                      </a:pPr>
                      <a:r>
                        <a:rPr lang="es-CL" sz="1400" b="1" i="0" u="none" kern="1200" dirty="0">
                          <a:solidFill>
                            <a:schemeClr val="dk1"/>
                          </a:solidFill>
                          <a:effectLst/>
                          <a:latin typeface="Calibri"/>
                          <a:ea typeface="Calibri"/>
                          <a:cs typeface="Calibri"/>
                        </a:rPr>
                        <a:t>Gestión de Inventario</a:t>
                      </a:r>
                      <a:endPar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lvl="0">
                        <a:lnSpc>
                          <a:spcPct val="100000"/>
                        </a:lnSpc>
                      </a:pPr>
                      <a:r>
                        <a:rPr lang="es-CL"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Implementar un sistema de control de inventario automático que reduzca los errores en esta gestión y optimice la reposición de productos en tiempo real.</a:t>
                      </a:r>
                    </a:p>
                  </a:txBody>
                  <a:tcPr marL="78962" marR="138507" marT="22560" marB="169204">
                    <a:lnL w="19050" cap="flat" cmpd="sng" algn="ctr">
                      <a:solidFill>
                        <a:srgbClr val="FFFFFF"/>
                      </a:solidFill>
                      <a:prstDash val="solid"/>
                      <a:round/>
                      <a:headEnd type="none" w="med" len="med"/>
                      <a:tailEnd type="none" w="med" len="me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60370358"/>
                  </a:ext>
                </a:extLst>
              </a:tr>
              <a:tr h="572590">
                <a:tc>
                  <a:txBody>
                    <a:bodyPr/>
                    <a:lstStyle/>
                    <a:p>
                      <a:pPr algn="l">
                        <a:lnSpc>
                          <a:spcPct val="100000"/>
                        </a:lnSpc>
                        <a:spcAft>
                          <a:spcPts val="800"/>
                        </a:spcAft>
                      </a:pPr>
                      <a:r>
                        <a:rPr lang="es-CL" sz="14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Venta de productos</a:t>
                      </a:r>
                      <a:endPar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lvl="0">
                        <a:lnSpc>
                          <a:spcPct val="100000"/>
                        </a:lnSpc>
                      </a:pPr>
                      <a:r>
                        <a:rPr lang="es-CL"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Desplegar una función de Marketplace dentro del sistema que permita a los clientes comprar productos del salón a través de la plataforma.</a:t>
                      </a:r>
                    </a:p>
                  </a:txBody>
                  <a:tcPr marL="78962" marR="138507" marT="22560" marB="169204">
                    <a:lnL w="19050" cap="flat" cmpd="sng" algn="ctr">
                      <a:solidFill>
                        <a:srgbClr val="FFFFFF"/>
                      </a:solidFill>
                      <a:prstDash val="solid"/>
                      <a:round/>
                      <a:headEnd type="none" w="med" len="med"/>
                      <a:tailEnd type="none" w="med" len="me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970599874"/>
                  </a:ext>
                </a:extLst>
              </a:tr>
              <a:tr h="572590">
                <a:tc>
                  <a:txBody>
                    <a:bodyPr/>
                    <a:lstStyle/>
                    <a:p>
                      <a:pPr algn="just">
                        <a:lnSpc>
                          <a:spcPct val="100000"/>
                        </a:lnSpc>
                        <a:spcAft>
                          <a:spcPts val="800"/>
                        </a:spcAft>
                      </a:pPr>
                      <a:r>
                        <a:rPr lang="es-CL" sz="14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Integración con portal de pago</a:t>
                      </a:r>
                      <a:endPar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Desarrollar e integrar un sistema de pagos en línea que permita a los clientes realizar transacciones seguras a través de la plataforma.</a:t>
                      </a:r>
                    </a:p>
                  </a:txBody>
                  <a:tcPr marL="78962" marR="138507" marT="22560" marB="169204">
                    <a:lnL w="19050" cap="flat" cmpd="sng" algn="ctr">
                      <a:solidFill>
                        <a:srgbClr val="FFFFFF"/>
                      </a:solidFill>
                      <a:prstDash val="solid"/>
                      <a:round/>
                      <a:headEnd type="none" w="med" len="med"/>
                      <a:tailEnd type="none" w="med" len="me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414392159"/>
                  </a:ext>
                </a:extLst>
              </a:tr>
              <a:tr h="572590">
                <a:tc>
                  <a:txBody>
                    <a:bodyPr/>
                    <a:lstStyle/>
                    <a:p>
                      <a:pPr algn="just">
                        <a:lnSpc>
                          <a:spcPct val="100000"/>
                        </a:lnSpc>
                        <a:spcAft>
                          <a:spcPts val="800"/>
                        </a:spcAft>
                      </a:pPr>
                      <a:r>
                        <a:rPr lang="es-CL" sz="14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Promocionar productos</a:t>
                      </a:r>
                      <a:endPar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Crear un módulo de promoción que envíe campañas de marketing automáticas a los clientes.</a:t>
                      </a:r>
                    </a:p>
                  </a:txBody>
                  <a:tcPr marL="78962" marR="138507" marT="22560" marB="169204">
                    <a:lnL w="19050" cap="flat" cmpd="sng" algn="ctr">
                      <a:solidFill>
                        <a:srgbClr val="FFFFFF"/>
                      </a:solidFill>
                      <a:prstDash val="solid"/>
                      <a:round/>
                      <a:headEnd type="none" w="med" len="med"/>
                      <a:tailEnd type="none" w="med" len="me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526584961"/>
                  </a:ext>
                </a:extLst>
              </a:tr>
              <a:tr h="572590">
                <a:tc>
                  <a:txBody>
                    <a:bodyPr/>
                    <a:lstStyle/>
                    <a:p>
                      <a:pPr algn="just">
                        <a:lnSpc>
                          <a:spcPct val="100000"/>
                        </a:lnSpc>
                        <a:spcAft>
                          <a:spcPts val="800"/>
                        </a:spcAft>
                      </a:pPr>
                      <a:r>
                        <a:rPr lang="es-CL" sz="1400" b="1" i="0" u="none"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Dashboard</a:t>
                      </a:r>
                      <a:endPar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Desarrollar un </a:t>
                      </a:r>
                      <a:r>
                        <a:rPr lang="es-CL" sz="14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dashboard</a:t>
                      </a:r>
                      <a:r>
                        <a:rPr lang="es-CL"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interactivo que permita visualizar datos clave de ventas y finanzas en tiempo real, facilitando la toma de decisiones.</a:t>
                      </a:r>
                      <a:endParaRPr lang="es-CL" sz="1400" b="0"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9050" cap="flat" cmpd="sng" algn="ctr">
                      <a:solidFill>
                        <a:srgbClr val="FFFFFF"/>
                      </a:solidFill>
                      <a:prstDash val="solid"/>
                      <a:round/>
                      <a:headEnd type="none" w="med" len="med"/>
                      <a:tailEnd type="none" w="med" len="me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637829516"/>
                  </a:ext>
                </a:extLst>
              </a:tr>
              <a:tr h="841331">
                <a:tc>
                  <a:txBody>
                    <a:bodyPr/>
                    <a:lstStyle/>
                    <a:p>
                      <a:pPr algn="l">
                        <a:lnSpc>
                          <a:spcPct val="100000"/>
                        </a:lnSpc>
                        <a:spcAft>
                          <a:spcPts val="800"/>
                        </a:spcAft>
                      </a:pPr>
                      <a:r>
                        <a:rPr lang="es-CL" sz="14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Seguridad y privacidad de datos: </a:t>
                      </a:r>
                      <a:endParaRPr lang="es-CL" sz="14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Garantizar que el sistema cumpla con las normativas de seguridad y protección de datos.</a:t>
                      </a:r>
                    </a:p>
                  </a:txBody>
                  <a:tcPr marL="78962" marR="138507" marT="22560" marB="169204">
                    <a:lnL w="19050" cap="flat" cmpd="sng" algn="ctr">
                      <a:solidFill>
                        <a:srgbClr val="FFFFFF"/>
                      </a:solidFill>
                      <a:prstDash val="solid"/>
                      <a:round/>
                      <a:headEnd type="none" w="med" len="med"/>
                      <a:tailEnd type="none" w="med" len="me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B4BCBE">
                        <a:alpha val="34902"/>
                      </a:srgbClr>
                    </a:solidFill>
                  </a:tcPr>
                </a:tc>
                <a:extLst>
                  <a:ext uri="{0D108BD9-81ED-4DB2-BD59-A6C34878D82A}">
                    <a16:rowId xmlns:a16="http://schemas.microsoft.com/office/drawing/2014/main" val="1444356963"/>
                  </a:ext>
                </a:extLst>
              </a:tr>
            </a:tbl>
          </a:graphicData>
        </a:graphic>
      </p:graphicFrame>
      <p:pic>
        <p:nvPicPr>
          <p:cNvPr id="3" name="Google Shape;170;g1265d18b9e0_0_16">
            <a:extLst>
              <a:ext uri="{FF2B5EF4-FFF2-40B4-BE49-F238E27FC236}">
                <a16:creationId xmlns:a16="http://schemas.microsoft.com/office/drawing/2014/main" id="{6511E486-6F7E-6CB2-5DC5-3168F88EB153}"/>
              </a:ext>
            </a:extLst>
          </p:cNvPr>
          <p:cNvPicPr preferRelativeResize="0"/>
          <p:nvPr/>
        </p:nvPicPr>
        <p:blipFill rotWithShape="1">
          <a:blip r:embed="rId2">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196387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2F19C79-B57A-47CD-9CF2-3BD4CDFC5103}"/>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800"/>
              </a:spcAft>
            </a:pPr>
            <a:r>
              <a:rPr lang="es-CL" sz="3400" b="1" dirty="0">
                <a:solidFill>
                  <a:srgbClr val="FFFFFF"/>
                </a:solidFill>
              </a:rPr>
              <a:t>Metodología</a:t>
            </a:r>
            <a:r>
              <a:rPr lang="en-US" sz="3400" b="1" kern="1200" dirty="0">
                <a:solidFill>
                  <a:srgbClr val="FFFFFF"/>
                </a:solidFill>
                <a:latin typeface="+mj-lt"/>
                <a:ea typeface="+mj-ea"/>
                <a:cs typeface="+mj-cs"/>
              </a:rPr>
              <a:t> Proyecto </a:t>
            </a:r>
            <a:br>
              <a:rPr lang="en-US" sz="3400" b="1" kern="1200" dirty="0">
                <a:solidFill>
                  <a:srgbClr val="FFFFFF"/>
                </a:solidFill>
                <a:latin typeface="+mj-lt"/>
                <a:ea typeface="+mj-ea"/>
                <a:cs typeface="+mj-cs"/>
              </a:rPr>
            </a:br>
            <a:r>
              <a:rPr lang="en-US" sz="3400" b="1" kern="1200" dirty="0">
                <a:solidFill>
                  <a:srgbClr val="FFFFFF"/>
                </a:solidFill>
                <a:latin typeface="+mj-lt"/>
                <a:ea typeface="+mj-ea"/>
                <a:cs typeface="+mj-cs"/>
              </a:rPr>
              <a:t>APT</a:t>
            </a:r>
          </a:p>
        </p:txBody>
      </p:sp>
      <p:graphicFrame>
        <p:nvGraphicFramePr>
          <p:cNvPr id="9" name="Marcador de contenido 8">
            <a:extLst>
              <a:ext uri="{FF2B5EF4-FFF2-40B4-BE49-F238E27FC236}">
                <a16:creationId xmlns:a16="http://schemas.microsoft.com/office/drawing/2014/main" id="{C69D7185-5162-9D08-B004-B144EB15F9BC}"/>
              </a:ext>
            </a:extLst>
          </p:cNvPr>
          <p:cNvGraphicFramePr>
            <a:graphicFrameLocks noGrp="1"/>
          </p:cNvGraphicFramePr>
          <p:nvPr>
            <p:ph idx="1"/>
            <p:extLst>
              <p:ext uri="{D42A27DB-BD31-4B8C-83A1-F6EECF244321}">
                <p14:modId xmlns:p14="http://schemas.microsoft.com/office/powerpoint/2010/main" val="3672479131"/>
              </p:ext>
            </p:extLst>
          </p:nvPr>
        </p:nvGraphicFramePr>
        <p:xfrm>
          <a:off x="4435287" y="478714"/>
          <a:ext cx="7225750" cy="6196798"/>
        </p:xfrm>
        <a:graphic>
          <a:graphicData uri="http://schemas.openxmlformats.org/drawingml/2006/table">
            <a:tbl>
              <a:tblPr firstRow="1" firstCol="1" bandRow="1">
                <a:noFill/>
                <a:tableStyleId>{5C22544A-7EE6-4342-B048-85BDC9FD1C3A}</a:tableStyleId>
              </a:tblPr>
              <a:tblGrid>
                <a:gridCol w="1317813">
                  <a:extLst>
                    <a:ext uri="{9D8B030D-6E8A-4147-A177-3AD203B41FA5}">
                      <a16:colId xmlns:a16="http://schemas.microsoft.com/office/drawing/2014/main" val="1142762254"/>
                    </a:ext>
                  </a:extLst>
                </a:gridCol>
                <a:gridCol w="2695409">
                  <a:extLst>
                    <a:ext uri="{9D8B030D-6E8A-4147-A177-3AD203B41FA5}">
                      <a16:colId xmlns:a16="http://schemas.microsoft.com/office/drawing/2014/main" val="2263161137"/>
                    </a:ext>
                  </a:extLst>
                </a:gridCol>
                <a:gridCol w="3212528">
                  <a:extLst>
                    <a:ext uri="{9D8B030D-6E8A-4147-A177-3AD203B41FA5}">
                      <a16:colId xmlns:a16="http://schemas.microsoft.com/office/drawing/2014/main" val="2505685779"/>
                    </a:ext>
                  </a:extLst>
                </a:gridCol>
              </a:tblGrid>
              <a:tr h="394267">
                <a:tc>
                  <a:txBody>
                    <a:bodyPr/>
                    <a:lstStyle/>
                    <a:p>
                      <a:pPr>
                        <a:lnSpc>
                          <a:spcPct val="100000"/>
                        </a:lnSpc>
                        <a:spcAft>
                          <a:spcPts val="800"/>
                        </a:spcAft>
                      </a:pPr>
                      <a:endParaRPr lang="es-CL" sz="16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gridSpan="2">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s-CL" sz="2000" b="1"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Descripción de la Metodología</a:t>
                      </a: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hMerge="1">
                  <a:txBody>
                    <a:bodyPr/>
                    <a:lstStyle/>
                    <a:p>
                      <a:pPr marL="0" marR="0" lvl="0" indent="0" algn="just" defTabSz="914400" rtl="0" eaLnBrk="1" fontAlgn="auto" latinLnBrk="0" hangingPunct="1">
                        <a:lnSpc>
                          <a:spcPct val="100000"/>
                        </a:lnSpc>
                        <a:spcBef>
                          <a:spcPts val="0"/>
                        </a:spcBef>
                        <a:spcAft>
                          <a:spcPts val="800"/>
                        </a:spcAft>
                        <a:buClrTx/>
                        <a:buSzTx/>
                        <a:buFontTx/>
                        <a:buNone/>
                        <a:tabLst/>
                        <a:defRPr/>
                      </a:pPr>
                      <a:endParaRPr lang="es-CL" sz="2000" b="1"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47589203"/>
                  </a:ext>
                </a:extLst>
              </a:tr>
              <a:tr h="3132524">
                <a:tc>
                  <a:txBody>
                    <a:bodyPr/>
                    <a:lstStyle/>
                    <a:p>
                      <a:pPr algn="l">
                        <a:lnSpc>
                          <a:spcPct val="100000"/>
                        </a:lnSpc>
                        <a:spcAft>
                          <a:spcPts val="800"/>
                        </a:spcAft>
                      </a:pPr>
                      <a:r>
                        <a:rPr lang="es-CL" sz="16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Ágil Scrum</a:t>
                      </a:r>
                      <a:endParaRPr lang="es-CL" sz="1600" b="0"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gridSpan="2">
                  <a:txBody>
                    <a:bodyPr/>
                    <a:lstStyle/>
                    <a:p>
                      <a:pPr lvl="0" algn="just">
                        <a:lnSpc>
                          <a:spcPct val="100000"/>
                        </a:lnSpc>
                      </a:pPr>
                      <a:r>
                        <a:rPr lang="es-MX"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Usaremos esta metodología debido a su capacidad para adaptarse a los desafíos cambiantes y complejos que puede tener este proyecto. </a:t>
                      </a:r>
                    </a:p>
                    <a:p>
                      <a:pPr lvl="0" algn="just">
                        <a:lnSpc>
                          <a:spcPct val="100000"/>
                        </a:lnSpc>
                      </a:pPr>
                      <a:endParaRPr lang="es-MX"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pPr lvl="0" algn="just">
                        <a:lnSpc>
                          <a:spcPct val="100000"/>
                        </a:lnSpc>
                      </a:pPr>
                      <a:r>
                        <a:rPr lang="es-MX"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Los riesgos que pueden surgir, que abarcan desde fallos técnicos hasta cambios regulatorios, requiere un enfoque ágil que priorice la entrega de valor de manera iterativa. </a:t>
                      </a:r>
                    </a:p>
                    <a:p>
                      <a:pPr lvl="0" algn="just">
                        <a:lnSpc>
                          <a:spcPct val="100000"/>
                        </a:lnSpc>
                      </a:pPr>
                      <a:endParaRPr lang="es-MX"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pPr lvl="0" algn="just">
                        <a:lnSpc>
                          <a:spcPct val="100000"/>
                        </a:lnSpc>
                      </a:pPr>
                      <a:r>
                        <a:rPr lang="es-MX"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Esta metodología nos proporciona un marco de trabajo flexible que permite la rápida identificación y mitigación de riesgos a través de ciclos cortos de desarrollo, los que conocemos como sprint (producto entregable). </a:t>
                      </a:r>
                    </a:p>
                    <a:p>
                      <a:pPr lvl="0" algn="just">
                        <a:lnSpc>
                          <a:spcPct val="100000"/>
                        </a:lnSpc>
                      </a:pPr>
                      <a:endParaRPr lang="es-MX"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pPr lvl="0" algn="just">
                        <a:lnSpc>
                          <a:spcPct val="100000"/>
                        </a:lnSpc>
                      </a:pPr>
                      <a:r>
                        <a:rPr lang="es-MX"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Además, la colaboración continua de nuestro equipo el cliente debe garantizar una alineación constante con las necesidades y expectativas del proyecto de manera efectiva y lograr los objetivos establecidos. </a:t>
                      </a:r>
                    </a:p>
                  </a:txBody>
                  <a:tcPr marL="78962" marR="138507" marT="22560" marB="169204">
                    <a:lnL w="19050" cap="flat" cmpd="sng" algn="ctr">
                      <a:solidFill>
                        <a:srgbClr val="FFFFFF"/>
                      </a:solidFill>
                      <a:prstDash val="solid"/>
                    </a:lnL>
                    <a:lnR w="19050" cap="flat" cmpd="sng" algn="ctr">
                      <a:solidFill>
                        <a:srgbClr val="FFFFFF"/>
                      </a:solidFill>
                      <a:prstDash val="solid"/>
                      <a:round/>
                      <a:headEnd type="none" w="med" len="med"/>
                      <a:tailEnd type="none" w="med" len="med"/>
                    </a:lnR>
                    <a:lnT w="12700" cmpd="sng">
                      <a:noFill/>
                      <a:prstDash val="solid"/>
                    </a:lnT>
                    <a:lnB w="19050" cap="flat" cmpd="sng" algn="ctr">
                      <a:solidFill>
                        <a:srgbClr val="FFFFFF"/>
                      </a:solidFill>
                      <a:prstDash val="solid"/>
                    </a:lnB>
                    <a:solidFill>
                      <a:srgbClr val="B4BCBE">
                        <a:alpha val="34902"/>
                      </a:srgbClr>
                    </a:solidFill>
                  </a:tcPr>
                </a:tc>
                <a:tc hMerge="1">
                  <a:txBody>
                    <a:bodyPr/>
                    <a:lstStyle/>
                    <a:p>
                      <a:pPr lvl="0" algn="just">
                        <a:lnSpc>
                          <a:spcPct val="100000"/>
                        </a:lnSpc>
                      </a:pPr>
                      <a:endParaRPr lang="es-CL"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9050" cap="flat" cmpd="sng" algn="ctr">
                      <a:solidFill>
                        <a:srgbClr val="FFFFFF"/>
                      </a:solidFill>
                      <a:prstDash val="solid"/>
                    </a:lnL>
                    <a:lnR w="19050" cap="flat" cmpd="sng" algn="ctr">
                      <a:solidFill>
                        <a:srgbClr val="FFFFFF"/>
                      </a:solidFill>
                      <a:prstDash val="solid"/>
                      <a:round/>
                      <a:headEnd type="none" w="med" len="med"/>
                      <a:tailEnd type="none" w="med" len="me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089751824"/>
                  </a:ext>
                </a:extLst>
              </a:tr>
              <a:tr h="249411">
                <a:tc>
                  <a:txBody>
                    <a:bodyPr/>
                    <a:lstStyle/>
                    <a:p>
                      <a:pPr algn="l">
                        <a:lnSpc>
                          <a:spcPct val="100000"/>
                        </a:lnSpc>
                        <a:spcAft>
                          <a:spcPts val="800"/>
                        </a:spcAft>
                      </a:pPr>
                      <a:endParaRPr lang="es-CL" sz="1600" b="1" i="0" u="non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gridSpan="2">
                  <a:txBody>
                    <a:bodyPr/>
                    <a:lstStyle/>
                    <a:p>
                      <a:pPr lvl="0" algn="just">
                        <a:lnSpc>
                          <a:spcPct val="100000"/>
                        </a:lnSpc>
                      </a:pPr>
                      <a:r>
                        <a:rPr lang="es-MX"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Para lo anterior es necesario definimos los roles de cada integrante del equipo.</a:t>
                      </a:r>
                      <a:endParaRPr lang="es-CL"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hMerge="1">
                  <a:txBody>
                    <a:bodyPr/>
                    <a:lstStyle/>
                    <a:p>
                      <a:pPr lvl="0" algn="just">
                        <a:lnSpc>
                          <a:spcPct val="100000"/>
                        </a:lnSpc>
                      </a:pPr>
                      <a:endParaRPr lang="es-CL"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78962" marR="138507" marT="22560" marB="169204">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60370358"/>
                  </a:ext>
                </a:extLst>
              </a:tr>
              <a:tr h="64748">
                <a:tc>
                  <a:txBody>
                    <a:bodyPr/>
                    <a:lstStyle/>
                    <a:p>
                      <a:pPr marL="0" algn="l" defTabSz="914400" rtl="0" eaLnBrk="1" latinLnBrk="0" hangingPunct="1">
                        <a:lnSpc>
                          <a:spcPct val="100000"/>
                        </a:lnSpc>
                        <a:spcAft>
                          <a:spcPts val="800"/>
                        </a:spcAft>
                      </a:pPr>
                      <a:endParaRPr lang="es-CL" sz="16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CL" sz="16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José Saldías</a:t>
                      </a: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CL" sz="1600" dirty="0">
                          <a:effectLst/>
                          <a:latin typeface="Calibri" panose="020F0502020204030204" pitchFamily="34" charset="0"/>
                          <a:ea typeface="Calibri" panose="020F0502020204030204" pitchFamily="34" charset="0"/>
                          <a:cs typeface="Calibri" panose="020F0502020204030204" pitchFamily="34" charset="0"/>
                        </a:rPr>
                        <a:t>DevOps / QA / Scrum Master</a:t>
                      </a: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970599874"/>
                  </a:ext>
                </a:extLst>
              </a:tr>
              <a:tr h="201486">
                <a:tc>
                  <a:txBody>
                    <a:bodyPr/>
                    <a:lstStyle/>
                    <a:p>
                      <a:pPr marL="0" algn="l" defTabSz="914400" rtl="0" eaLnBrk="1" latinLnBrk="0" hangingPunct="1">
                        <a:lnSpc>
                          <a:spcPct val="100000"/>
                        </a:lnSpc>
                        <a:spcAft>
                          <a:spcPts val="800"/>
                        </a:spcAft>
                      </a:pPr>
                      <a:endParaRPr lang="es-CL" sz="16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CL" sz="16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Marcelo Huichulef</a:t>
                      </a: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CL" sz="1600" dirty="0">
                          <a:effectLst/>
                          <a:latin typeface="Calibri" panose="020F0502020204030204" pitchFamily="34" charset="0"/>
                          <a:ea typeface="Calibri" panose="020F0502020204030204" pitchFamily="34" charset="0"/>
                          <a:cs typeface="Calibri" panose="020F0502020204030204" pitchFamily="34" charset="0"/>
                        </a:rPr>
                        <a:t>DevOps / QA / Scrum Master</a:t>
                      </a: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414392159"/>
                  </a:ext>
                </a:extLst>
              </a:tr>
              <a:tr h="201486">
                <a:tc>
                  <a:txBody>
                    <a:bodyPr/>
                    <a:lstStyle/>
                    <a:p>
                      <a:pPr marL="0" algn="l" defTabSz="914400" rtl="0" eaLnBrk="1" latinLnBrk="0" hangingPunct="1">
                        <a:lnSpc>
                          <a:spcPct val="100000"/>
                        </a:lnSpc>
                        <a:spcAft>
                          <a:spcPts val="800"/>
                        </a:spcAft>
                      </a:pPr>
                      <a:endParaRPr lang="es-CL" sz="16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CL" sz="16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Patricio Romero</a:t>
                      </a: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CL" sz="1600" dirty="0">
                          <a:effectLst/>
                          <a:latin typeface="Calibri" panose="020F0502020204030204" pitchFamily="34" charset="0"/>
                          <a:ea typeface="Calibri" panose="020F0502020204030204" pitchFamily="34" charset="0"/>
                          <a:cs typeface="Calibri" panose="020F0502020204030204" pitchFamily="34" charset="0"/>
                        </a:rPr>
                        <a:t>DevOps / QA / Scrum Master</a:t>
                      </a: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526584961"/>
                  </a:ext>
                </a:extLst>
              </a:tr>
              <a:tr h="247450">
                <a:tc>
                  <a:txBody>
                    <a:bodyPr/>
                    <a:lstStyle/>
                    <a:p>
                      <a:pPr marL="0" algn="l" defTabSz="914400" rtl="0" eaLnBrk="1" latinLnBrk="0" hangingPunct="1">
                        <a:lnSpc>
                          <a:spcPct val="100000"/>
                        </a:lnSpc>
                        <a:spcAft>
                          <a:spcPts val="800"/>
                        </a:spcAft>
                      </a:pPr>
                      <a:endParaRPr lang="es-CL" sz="16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prstDash val="solid"/>
                    </a:lnL>
                    <a:lnR w="19050" cap="flat" cmpd="sng" algn="ctr">
                      <a:solidFill>
                        <a:srgbClr val="FFFFFF"/>
                      </a:solidFill>
                      <a:prstDash val="solid"/>
                      <a:round/>
                      <a:headEnd type="none" w="med" len="med"/>
                      <a:tailEnd type="none" w="med" len="med"/>
                    </a:lnR>
                    <a:lnT w="12700" cmpd="sng">
                      <a:noFill/>
                      <a:prstDash val="solid"/>
                    </a:lnT>
                    <a:lnB w="12700" cmpd="sng">
                      <a:noFill/>
                      <a:prstDash val="solid"/>
                    </a:lnB>
                    <a:solidFill>
                      <a:srgbClr val="B4BCBE">
                        <a:alpha val="20000"/>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CL" sz="1600" b="1" i="0" u="non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Héctor Jaramillo</a:t>
                      </a: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CL" sz="1600" dirty="0">
                          <a:effectLst/>
                          <a:latin typeface="Calibri" panose="020F0502020204030204" pitchFamily="34" charset="0"/>
                          <a:ea typeface="Calibri" panose="020F0502020204030204" pitchFamily="34" charset="0"/>
                          <a:cs typeface="Calibri" panose="020F0502020204030204" pitchFamily="34" charset="0"/>
                        </a:rPr>
                        <a:t>DevOps / QA / Scrum Master</a:t>
                      </a: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637829516"/>
                  </a:ext>
                </a:extLst>
              </a:tr>
            </a:tbl>
          </a:graphicData>
        </a:graphic>
      </p:graphicFrame>
      <p:pic>
        <p:nvPicPr>
          <p:cNvPr id="3" name="Google Shape;170;g1265d18b9e0_0_16">
            <a:extLst>
              <a:ext uri="{FF2B5EF4-FFF2-40B4-BE49-F238E27FC236}">
                <a16:creationId xmlns:a16="http://schemas.microsoft.com/office/drawing/2014/main" id="{9C223E6F-218D-15BB-8231-751163C6B7C8}"/>
              </a:ext>
            </a:extLst>
          </p:cNvPr>
          <p:cNvPicPr preferRelativeResize="0"/>
          <p:nvPr/>
        </p:nvPicPr>
        <p:blipFill rotWithShape="1">
          <a:blip r:embed="rId2">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110408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2F19C79-B57A-47CD-9CF2-3BD4CDFC5103}"/>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800"/>
              </a:spcAft>
            </a:pPr>
            <a:r>
              <a:rPr lang="es-CL" sz="3400" b="1" dirty="0">
                <a:solidFill>
                  <a:srgbClr val="FFFFFF"/>
                </a:solidFill>
              </a:rPr>
              <a:t>Evidencias</a:t>
            </a:r>
            <a:r>
              <a:rPr lang="en-US" sz="3400" b="1" kern="1200" dirty="0">
                <a:solidFill>
                  <a:srgbClr val="FFFFFF"/>
                </a:solidFill>
                <a:latin typeface="+mj-lt"/>
                <a:ea typeface="+mj-ea"/>
                <a:cs typeface="+mj-cs"/>
              </a:rPr>
              <a:t> Proyecto </a:t>
            </a:r>
            <a:br>
              <a:rPr lang="en-US" sz="3400" b="1" kern="1200" dirty="0">
                <a:solidFill>
                  <a:srgbClr val="FFFFFF"/>
                </a:solidFill>
                <a:latin typeface="+mj-lt"/>
                <a:ea typeface="+mj-ea"/>
                <a:cs typeface="+mj-cs"/>
              </a:rPr>
            </a:br>
            <a:r>
              <a:rPr lang="en-US" sz="3400" b="1" kern="1200" dirty="0">
                <a:solidFill>
                  <a:srgbClr val="FFFFFF"/>
                </a:solidFill>
                <a:latin typeface="+mj-lt"/>
                <a:ea typeface="+mj-ea"/>
                <a:cs typeface="+mj-cs"/>
              </a:rPr>
              <a:t>APT</a:t>
            </a:r>
          </a:p>
        </p:txBody>
      </p:sp>
      <p:graphicFrame>
        <p:nvGraphicFramePr>
          <p:cNvPr id="9" name="Marcador de contenido 8">
            <a:extLst>
              <a:ext uri="{FF2B5EF4-FFF2-40B4-BE49-F238E27FC236}">
                <a16:creationId xmlns:a16="http://schemas.microsoft.com/office/drawing/2014/main" id="{C69D7185-5162-9D08-B004-B144EB15F9BC}"/>
              </a:ext>
            </a:extLst>
          </p:cNvPr>
          <p:cNvGraphicFramePr>
            <a:graphicFrameLocks noGrp="1"/>
          </p:cNvGraphicFramePr>
          <p:nvPr>
            <p:ph idx="1"/>
            <p:extLst>
              <p:ext uri="{D42A27DB-BD31-4B8C-83A1-F6EECF244321}">
                <p14:modId xmlns:p14="http://schemas.microsoft.com/office/powerpoint/2010/main" val="3227796207"/>
              </p:ext>
            </p:extLst>
          </p:nvPr>
        </p:nvGraphicFramePr>
        <p:xfrm>
          <a:off x="4435287" y="478714"/>
          <a:ext cx="7128078" cy="2096211"/>
        </p:xfrm>
        <a:graphic>
          <a:graphicData uri="http://schemas.openxmlformats.org/drawingml/2006/table">
            <a:tbl>
              <a:tblPr firstRow="1" firstCol="1" bandRow="1">
                <a:noFill/>
                <a:tableStyleId>{5C22544A-7EE6-4342-B048-85BDC9FD1C3A}</a:tableStyleId>
              </a:tblPr>
              <a:tblGrid>
                <a:gridCol w="7128078">
                  <a:extLst>
                    <a:ext uri="{9D8B030D-6E8A-4147-A177-3AD203B41FA5}">
                      <a16:colId xmlns:a16="http://schemas.microsoft.com/office/drawing/2014/main" val="2263161137"/>
                    </a:ext>
                  </a:extLst>
                </a:gridCol>
              </a:tblGrid>
              <a:tr h="641132">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s-MX" sz="2000" b="1"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Evidencias a evaluar </a:t>
                      </a:r>
                    </a:p>
                    <a:p>
                      <a:pPr marL="0" marR="0" lvl="0" indent="0" algn="l" defTabSz="914400" rtl="0" eaLnBrk="1" fontAlgn="auto" latinLnBrk="0" hangingPunct="1">
                        <a:lnSpc>
                          <a:spcPct val="100000"/>
                        </a:lnSpc>
                        <a:spcBef>
                          <a:spcPts val="0"/>
                        </a:spcBef>
                        <a:spcAft>
                          <a:spcPts val="800"/>
                        </a:spcAft>
                        <a:buClrTx/>
                        <a:buSzTx/>
                        <a:buFontTx/>
                        <a:buNone/>
                        <a:tabLst/>
                        <a:defRPr/>
                      </a:pPr>
                      <a:r>
                        <a:rPr lang="es-MX" sz="2000" b="1"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 los informes de avance y final </a:t>
                      </a:r>
                    </a:p>
                    <a:p>
                      <a:pPr marL="0" marR="0" lvl="0" indent="0" algn="l" defTabSz="914400" rtl="0" eaLnBrk="1" fontAlgn="auto" latinLnBrk="0" hangingPunct="1">
                        <a:lnSpc>
                          <a:spcPct val="100000"/>
                        </a:lnSpc>
                        <a:spcBef>
                          <a:spcPts val="0"/>
                        </a:spcBef>
                        <a:spcAft>
                          <a:spcPts val="800"/>
                        </a:spcAft>
                        <a:buClrTx/>
                        <a:buSzTx/>
                        <a:buFontTx/>
                        <a:buNone/>
                        <a:tabLst/>
                        <a:defRPr/>
                      </a:pPr>
                      <a:endParaRPr lang="es-CL" sz="2000" b="1"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01789" marR="61073" marT="61073" marB="610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47589203"/>
                  </a:ext>
                </a:extLst>
              </a:tr>
              <a:tr h="856465">
                <a:tc>
                  <a:txBody>
                    <a:bodyPr/>
                    <a:lstStyle/>
                    <a:p>
                      <a:pPr lvl="0" algn="just">
                        <a:lnSpc>
                          <a:spcPct val="100000"/>
                        </a:lnSpc>
                      </a:pPr>
                      <a:r>
                        <a:rPr lang="es-MX"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Se entenderá por evidencia los productos que se desarrollen durante el proyecto y cuyo propósito sea visibilizar o documentar cómo se ha implementado el trabajo. </a:t>
                      </a:r>
                    </a:p>
                  </a:txBody>
                  <a:tcPr marL="78962" marR="138507" marT="22560" marB="169204">
                    <a:lnL w="19050" cap="flat" cmpd="sng" algn="ctr">
                      <a:solidFill>
                        <a:srgbClr val="FFFFFF"/>
                      </a:solidFill>
                      <a:prstDash val="solid"/>
                    </a:lnL>
                    <a:lnR w="19050" cap="flat" cmpd="sng" algn="ctr">
                      <a:solidFill>
                        <a:srgbClr val="FFFFFF"/>
                      </a:solidFill>
                      <a:prstDash val="solid"/>
                      <a:round/>
                      <a:headEnd type="none" w="med" len="med"/>
                      <a:tailEnd type="none" w="med" len="me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89751824"/>
                  </a:ext>
                </a:extLst>
              </a:tr>
            </a:tbl>
          </a:graphicData>
        </a:graphic>
      </p:graphicFrame>
      <p:graphicFrame>
        <p:nvGraphicFramePr>
          <p:cNvPr id="3" name="Tabla 2">
            <a:extLst>
              <a:ext uri="{FF2B5EF4-FFF2-40B4-BE49-F238E27FC236}">
                <a16:creationId xmlns:a16="http://schemas.microsoft.com/office/drawing/2014/main" id="{F881953A-EB7A-7EB4-DA4C-9CF8F6EFE858}"/>
              </a:ext>
            </a:extLst>
          </p:cNvPr>
          <p:cNvGraphicFramePr>
            <a:graphicFrameLocks noGrp="1"/>
          </p:cNvGraphicFramePr>
          <p:nvPr>
            <p:extLst>
              <p:ext uri="{D42A27DB-BD31-4B8C-83A1-F6EECF244321}">
                <p14:modId xmlns:p14="http://schemas.microsoft.com/office/powerpoint/2010/main" val="2992583834"/>
              </p:ext>
            </p:extLst>
          </p:nvPr>
        </p:nvGraphicFramePr>
        <p:xfrm>
          <a:off x="4346678" y="2987937"/>
          <a:ext cx="7216687" cy="1174623"/>
        </p:xfrm>
        <a:graphic>
          <a:graphicData uri="http://schemas.openxmlformats.org/drawingml/2006/table">
            <a:tbl>
              <a:tblPr firstRow="1" firstCol="1" bandRow="1">
                <a:noFill/>
                <a:tableStyleId>{5C22544A-7EE6-4342-B048-85BDC9FD1C3A}</a:tableStyleId>
              </a:tblPr>
              <a:tblGrid>
                <a:gridCol w="1721599">
                  <a:extLst>
                    <a:ext uri="{9D8B030D-6E8A-4147-A177-3AD203B41FA5}">
                      <a16:colId xmlns:a16="http://schemas.microsoft.com/office/drawing/2014/main" val="2622039107"/>
                    </a:ext>
                  </a:extLst>
                </a:gridCol>
                <a:gridCol w="1721599">
                  <a:extLst>
                    <a:ext uri="{9D8B030D-6E8A-4147-A177-3AD203B41FA5}">
                      <a16:colId xmlns:a16="http://schemas.microsoft.com/office/drawing/2014/main" val="3367591891"/>
                    </a:ext>
                  </a:extLst>
                </a:gridCol>
                <a:gridCol w="1721599">
                  <a:extLst>
                    <a:ext uri="{9D8B030D-6E8A-4147-A177-3AD203B41FA5}">
                      <a16:colId xmlns:a16="http://schemas.microsoft.com/office/drawing/2014/main" val="851878357"/>
                    </a:ext>
                  </a:extLst>
                </a:gridCol>
                <a:gridCol w="2051890">
                  <a:extLst>
                    <a:ext uri="{9D8B030D-6E8A-4147-A177-3AD203B41FA5}">
                      <a16:colId xmlns:a16="http://schemas.microsoft.com/office/drawing/2014/main" val="843534503"/>
                    </a:ext>
                  </a:extLst>
                </a:gridCol>
              </a:tblGrid>
              <a:tr h="64748">
                <a:tc>
                  <a:txBody>
                    <a:bodyPr/>
                    <a:lstStyle/>
                    <a:p>
                      <a:pPr algn="ctr">
                        <a:tabLst>
                          <a:tab pos="2806065" algn="ctr"/>
                          <a:tab pos="5612130" algn="r"/>
                        </a:tabLst>
                      </a:pPr>
                      <a:r>
                        <a:rPr lang="es-CL" sz="1400" b="1" i="0" kern="12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Tipo de evidencia </a:t>
                      </a:r>
                    </a:p>
                    <a:p>
                      <a:pPr algn="ctr">
                        <a:tabLst>
                          <a:tab pos="2806065" algn="ctr"/>
                          <a:tab pos="5612130" algn="r"/>
                        </a:tabLst>
                      </a:pPr>
                      <a:r>
                        <a:rPr lang="es-CL" sz="1400" b="1" i="0" kern="12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(avance o final)</a:t>
                      </a:r>
                    </a:p>
                  </a:txBody>
                  <a:tcPr marL="68580" marR="6858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tabLst>
                          <a:tab pos="2806065" algn="ctr"/>
                          <a:tab pos="5612130" algn="r"/>
                        </a:tabLst>
                      </a:pPr>
                      <a:r>
                        <a:rPr lang="es-CL" sz="1400" b="1" i="0" kern="12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Nombre de la evidencia</a:t>
                      </a:r>
                    </a:p>
                  </a:txBody>
                  <a:tcPr marL="68580" marR="6858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tabLst>
                          <a:tab pos="2806065" algn="ctr"/>
                          <a:tab pos="5612130" algn="r"/>
                        </a:tabLst>
                      </a:pPr>
                      <a:r>
                        <a:rPr lang="es-CL" sz="1400" b="1" i="0" kern="12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Descripción</a:t>
                      </a:r>
                    </a:p>
                  </a:txBody>
                  <a:tcPr marL="68580" marR="6858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tabLst>
                          <a:tab pos="2806065" algn="ctr"/>
                          <a:tab pos="5612130" algn="r"/>
                        </a:tabLst>
                      </a:pPr>
                      <a:r>
                        <a:rPr lang="es-CL" sz="1400" b="1" i="0" kern="12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Justificación</a:t>
                      </a:r>
                    </a:p>
                  </a:txBody>
                  <a:tcPr marL="68580" marR="6858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137547908"/>
                  </a:ext>
                </a:extLst>
              </a:tr>
              <a:tr h="201486">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51713346"/>
                  </a:ext>
                </a:extLst>
              </a:tr>
              <a:tr h="201486">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836580070"/>
                  </a:ext>
                </a:extLst>
              </a:tr>
              <a:tr h="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632019003"/>
                  </a:ext>
                </a:extLst>
              </a:tr>
            </a:tbl>
          </a:graphicData>
        </a:graphic>
      </p:graphicFrame>
      <p:pic>
        <p:nvPicPr>
          <p:cNvPr id="4" name="Google Shape;170;g1265d18b9e0_0_16">
            <a:extLst>
              <a:ext uri="{FF2B5EF4-FFF2-40B4-BE49-F238E27FC236}">
                <a16:creationId xmlns:a16="http://schemas.microsoft.com/office/drawing/2014/main" id="{AD4377CF-7585-A80D-C0B7-70941BF3AA57}"/>
              </a:ext>
            </a:extLst>
          </p:cNvPr>
          <p:cNvPicPr preferRelativeResize="0"/>
          <p:nvPr/>
        </p:nvPicPr>
        <p:blipFill rotWithShape="1">
          <a:blip r:embed="rId2">
            <a:alphaModFix/>
          </a:blip>
          <a:srcRect t="41114" b="41113"/>
          <a:stretch/>
        </p:blipFill>
        <p:spPr>
          <a:xfrm>
            <a:off x="455066" y="6328789"/>
            <a:ext cx="2511351" cy="446301"/>
          </a:xfrm>
          <a:prstGeom prst="rect">
            <a:avLst/>
          </a:prstGeom>
          <a:noFill/>
          <a:ln>
            <a:noFill/>
          </a:ln>
        </p:spPr>
      </p:pic>
    </p:spTree>
    <p:extLst>
      <p:ext uri="{BB962C8B-B14F-4D97-AF65-F5344CB8AC3E}">
        <p14:creationId xmlns:p14="http://schemas.microsoft.com/office/powerpoint/2010/main" val="3804462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f1e2760-064e-45d2-82a6-70030a98df48" xsi:nil="true"/>
    <lcf76f155ced4ddcb4097134ff3c332f xmlns="ba5e979a-4e3d-48ed-bf8c-f8f95051aa4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7A18BE3F866ED40AD539DCA09134277" ma:contentTypeVersion="11" ma:contentTypeDescription="Crear nuevo documento." ma:contentTypeScope="" ma:versionID="964b912bd821864255163788d84d1d0c">
  <xsd:schema xmlns:xsd="http://www.w3.org/2001/XMLSchema" xmlns:xs="http://www.w3.org/2001/XMLSchema" xmlns:p="http://schemas.microsoft.com/office/2006/metadata/properties" xmlns:ns2="ba5e979a-4e3d-48ed-bf8c-f8f95051aa41" xmlns:ns3="6f1e2760-064e-45d2-82a6-70030a98df48" targetNamespace="http://schemas.microsoft.com/office/2006/metadata/properties" ma:root="true" ma:fieldsID="2ca4cf17f832ccc852690315710f0971" ns2:_="" ns3:_="">
    <xsd:import namespace="ba5e979a-4e3d-48ed-bf8c-f8f95051aa41"/>
    <xsd:import namespace="6f1e2760-064e-45d2-82a6-70030a98df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5e979a-4e3d-48ed-bf8c-f8f95051aa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1e2760-064e-45d2-82a6-70030a98df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8f52472-03e6-4784-80d4-05980b5a8ebc}" ma:internalName="TaxCatchAll" ma:showField="CatchAllData" ma:web="6f1e2760-064e-45d2-82a6-70030a98df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A12B58-2057-408D-97A7-D1F8014D2987}">
  <ds:schemaRefs>
    <ds:schemaRef ds:uri="http://schemas.microsoft.com/office/2006/metadata/properties"/>
    <ds:schemaRef ds:uri="http://schemas.microsoft.com/office/infopath/2007/PartnerControls"/>
    <ds:schemaRef ds:uri="6f1e2760-064e-45d2-82a6-70030a98df48"/>
    <ds:schemaRef ds:uri="ba5e979a-4e3d-48ed-bf8c-f8f95051aa41"/>
  </ds:schemaRefs>
</ds:datastoreItem>
</file>

<file path=customXml/itemProps2.xml><?xml version="1.0" encoding="utf-8"?>
<ds:datastoreItem xmlns:ds="http://schemas.openxmlformats.org/officeDocument/2006/customXml" ds:itemID="{F6603024-7734-4787-BC80-EA96C79C00F9}">
  <ds:schemaRefs>
    <ds:schemaRef ds:uri="http://schemas.microsoft.com/sharepoint/v3/contenttype/forms"/>
  </ds:schemaRefs>
</ds:datastoreItem>
</file>

<file path=customXml/itemProps3.xml><?xml version="1.0" encoding="utf-8"?>
<ds:datastoreItem xmlns:ds="http://schemas.openxmlformats.org/officeDocument/2006/customXml" ds:itemID="{5425F342-D2FF-4117-84B9-1EDAA579B8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5e979a-4e3d-48ed-bf8c-f8f95051aa41"/>
    <ds:schemaRef ds:uri="6f1e2760-064e-45d2-82a6-70030a98df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TotalTime>
  <Words>1644</Words>
  <Application>Microsoft Office PowerPoint</Application>
  <PresentationFormat>Panorámica</PresentationFormat>
  <Paragraphs>465</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 Proyecto  APT</vt:lpstr>
      <vt:lpstr>Presentación</vt:lpstr>
      <vt:lpstr>Descripción Proyecto APT</vt:lpstr>
      <vt:lpstr>Fundamentos Proyecto  APT</vt:lpstr>
      <vt:lpstr>Fundamentos Proyecto  APT</vt:lpstr>
      <vt:lpstr>Objetivos Proyecto  APT</vt:lpstr>
      <vt:lpstr>Objetivos Proyecto  APT</vt:lpstr>
      <vt:lpstr>Metodología Proyecto  APT</vt:lpstr>
      <vt:lpstr>Evidencias Proyecto  APT</vt:lpstr>
      <vt:lpstr>Plan de Trabajo Proyecto  APT</vt:lpstr>
      <vt:lpstr>Carta Gantt Proyecto  APT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Definición Proyecto APT  Asignatura Capstone</dc:title>
  <dc:creator>Héctor Jaramillo Jaramillo</dc:creator>
  <cp:lastModifiedBy>Héctor Jaramillo Jaramillo</cp:lastModifiedBy>
  <cp:revision>17</cp:revision>
  <dcterms:created xsi:type="dcterms:W3CDTF">2024-08-28T14:33:44Z</dcterms:created>
  <dcterms:modified xsi:type="dcterms:W3CDTF">2024-09-02T03:25:52Z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0x010100E7A18BE3F866ED40AD539DCA09134277</vt:lpwstr>
  </property>
  <property fmtid="{D5CDD505-2E9C-101B-9397-08002B2CF9AE}" pid="3" name="MediaServiceImageTags">
    <vt:lpwstr/>
  </property>
</Properties>
</file>