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368" r:id="rId8"/>
    <p:sldId id="367" r:id="rId9"/>
    <p:sldId id="370" r:id="rId10"/>
    <p:sldId id="372" r:id="rId11"/>
    <p:sldId id="3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814E3-FDAC-5A21-74DB-43CE398227E6}" v="7" dt="2024-08-21T00:27:5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éctor Jaramillo Jaramillo" userId="22cffa74dc241263" providerId="LiveId" clId="{C33B7330-0331-4994-ABD2-68A233B2AEB6}"/>
    <pc:docChg chg="custSel modSld">
      <pc:chgData name="Héctor Jaramillo Jaramillo" userId="22cffa74dc241263" providerId="LiveId" clId="{C33B7330-0331-4994-ABD2-68A233B2AEB6}" dt="2024-08-20T02:39:45.062" v="53" actId="20577"/>
      <pc:docMkLst>
        <pc:docMk/>
      </pc:docMkLst>
      <pc:sldChg chg="modSp mod">
        <pc:chgData name="Héctor Jaramillo Jaramillo" userId="22cffa74dc241263" providerId="LiveId" clId="{C33B7330-0331-4994-ABD2-68A233B2AEB6}" dt="2024-08-20T02:39:45.062" v="53" actId="20577"/>
        <pc:sldMkLst>
          <pc:docMk/>
          <pc:sldMk cId="4118045149" sldId="258"/>
        </pc:sldMkLst>
        <pc:spChg chg="mod">
          <ac:chgData name="Héctor Jaramillo Jaramillo" userId="22cffa74dc241263" providerId="LiveId" clId="{C33B7330-0331-4994-ABD2-68A233B2AEB6}" dt="2024-08-20T02:39:45.062" v="53" actId="20577"/>
          <ac:spMkLst>
            <pc:docMk/>
            <pc:sldMk cId="4118045149" sldId="258"/>
            <ac:spMk id="3" creationId="{C56AA768-3C45-0791-CD82-3D1478B79520}"/>
          </ac:spMkLst>
        </pc:spChg>
      </pc:sldChg>
    </pc:docChg>
  </pc:docChgLst>
  <pc:docChgLst>
    <pc:chgData name="MARCELO ANDRES Huichulef González" userId="S::ma.huichulef@duocuc.cl::19cd1678-85e2-4452-b66f-156556e94c38" providerId="AD" clId="Web-{009814E3-FDAC-5A21-74DB-43CE398227E6}"/>
    <pc:docChg chg="modSld">
      <pc:chgData name="MARCELO ANDRES Huichulef González" userId="S::ma.huichulef@duocuc.cl::19cd1678-85e2-4452-b66f-156556e94c38" providerId="AD" clId="Web-{009814E3-FDAC-5A21-74DB-43CE398227E6}" dt="2024-08-21T00:27:54.564" v="6" actId="14100"/>
      <pc:docMkLst>
        <pc:docMk/>
      </pc:docMkLst>
      <pc:sldChg chg="modSp">
        <pc:chgData name="MARCELO ANDRES Huichulef González" userId="S::ma.huichulef@duocuc.cl::19cd1678-85e2-4452-b66f-156556e94c38" providerId="AD" clId="Web-{009814E3-FDAC-5A21-74DB-43CE398227E6}" dt="2024-08-21T00:27:54.564" v="6" actId="14100"/>
        <pc:sldMkLst>
          <pc:docMk/>
          <pc:sldMk cId="1184731551" sldId="368"/>
        </pc:sldMkLst>
        <pc:spChg chg="mod">
          <ac:chgData name="MARCELO ANDRES Huichulef González" userId="S::ma.huichulef@duocuc.cl::19cd1678-85e2-4452-b66f-156556e94c38" providerId="AD" clId="Web-{009814E3-FDAC-5A21-74DB-43CE398227E6}" dt="2024-08-21T00:27:54.564" v="6" actId="14100"/>
          <ac:spMkLst>
            <pc:docMk/>
            <pc:sldMk cId="1184731551" sldId="368"/>
            <ac:spMk id="64" creationId="{783B523F-4360-3989-BA0A-27B6B9898FD0}"/>
          </ac:spMkLst>
        </pc:spChg>
      </pc:sldChg>
    </pc:docChg>
  </pc:docChgLst>
  <pc:docChgLst>
    <pc:chgData name="JOSE ANTONIO SALDIAS CAMPUSANO" userId="ab8adefa-363b-40fb-9d09-73558ebb4c23" providerId="ADAL" clId="{F8B18243-6F67-4FBF-9677-580137AE5061}"/>
    <pc:docChg chg="modSld">
      <pc:chgData name="JOSE ANTONIO SALDIAS CAMPUSANO" userId="ab8adefa-363b-40fb-9d09-73558ebb4c23" providerId="ADAL" clId="{F8B18243-6F67-4FBF-9677-580137AE5061}" dt="2023-10-11T02:38:56.358" v="10" actId="2711"/>
      <pc:docMkLst>
        <pc:docMk/>
      </pc:docMkLst>
      <pc:sldChg chg="modSp mod">
        <pc:chgData name="JOSE ANTONIO SALDIAS CAMPUSANO" userId="ab8adefa-363b-40fb-9d09-73558ebb4c23" providerId="ADAL" clId="{F8B18243-6F67-4FBF-9677-580137AE5061}" dt="2023-10-11T02:38:56.358" v="10" actId="2711"/>
        <pc:sldMkLst>
          <pc:docMk/>
          <pc:sldMk cId="2285916232" sldId="256"/>
        </pc:sldMkLst>
        <pc:spChg chg="mod">
          <ac:chgData name="JOSE ANTONIO SALDIAS CAMPUSANO" userId="ab8adefa-363b-40fb-9d09-73558ebb4c23" providerId="ADAL" clId="{F8B18243-6F67-4FBF-9677-580137AE5061}" dt="2023-10-11T02:38:56.358" v="10" actId="2711"/>
          <ac:spMkLst>
            <pc:docMk/>
            <pc:sldMk cId="2285916232" sldId="256"/>
            <ac:spMk id="4" creationId="{FE8A47B7-EC82-43EA-2638-39B897FD5807}"/>
          </ac:spMkLst>
        </pc:spChg>
      </pc:sldChg>
    </pc:docChg>
  </pc:docChgLst>
  <pc:docChgLst>
    <pc:chgData name="HECTOR IVAN JARAMILLO JARAMILLO" userId="S::he.jaramillo@duocuc.cl::49c45daf-bd40-4e9c-8ea1-1a67f0e3436b" providerId="AD" clId="Web-{824D060A-E74B-414D-85D5-D61C08006FC7}"/>
    <pc:docChg chg="modSld">
      <pc:chgData name="HECTOR IVAN JARAMILLO JARAMILLO" userId="S::he.jaramillo@duocuc.cl::49c45daf-bd40-4e9c-8ea1-1a67f0e3436b" providerId="AD" clId="Web-{824D060A-E74B-414D-85D5-D61C08006FC7}" dt="2023-10-11T02:41:37.846" v="28" actId="20577"/>
      <pc:docMkLst>
        <pc:docMk/>
      </pc:docMkLst>
      <pc:sldChg chg="modSp">
        <pc:chgData name="HECTOR IVAN JARAMILLO JARAMILLO" userId="S::he.jaramillo@duocuc.cl::49c45daf-bd40-4e9c-8ea1-1a67f0e3436b" providerId="AD" clId="Web-{824D060A-E74B-414D-85D5-D61C08006FC7}" dt="2023-10-11T02:41:37.846" v="28" actId="20577"/>
        <pc:sldMkLst>
          <pc:docMk/>
          <pc:sldMk cId="2285916232" sldId="256"/>
        </pc:sldMkLst>
        <pc:spChg chg="mod">
          <ac:chgData name="HECTOR IVAN JARAMILLO JARAMILLO" userId="S::he.jaramillo@duocuc.cl::49c45daf-bd40-4e9c-8ea1-1a67f0e3436b" providerId="AD" clId="Web-{824D060A-E74B-414D-85D5-D61C08006FC7}" dt="2023-10-11T02:41:37.846" v="28" actId="20577"/>
          <ac:spMkLst>
            <pc:docMk/>
            <pc:sldMk cId="2285916232" sldId="256"/>
            <ac:spMk id="3" creationId="{2E2E36F6-BA6E-C24B-7AFE-8A8348DB4539}"/>
          </ac:spMkLst>
        </pc:spChg>
      </pc:sldChg>
    </pc:docChg>
  </pc:docChgLst>
  <pc:docChgLst>
    <pc:chgData name="Héctor Jaramillo Jaramillo" userId="22cffa74dc241263" providerId="LiveId" clId="{D90F4A03-BA5C-4A32-9AEA-F1EFC90873FA}"/>
    <pc:docChg chg="undo custSel addSld delSld modSld sldOrd">
      <pc:chgData name="Héctor Jaramillo Jaramillo" userId="22cffa74dc241263" providerId="LiveId" clId="{D90F4A03-BA5C-4A32-9AEA-F1EFC90873FA}" dt="2024-07-09T00:13:41.927" v="318" actId="1076"/>
      <pc:docMkLst>
        <pc:docMk/>
      </pc:docMkLst>
      <pc:sldChg chg="modSp mod">
        <pc:chgData name="Héctor Jaramillo Jaramillo" userId="22cffa74dc241263" providerId="LiveId" clId="{D90F4A03-BA5C-4A32-9AEA-F1EFC90873FA}" dt="2024-07-08T21:55:57.380" v="308" actId="20577"/>
        <pc:sldMkLst>
          <pc:docMk/>
          <pc:sldMk cId="2285916232" sldId="256"/>
        </pc:sldMkLst>
        <pc:spChg chg="mod">
          <ac:chgData name="Héctor Jaramillo Jaramillo" userId="22cffa74dc241263" providerId="LiveId" clId="{D90F4A03-BA5C-4A32-9AEA-F1EFC90873FA}" dt="2024-07-08T21:40:16.063" v="195" actId="313"/>
          <ac:spMkLst>
            <pc:docMk/>
            <pc:sldMk cId="2285916232" sldId="256"/>
            <ac:spMk id="2" creationId="{5798CCD8-FEC1-7E15-C9BE-D69639F1F12F}"/>
          </ac:spMkLst>
        </pc:spChg>
        <pc:spChg chg="mod">
          <ac:chgData name="Héctor Jaramillo Jaramillo" userId="22cffa74dc241263" providerId="LiveId" clId="{D90F4A03-BA5C-4A32-9AEA-F1EFC90873FA}" dt="2024-07-08T21:24:28.331" v="20" actId="20577"/>
          <ac:spMkLst>
            <pc:docMk/>
            <pc:sldMk cId="2285916232" sldId="256"/>
            <ac:spMk id="3" creationId="{2E2E36F6-BA6E-C24B-7AFE-8A8348DB4539}"/>
          </ac:spMkLst>
        </pc:spChg>
        <pc:spChg chg="mod">
          <ac:chgData name="Héctor Jaramillo Jaramillo" userId="22cffa74dc241263" providerId="LiveId" clId="{D90F4A03-BA5C-4A32-9AEA-F1EFC90873FA}" dt="2024-07-08T21:55:57.380" v="308" actId="20577"/>
          <ac:spMkLst>
            <pc:docMk/>
            <pc:sldMk cId="2285916232" sldId="256"/>
            <ac:spMk id="4" creationId="{FE8A47B7-EC82-43EA-2638-39B897FD5807}"/>
          </ac:spMkLst>
        </pc:spChg>
      </pc:sldChg>
      <pc:sldChg chg="addSp delSp modSp mod">
        <pc:chgData name="Héctor Jaramillo Jaramillo" userId="22cffa74dc241263" providerId="LiveId" clId="{D90F4A03-BA5C-4A32-9AEA-F1EFC90873FA}" dt="2024-07-08T21:46:19.350" v="242" actId="1076"/>
        <pc:sldMkLst>
          <pc:docMk/>
          <pc:sldMk cId="4008812586" sldId="257"/>
        </pc:sldMkLst>
        <pc:spChg chg="mod">
          <ac:chgData name="Héctor Jaramillo Jaramillo" userId="22cffa74dc241263" providerId="LiveId" clId="{D90F4A03-BA5C-4A32-9AEA-F1EFC90873FA}" dt="2024-07-08T21:37:47.136" v="138" actId="33524"/>
          <ac:spMkLst>
            <pc:docMk/>
            <pc:sldMk cId="4008812586" sldId="257"/>
            <ac:spMk id="2" creationId="{5D762285-84DD-28DC-8EF9-7F47301F486A}"/>
          </ac:spMkLst>
        </pc:spChg>
        <pc:spChg chg="mod">
          <ac:chgData name="Héctor Jaramillo Jaramillo" userId="22cffa74dc241263" providerId="LiveId" clId="{D90F4A03-BA5C-4A32-9AEA-F1EFC90873FA}" dt="2024-07-08T21:42:18.183" v="201" actId="1076"/>
          <ac:spMkLst>
            <pc:docMk/>
            <pc:sldMk cId="4008812586" sldId="257"/>
            <ac:spMk id="3" creationId="{C56AA768-3C45-0791-CD82-3D1478B79520}"/>
          </ac:spMkLst>
        </pc:spChg>
        <pc:spChg chg="add">
          <ac:chgData name="Héctor Jaramillo Jaramillo" userId="22cffa74dc241263" providerId="LiveId" clId="{D90F4A03-BA5C-4A32-9AEA-F1EFC90873FA}" dt="2024-07-08T21:40:51.934" v="196"/>
          <ac:spMkLst>
            <pc:docMk/>
            <pc:sldMk cId="4008812586" sldId="257"/>
            <ac:spMk id="4" creationId="{5B2ED86C-1A7C-1250-5832-6033C9F46C15}"/>
          </ac:spMkLst>
        </pc:spChg>
        <pc:spChg chg="add mod">
          <ac:chgData name="Héctor Jaramillo Jaramillo" userId="22cffa74dc241263" providerId="LiveId" clId="{D90F4A03-BA5C-4A32-9AEA-F1EFC90873FA}" dt="2024-07-08T21:41:00.666" v="198"/>
          <ac:spMkLst>
            <pc:docMk/>
            <pc:sldMk cId="4008812586" sldId="257"/>
            <ac:spMk id="5" creationId="{F4E58BF9-DC13-DC24-E1C4-E17A2476F81C}"/>
          </ac:spMkLst>
        </pc:spChg>
        <pc:spChg chg="add">
          <ac:chgData name="Héctor Jaramillo Jaramillo" userId="22cffa74dc241263" providerId="LiveId" clId="{D90F4A03-BA5C-4A32-9AEA-F1EFC90873FA}" dt="2024-07-08T21:41:43.143" v="199"/>
          <ac:spMkLst>
            <pc:docMk/>
            <pc:sldMk cId="4008812586" sldId="257"/>
            <ac:spMk id="6" creationId="{C5DBF855-56CC-21B6-7443-8EF3685956D5}"/>
          </ac:spMkLst>
        </pc:spChg>
        <pc:spChg chg="add del mod">
          <ac:chgData name="Héctor Jaramillo Jaramillo" userId="22cffa74dc241263" providerId="LiveId" clId="{D90F4A03-BA5C-4A32-9AEA-F1EFC90873FA}" dt="2024-07-08T21:43:38.390" v="212" actId="478"/>
          <ac:spMkLst>
            <pc:docMk/>
            <pc:sldMk cId="4008812586" sldId="257"/>
            <ac:spMk id="9" creationId="{14038ED7-3C2F-340A-2174-B921DB8B856C}"/>
          </ac:spMkLst>
        </pc:spChg>
        <pc:picChg chg="add del mod">
          <ac:chgData name="Héctor Jaramillo Jaramillo" userId="22cffa74dc241263" providerId="LiveId" clId="{D90F4A03-BA5C-4A32-9AEA-F1EFC90873FA}" dt="2024-07-08T21:43:36.614" v="211" actId="478"/>
          <ac:picMkLst>
            <pc:docMk/>
            <pc:sldMk cId="4008812586" sldId="257"/>
            <ac:picMk id="8" creationId="{E3FEF7AC-4DB4-9F60-1789-114E6FB66BCD}"/>
          </ac:picMkLst>
        </pc:picChg>
        <pc:picChg chg="add del mod">
          <ac:chgData name="Héctor Jaramillo Jaramillo" userId="22cffa74dc241263" providerId="LiveId" clId="{D90F4A03-BA5C-4A32-9AEA-F1EFC90873FA}" dt="2024-07-08T21:45:54.054" v="237" actId="478"/>
          <ac:picMkLst>
            <pc:docMk/>
            <pc:sldMk cId="4008812586" sldId="257"/>
            <ac:picMk id="10" creationId="{53D53A1F-B351-A8B6-80AB-6A567E94F260}"/>
          </ac:picMkLst>
        </pc:picChg>
        <pc:picChg chg="add mod">
          <ac:chgData name="Héctor Jaramillo Jaramillo" userId="22cffa74dc241263" providerId="LiveId" clId="{D90F4A03-BA5C-4A32-9AEA-F1EFC90873FA}" dt="2024-07-08T21:46:19.350" v="242" actId="1076"/>
          <ac:picMkLst>
            <pc:docMk/>
            <pc:sldMk cId="4008812586" sldId="257"/>
            <ac:picMk id="12" creationId="{47EA0D5E-F7F6-5477-268E-4F4F54CB64CC}"/>
          </ac:picMkLst>
        </pc:picChg>
      </pc:sldChg>
      <pc:sldChg chg="modSp mod">
        <pc:chgData name="Héctor Jaramillo Jaramillo" userId="22cffa74dc241263" providerId="LiveId" clId="{D90F4A03-BA5C-4A32-9AEA-F1EFC90873FA}" dt="2024-07-08T21:37:51.389" v="139" actId="33524"/>
        <pc:sldMkLst>
          <pc:docMk/>
          <pc:sldMk cId="4118045149" sldId="258"/>
        </pc:sldMkLst>
        <pc:spChg chg="mod">
          <ac:chgData name="Héctor Jaramillo Jaramillo" userId="22cffa74dc241263" providerId="LiveId" clId="{D90F4A03-BA5C-4A32-9AEA-F1EFC90873FA}" dt="2024-07-08T21:37:51.389" v="139" actId="33524"/>
          <ac:spMkLst>
            <pc:docMk/>
            <pc:sldMk cId="4118045149" sldId="258"/>
            <ac:spMk id="2" creationId="{5D762285-84DD-28DC-8EF9-7F47301F486A}"/>
          </ac:spMkLst>
        </pc:spChg>
      </pc:sldChg>
      <pc:sldChg chg="modSp add mod">
        <pc:chgData name="Héctor Jaramillo Jaramillo" userId="22cffa74dc241263" providerId="LiveId" clId="{D90F4A03-BA5C-4A32-9AEA-F1EFC90873FA}" dt="2024-07-08T21:48:40.719" v="291" actId="790"/>
        <pc:sldMkLst>
          <pc:docMk/>
          <pc:sldMk cId="4140355743" sldId="367"/>
        </pc:sldMkLst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2" creationId="{77CA5C07-CEBB-D351-341F-2647B8CF95C4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3" creationId="{0F84735A-6EA8-80A8-9B12-CE97360BE988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4" creationId="{4A16500B-BCB1-707E-FC8B-95B135BA39F6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5" creationId="{2DFBDDDC-49E5-5BC9-FED1-265B75DA5D75}"/>
          </ac:spMkLst>
        </pc:spChg>
        <pc:spChg chg="mod">
          <ac:chgData name="Héctor Jaramillo Jaramillo" userId="22cffa74dc241263" providerId="LiveId" clId="{D90F4A03-BA5C-4A32-9AEA-F1EFC90873FA}" dt="2024-07-08T21:48:40.719" v="291" actId="790"/>
          <ac:spMkLst>
            <pc:docMk/>
            <pc:sldMk cId="4140355743" sldId="367"/>
            <ac:spMk id="6" creationId="{300096CC-42EF-9AE1-0A88-C739E4690FF5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7" creationId="{EC260E1F-97E0-9F7A-342F-D94810FE7A85}"/>
          </ac:spMkLst>
        </pc:spChg>
        <pc:spChg chg="mod">
          <ac:chgData name="Héctor Jaramillo Jaramillo" userId="22cffa74dc241263" providerId="LiveId" clId="{D90F4A03-BA5C-4A32-9AEA-F1EFC90873FA}" dt="2024-07-08T21:48:04.111" v="283" actId="790"/>
          <ac:spMkLst>
            <pc:docMk/>
            <pc:sldMk cId="4140355743" sldId="367"/>
            <ac:spMk id="8" creationId="{7EE04829-73F3-E920-E4D3-54154050F95C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9" creationId="{82388442-DA1F-98BA-902E-19CB429C6CE7}"/>
          </ac:spMkLst>
        </pc:spChg>
        <pc:spChg chg="mod">
          <ac:chgData name="Héctor Jaramillo Jaramillo" userId="22cffa74dc241263" providerId="LiveId" clId="{D90F4A03-BA5C-4A32-9AEA-F1EFC90873FA}" dt="2024-07-08T21:48:33.710" v="290" actId="790"/>
          <ac:spMkLst>
            <pc:docMk/>
            <pc:sldMk cId="4140355743" sldId="367"/>
            <ac:spMk id="10" creationId="{6A49BB12-F5FD-55AC-7D25-72DE3CA1EFC5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12" creationId="{D60B98D0-9AD5-F01F-3586-29E3C740BE03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13" creationId="{EE707998-9E3D-D7BD-DF36-8CC0E6928E4C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14" creationId="{5665290E-8783-26F1-8D28-F1F2001EB57B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18" creationId="{34A71102-88F6-77E3-2010-1C7448E4C52F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19" creationId="{FEADE545-2D4A-8349-0D69-9CF70FC27C1B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20" creationId="{5BE1AF7B-ECEA-2EDE-5736-42E251D753EC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21" creationId="{212E697E-8A2B-9D10-AC3F-6514302BF1E1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22" creationId="{39DB0CCE-C3CD-B8D4-E215-DAA360AED789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23" creationId="{4018A022-BCD1-CF55-FC26-0127422A05BA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24" creationId="{AAD59855-19E9-9BCD-43CE-E7BCC2696B09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25" creationId="{F6309321-7A50-AEC4-D177-9A0D9E24ABFB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26" creationId="{81C03C96-AA19-95A4-DEEA-E734607FD98D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27" creationId="{FCC77BE0-D1D3-4D93-3E9D-68308CD0A937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30" creationId="{77113C05-C98C-F9C6-D833-F3390D0BA884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31" creationId="{6AD4AAE5-41D5-7CB4-3726-D3EE6EFD991E}"/>
          </ac:spMkLst>
        </pc:spChg>
        <pc:spChg chg="mod">
          <ac:chgData name="Héctor Jaramillo Jaramillo" userId="22cffa74dc241263" providerId="LiveId" clId="{D90F4A03-BA5C-4A32-9AEA-F1EFC90873FA}" dt="2024-07-08T21:38:59.490" v="147" actId="14100"/>
          <ac:spMkLst>
            <pc:docMk/>
            <pc:sldMk cId="4140355743" sldId="367"/>
            <ac:spMk id="32" creationId="{B6C894C1-5A43-A8A8-5494-F3C487B1540E}"/>
          </ac:spMkLst>
        </pc:spChg>
      </pc:sldChg>
      <pc:sldChg chg="addSp modSp add mod">
        <pc:chgData name="Héctor Jaramillo Jaramillo" userId="22cffa74dc241263" providerId="LiveId" clId="{D90F4A03-BA5C-4A32-9AEA-F1EFC90873FA}" dt="2024-07-08T21:37:37.723" v="136" actId="1076"/>
        <pc:sldMkLst>
          <pc:docMk/>
          <pc:sldMk cId="1184731551" sldId="368"/>
        </pc:sldMkLst>
        <pc:spChg chg="add mod">
          <ac:chgData name="Héctor Jaramillo Jaramillo" userId="22cffa74dc241263" providerId="LiveId" clId="{D90F4A03-BA5C-4A32-9AEA-F1EFC90873FA}" dt="2024-07-08T21:37:37.723" v="136" actId="1076"/>
          <ac:spMkLst>
            <pc:docMk/>
            <pc:sldMk cId="1184731551" sldId="368"/>
            <ac:spMk id="7" creationId="{647B8F76-25E1-1E42-9855-D5A92E739CE7}"/>
          </ac:spMkLst>
        </pc:spChg>
      </pc:sldChg>
      <pc:sldChg chg="addSp delSp modSp add del mod">
        <pc:chgData name="Héctor Jaramillo Jaramillo" userId="22cffa74dc241263" providerId="LiveId" clId="{D90F4A03-BA5C-4A32-9AEA-F1EFC90873FA}" dt="2024-07-08T21:37:40.318" v="137" actId="47"/>
        <pc:sldMkLst>
          <pc:docMk/>
          <pc:sldMk cId="1302281992" sldId="369"/>
        </pc:sldMkLst>
        <pc:spChg chg="add mod">
          <ac:chgData name="Héctor Jaramillo Jaramillo" userId="22cffa74dc241263" providerId="LiveId" clId="{D90F4A03-BA5C-4A32-9AEA-F1EFC90873FA}" dt="2024-07-08T21:33:59.758" v="99" actId="255"/>
          <ac:spMkLst>
            <pc:docMk/>
            <pc:sldMk cId="1302281992" sldId="369"/>
            <ac:spMk id="3" creationId="{DF18FFB8-C49B-8DA0-9F8D-C03EFE2B5DE8}"/>
          </ac:spMkLst>
        </pc:spChg>
        <pc:spChg chg="mod">
          <ac:chgData name="Héctor Jaramillo Jaramillo" userId="22cffa74dc241263" providerId="LiveId" clId="{D90F4A03-BA5C-4A32-9AEA-F1EFC90873FA}" dt="2024-07-08T21:33:39.453" v="92" actId="21"/>
          <ac:spMkLst>
            <pc:docMk/>
            <pc:sldMk cId="1302281992" sldId="369"/>
            <ac:spMk id="16" creationId="{31D06265-9101-890C-1ABC-B8C9FA228811}"/>
          </ac:spMkLst>
        </pc:spChg>
        <pc:spChg chg="del mod">
          <ac:chgData name="Héctor Jaramillo Jaramillo" userId="22cffa74dc241263" providerId="LiveId" clId="{D90F4A03-BA5C-4A32-9AEA-F1EFC90873FA}" dt="2024-07-08T21:33:30.329" v="91" actId="478"/>
          <ac:spMkLst>
            <pc:docMk/>
            <pc:sldMk cId="1302281992" sldId="369"/>
            <ac:spMk id="17" creationId="{84E63DD6-79B1-26A6-50FB-36C944C51219}"/>
          </ac:spMkLst>
        </pc:spChg>
        <pc:spChg chg="mod">
          <ac:chgData name="Héctor Jaramillo Jaramillo" userId="22cffa74dc241263" providerId="LiveId" clId="{D90F4A03-BA5C-4A32-9AEA-F1EFC90873FA}" dt="2024-07-08T21:34:14.513" v="103" actId="20577"/>
          <ac:spMkLst>
            <pc:docMk/>
            <pc:sldMk cId="1302281992" sldId="369"/>
            <ac:spMk id="18" creationId="{33943441-977C-4943-4CB1-8E56EF76E339}"/>
          </ac:spMkLst>
        </pc:spChg>
      </pc:sldChg>
      <pc:sldChg chg="addSp delSp modSp add mod ord">
        <pc:chgData name="Héctor Jaramillo Jaramillo" userId="22cffa74dc241263" providerId="LiveId" clId="{D90F4A03-BA5C-4A32-9AEA-F1EFC90873FA}" dt="2024-07-09T00:13:41.927" v="318" actId="1076"/>
        <pc:sldMkLst>
          <pc:docMk/>
          <pc:sldMk cId="2636217227" sldId="370"/>
        </pc:sldMkLst>
        <pc:spChg chg="mod">
          <ac:chgData name="Héctor Jaramillo Jaramillo" userId="22cffa74dc241263" providerId="LiveId" clId="{D90F4A03-BA5C-4A32-9AEA-F1EFC90873FA}" dt="2024-07-09T00:09:53.533" v="313" actId="14100"/>
          <ac:spMkLst>
            <pc:docMk/>
            <pc:sldMk cId="2636217227" sldId="370"/>
            <ac:spMk id="2" creationId="{5D762285-84DD-28DC-8EF9-7F47301F486A}"/>
          </ac:spMkLst>
        </pc:spChg>
        <pc:spChg chg="del mod">
          <ac:chgData name="Héctor Jaramillo Jaramillo" userId="22cffa74dc241263" providerId="LiveId" clId="{D90F4A03-BA5C-4A32-9AEA-F1EFC90873FA}" dt="2024-07-08T21:27:52.624" v="24" actId="22"/>
          <ac:spMkLst>
            <pc:docMk/>
            <pc:sldMk cId="2636217227" sldId="370"/>
            <ac:spMk id="3" creationId="{C56AA768-3C45-0791-CD82-3D1478B79520}"/>
          </ac:spMkLst>
        </pc:spChg>
        <pc:picChg chg="add mod ord">
          <ac:chgData name="Héctor Jaramillo Jaramillo" userId="22cffa74dc241263" providerId="LiveId" clId="{D90F4A03-BA5C-4A32-9AEA-F1EFC90873FA}" dt="2024-07-09T00:13:27.150" v="315" actId="14100"/>
          <ac:picMkLst>
            <pc:docMk/>
            <pc:sldMk cId="2636217227" sldId="370"/>
            <ac:picMk id="5" creationId="{A73949D4-8CBF-D198-542B-09ED94AF407C}"/>
          </ac:picMkLst>
        </pc:picChg>
        <pc:picChg chg="add mod">
          <ac:chgData name="Héctor Jaramillo Jaramillo" userId="22cffa74dc241263" providerId="LiveId" clId="{D90F4A03-BA5C-4A32-9AEA-F1EFC90873FA}" dt="2024-07-09T00:13:35.662" v="317" actId="14100"/>
          <ac:picMkLst>
            <pc:docMk/>
            <pc:sldMk cId="2636217227" sldId="370"/>
            <ac:picMk id="7" creationId="{E2CA47AC-4807-FE1A-0375-F561BDCF0D0D}"/>
          </ac:picMkLst>
        </pc:picChg>
        <pc:picChg chg="add del mod">
          <ac:chgData name="Héctor Jaramillo Jaramillo" userId="22cffa74dc241263" providerId="LiveId" clId="{D90F4A03-BA5C-4A32-9AEA-F1EFC90873FA}" dt="2024-07-09T00:13:23.399" v="314" actId="478"/>
          <ac:picMkLst>
            <pc:docMk/>
            <pc:sldMk cId="2636217227" sldId="370"/>
            <ac:picMk id="9" creationId="{39600C54-DB8E-6DFA-F54A-9628BBADE5AC}"/>
          </ac:picMkLst>
        </pc:picChg>
        <pc:picChg chg="add mod">
          <ac:chgData name="Héctor Jaramillo Jaramillo" userId="22cffa74dc241263" providerId="LiveId" clId="{D90F4A03-BA5C-4A32-9AEA-F1EFC90873FA}" dt="2024-07-09T00:13:41.927" v="318" actId="1076"/>
          <ac:picMkLst>
            <pc:docMk/>
            <pc:sldMk cId="2636217227" sldId="370"/>
            <ac:picMk id="1026" creationId="{9E7D70D3-2CF8-1443-8885-F719D2FCA84D}"/>
          </ac:picMkLst>
        </pc:picChg>
      </pc:sldChg>
      <pc:sldChg chg="addSp delSp modSp add mod ord">
        <pc:chgData name="Héctor Jaramillo Jaramillo" userId="22cffa74dc241263" providerId="LiveId" clId="{D90F4A03-BA5C-4A32-9AEA-F1EFC90873FA}" dt="2024-07-09T00:09:47.354" v="312" actId="14100"/>
        <pc:sldMkLst>
          <pc:docMk/>
          <pc:sldMk cId="92445419" sldId="371"/>
        </pc:sldMkLst>
        <pc:spChg chg="mod">
          <ac:chgData name="Héctor Jaramillo Jaramillo" userId="22cffa74dc241263" providerId="LiveId" clId="{D90F4A03-BA5C-4A32-9AEA-F1EFC90873FA}" dt="2024-07-09T00:09:47.354" v="312" actId="14100"/>
          <ac:spMkLst>
            <pc:docMk/>
            <pc:sldMk cId="92445419" sldId="371"/>
            <ac:spMk id="2" creationId="{5D762285-84DD-28DC-8EF9-7F47301F486A}"/>
          </ac:spMkLst>
        </pc:spChg>
        <pc:spChg chg="add del mod">
          <ac:chgData name="Héctor Jaramillo Jaramillo" userId="22cffa74dc241263" providerId="LiveId" clId="{D90F4A03-BA5C-4A32-9AEA-F1EFC90873FA}" dt="2024-07-08T21:32:32.065" v="58" actId="478"/>
          <ac:spMkLst>
            <pc:docMk/>
            <pc:sldMk cId="92445419" sldId="371"/>
            <ac:spMk id="4" creationId="{EC5A1DD1-4085-2E06-1935-DCAEC66383DC}"/>
          </ac:spMkLst>
        </pc:spChg>
        <pc:spChg chg="add del mod">
          <ac:chgData name="Héctor Jaramillo Jaramillo" userId="22cffa74dc241263" providerId="LiveId" clId="{D90F4A03-BA5C-4A32-9AEA-F1EFC90873FA}" dt="2024-07-08T21:46:25.629" v="244" actId="478"/>
          <ac:spMkLst>
            <pc:docMk/>
            <pc:sldMk cId="92445419" sldId="371"/>
            <ac:spMk id="6" creationId="{5AF20E4C-B0EC-06DF-2086-BE8452D9C939}"/>
          </ac:spMkLst>
        </pc:spChg>
        <pc:spChg chg="add del mod">
          <ac:chgData name="Héctor Jaramillo Jaramillo" userId="22cffa74dc241263" providerId="LiveId" clId="{D90F4A03-BA5C-4A32-9AEA-F1EFC90873FA}" dt="2024-07-08T21:46:26.445" v="245" actId="478"/>
          <ac:spMkLst>
            <pc:docMk/>
            <pc:sldMk cId="92445419" sldId="371"/>
            <ac:spMk id="8" creationId="{53586262-150E-64F2-EA27-158DAF2B1ED9}"/>
          </ac:spMkLst>
        </pc:spChg>
        <pc:spChg chg="add del mod">
          <ac:chgData name="Héctor Jaramillo Jaramillo" userId="22cffa74dc241263" providerId="LiveId" clId="{D90F4A03-BA5C-4A32-9AEA-F1EFC90873FA}" dt="2024-07-08T21:46:29.296" v="247" actId="478"/>
          <ac:spMkLst>
            <pc:docMk/>
            <pc:sldMk cId="92445419" sldId="371"/>
            <ac:spMk id="10" creationId="{9B43DDE7-C5F0-C04F-9B62-73931FBB6DE4}"/>
          </ac:spMkLst>
        </pc:spChg>
        <pc:picChg chg="del">
          <ac:chgData name="Héctor Jaramillo Jaramillo" userId="22cffa74dc241263" providerId="LiveId" clId="{D90F4A03-BA5C-4A32-9AEA-F1EFC90873FA}" dt="2024-07-08T21:32:26.443" v="55" actId="478"/>
          <ac:picMkLst>
            <pc:docMk/>
            <pc:sldMk cId="92445419" sldId="371"/>
            <ac:picMk id="5" creationId="{A73949D4-8CBF-D198-542B-09ED94AF407C}"/>
          </ac:picMkLst>
        </pc:picChg>
        <pc:picChg chg="del">
          <ac:chgData name="Héctor Jaramillo Jaramillo" userId="22cffa74dc241263" providerId="LiveId" clId="{D90F4A03-BA5C-4A32-9AEA-F1EFC90873FA}" dt="2024-07-08T21:32:29.473" v="57" actId="478"/>
          <ac:picMkLst>
            <pc:docMk/>
            <pc:sldMk cId="92445419" sldId="371"/>
            <ac:picMk id="7" creationId="{E2CA47AC-4807-FE1A-0375-F561BDCF0D0D}"/>
          </ac:picMkLst>
        </pc:picChg>
        <pc:picChg chg="del">
          <ac:chgData name="Héctor Jaramillo Jaramillo" userId="22cffa74dc241263" providerId="LiveId" clId="{D90F4A03-BA5C-4A32-9AEA-F1EFC90873FA}" dt="2024-07-08T21:32:27.249" v="56" actId="478"/>
          <ac:picMkLst>
            <pc:docMk/>
            <pc:sldMk cId="92445419" sldId="371"/>
            <ac:picMk id="9" creationId="{39600C54-DB8E-6DFA-F54A-9628BBADE5AC}"/>
          </ac:picMkLst>
        </pc:picChg>
        <pc:picChg chg="add mod">
          <ac:chgData name="Héctor Jaramillo Jaramillo" userId="22cffa74dc241263" providerId="LiveId" clId="{D90F4A03-BA5C-4A32-9AEA-F1EFC90873FA}" dt="2024-07-08T21:46:41.392" v="253" actId="1076"/>
          <ac:picMkLst>
            <pc:docMk/>
            <pc:sldMk cId="92445419" sldId="371"/>
            <ac:picMk id="11" creationId="{DC644EE7-F0DA-52D5-9DDC-547C38729B7F}"/>
          </ac:picMkLst>
        </pc:picChg>
        <pc:picChg chg="del">
          <ac:chgData name="Héctor Jaramillo Jaramillo" userId="22cffa74dc241263" providerId="LiveId" clId="{D90F4A03-BA5C-4A32-9AEA-F1EFC90873FA}" dt="2024-07-08T21:32:32.793" v="59" actId="478"/>
          <ac:picMkLst>
            <pc:docMk/>
            <pc:sldMk cId="92445419" sldId="371"/>
            <ac:picMk id="1026" creationId="{9E7D70D3-2CF8-1443-8885-F719D2FCA84D}"/>
          </ac:picMkLst>
        </pc:picChg>
        <pc:picChg chg="add del mod">
          <ac:chgData name="Héctor Jaramillo Jaramillo" userId="22cffa74dc241263" providerId="LiveId" clId="{D90F4A03-BA5C-4A32-9AEA-F1EFC90873FA}" dt="2024-07-08T21:46:23.901" v="243" actId="478"/>
          <ac:picMkLst>
            <pc:docMk/>
            <pc:sldMk cId="92445419" sldId="371"/>
            <ac:picMk id="2050" creationId="{DED2C15D-285A-289A-24DC-600E51C3591B}"/>
          </ac:picMkLst>
        </pc:picChg>
      </pc:sldChg>
      <pc:sldChg chg="addSp delSp modSp add mod">
        <pc:chgData name="Héctor Jaramillo Jaramillo" userId="22cffa74dc241263" providerId="LiveId" clId="{D90F4A03-BA5C-4A32-9AEA-F1EFC90873FA}" dt="2024-07-09T00:09:34.856" v="310" actId="20577"/>
        <pc:sldMkLst>
          <pc:docMk/>
          <pc:sldMk cId="35026284" sldId="372"/>
        </pc:sldMkLst>
        <pc:spChg chg="mod">
          <ac:chgData name="Héctor Jaramillo Jaramillo" userId="22cffa74dc241263" providerId="LiveId" clId="{D90F4A03-BA5C-4A32-9AEA-F1EFC90873FA}" dt="2024-07-09T00:09:34.856" v="310" actId="20577"/>
          <ac:spMkLst>
            <pc:docMk/>
            <pc:sldMk cId="35026284" sldId="372"/>
            <ac:spMk id="2" creationId="{5D762285-84DD-28DC-8EF9-7F47301F486A}"/>
          </ac:spMkLst>
        </pc:spChg>
        <pc:spChg chg="add del mod">
          <ac:chgData name="Héctor Jaramillo Jaramillo" userId="22cffa74dc241263" providerId="LiveId" clId="{D90F4A03-BA5C-4A32-9AEA-F1EFC90873FA}" dt="2024-07-08T21:43:54.670" v="217" actId="478"/>
          <ac:spMkLst>
            <pc:docMk/>
            <pc:sldMk cId="35026284" sldId="372"/>
            <ac:spMk id="4" creationId="{395B3833-7FCF-D87D-BDBA-066A514D7E47}"/>
          </ac:spMkLst>
        </pc:spChg>
        <pc:spChg chg="add mod">
          <ac:chgData name="Héctor Jaramillo Jaramillo" userId="22cffa74dc241263" providerId="LiveId" clId="{D90F4A03-BA5C-4A32-9AEA-F1EFC90873FA}" dt="2024-07-08T21:47:23.909" v="281" actId="20577"/>
          <ac:spMkLst>
            <pc:docMk/>
            <pc:sldMk cId="35026284" sldId="372"/>
            <ac:spMk id="6" creationId="{24AB07F5-E676-1A37-0217-EBBDA0BAC667}"/>
          </ac:spMkLst>
        </pc:spChg>
        <pc:spChg chg="add mod">
          <ac:chgData name="Héctor Jaramillo Jaramillo" userId="22cffa74dc241263" providerId="LiveId" clId="{D90F4A03-BA5C-4A32-9AEA-F1EFC90873FA}" dt="2024-07-08T21:47:14.163" v="255" actId="1076"/>
          <ac:spMkLst>
            <pc:docMk/>
            <pc:sldMk cId="35026284" sldId="372"/>
            <ac:spMk id="8" creationId="{75711AFF-B5AF-F333-DAD3-F8896346B43A}"/>
          </ac:spMkLst>
        </pc:spChg>
        <pc:picChg chg="del">
          <ac:chgData name="Héctor Jaramillo Jaramillo" userId="22cffa74dc241263" providerId="LiveId" clId="{D90F4A03-BA5C-4A32-9AEA-F1EFC90873FA}" dt="2024-07-08T21:43:51.343" v="215" actId="478"/>
          <ac:picMkLst>
            <pc:docMk/>
            <pc:sldMk cId="35026284" sldId="372"/>
            <ac:picMk id="5" creationId="{A73949D4-8CBF-D198-542B-09ED94AF407C}"/>
          </ac:picMkLst>
        </pc:picChg>
        <pc:picChg chg="del">
          <ac:chgData name="Héctor Jaramillo Jaramillo" userId="22cffa74dc241263" providerId="LiveId" clId="{D90F4A03-BA5C-4A32-9AEA-F1EFC90873FA}" dt="2024-07-08T21:43:48.045" v="214" actId="478"/>
          <ac:picMkLst>
            <pc:docMk/>
            <pc:sldMk cId="35026284" sldId="372"/>
            <ac:picMk id="7" creationId="{E2CA47AC-4807-FE1A-0375-F561BDCF0D0D}"/>
          </ac:picMkLst>
        </pc:picChg>
        <pc:picChg chg="del">
          <ac:chgData name="Héctor Jaramillo Jaramillo" userId="22cffa74dc241263" providerId="LiveId" clId="{D90F4A03-BA5C-4A32-9AEA-F1EFC90873FA}" dt="2024-07-08T21:43:53.501" v="216" actId="478"/>
          <ac:picMkLst>
            <pc:docMk/>
            <pc:sldMk cId="35026284" sldId="372"/>
            <ac:picMk id="9" creationId="{39600C54-DB8E-6DFA-F54A-9628BBADE5AC}"/>
          </ac:picMkLst>
        </pc:picChg>
        <pc:picChg chg="del">
          <ac:chgData name="Héctor Jaramillo Jaramillo" userId="22cffa74dc241263" providerId="LiveId" clId="{D90F4A03-BA5C-4A32-9AEA-F1EFC90873FA}" dt="2024-07-08T21:43:55.365" v="218" actId="478"/>
          <ac:picMkLst>
            <pc:docMk/>
            <pc:sldMk cId="35026284" sldId="372"/>
            <ac:picMk id="1026" creationId="{9E7D70D3-2CF8-1443-8885-F719D2FCA84D}"/>
          </ac:picMkLst>
        </pc:picChg>
        <pc:picChg chg="add mod">
          <ac:chgData name="Héctor Jaramillo Jaramillo" userId="22cffa74dc241263" providerId="LiveId" clId="{D90F4A03-BA5C-4A32-9AEA-F1EFC90873FA}" dt="2024-07-08T21:45:02.392" v="231" actId="14100"/>
          <ac:picMkLst>
            <pc:docMk/>
            <pc:sldMk cId="35026284" sldId="372"/>
            <ac:picMk id="4098" creationId="{6F1F6B78-A017-6B9C-B8E8-EAC46D24CB87}"/>
          </ac:picMkLst>
        </pc:picChg>
      </pc:sldChg>
      <pc:sldChg chg="new del">
        <pc:chgData name="Héctor Jaramillo Jaramillo" userId="22cffa74dc241263" providerId="LiveId" clId="{D90F4A03-BA5C-4A32-9AEA-F1EFC90873FA}" dt="2024-07-08T21:39:12.901" v="150" actId="47"/>
        <pc:sldMkLst>
          <pc:docMk/>
          <pc:sldMk cId="2386292080" sldId="372"/>
        </pc:sldMkLst>
      </pc:sldChg>
      <pc:sldChg chg="new del">
        <pc:chgData name="Héctor Jaramillo Jaramillo" userId="22cffa74dc241263" providerId="LiveId" clId="{D90F4A03-BA5C-4A32-9AEA-F1EFC90873FA}" dt="2024-07-08T21:39:38.175" v="151" actId="47"/>
        <pc:sldMkLst>
          <pc:docMk/>
          <pc:sldMk cId="4084483162" sldId="373"/>
        </pc:sldMkLst>
      </pc:sldChg>
    </pc:docChg>
  </pc:docChgLst>
  <pc:docChgLst>
    <pc:chgData name="JOSE ANTONIO SALDIAS CAMPUSANO" userId="ab8adefa-363b-40fb-9d09-73558ebb4c23" providerId="ADAL" clId="{B2784F8F-822A-416B-A7F8-4A9807D60798}"/>
    <pc:docChg chg="modSld">
      <pc:chgData name="JOSE ANTONIO SALDIAS CAMPUSANO" userId="ab8adefa-363b-40fb-9d09-73558ebb4c23" providerId="ADAL" clId="{B2784F8F-822A-416B-A7F8-4A9807D60798}" dt="2023-10-11T02:43:23.265" v="1" actId="27107"/>
      <pc:docMkLst>
        <pc:docMk/>
      </pc:docMkLst>
      <pc:sldChg chg="modSp mod">
        <pc:chgData name="JOSE ANTONIO SALDIAS CAMPUSANO" userId="ab8adefa-363b-40fb-9d09-73558ebb4c23" providerId="ADAL" clId="{B2784F8F-822A-416B-A7F8-4A9807D60798}" dt="2023-10-11T02:43:13.406" v="0" actId="27107"/>
        <pc:sldMkLst>
          <pc:docMk/>
          <pc:sldMk cId="4008812586" sldId="257"/>
        </pc:sldMkLst>
        <pc:spChg chg="mod">
          <ac:chgData name="JOSE ANTONIO SALDIAS CAMPUSANO" userId="ab8adefa-363b-40fb-9d09-73558ebb4c23" providerId="ADAL" clId="{B2784F8F-822A-416B-A7F8-4A9807D60798}" dt="2023-10-11T02:43:13.406" v="0" actId="27107"/>
          <ac:spMkLst>
            <pc:docMk/>
            <pc:sldMk cId="4008812586" sldId="257"/>
            <ac:spMk id="2" creationId="{5D762285-84DD-28DC-8EF9-7F47301F486A}"/>
          </ac:spMkLst>
        </pc:spChg>
      </pc:sldChg>
      <pc:sldChg chg="modSp mod">
        <pc:chgData name="JOSE ANTONIO SALDIAS CAMPUSANO" userId="ab8adefa-363b-40fb-9d09-73558ebb4c23" providerId="ADAL" clId="{B2784F8F-822A-416B-A7F8-4A9807D60798}" dt="2023-10-11T02:43:23.265" v="1" actId="27107"/>
        <pc:sldMkLst>
          <pc:docMk/>
          <pc:sldMk cId="4118045149" sldId="258"/>
        </pc:sldMkLst>
        <pc:spChg chg="mod">
          <ac:chgData name="JOSE ANTONIO SALDIAS CAMPUSANO" userId="ab8adefa-363b-40fb-9d09-73558ebb4c23" providerId="ADAL" clId="{B2784F8F-822A-416B-A7F8-4A9807D60798}" dt="2023-10-11T02:43:23.265" v="1" actId="27107"/>
          <ac:spMkLst>
            <pc:docMk/>
            <pc:sldMk cId="4118045149" sldId="258"/>
            <ac:spMk id="2" creationId="{5D762285-84DD-28DC-8EF9-7F47301F486A}"/>
          </ac:spMkLst>
        </pc:spChg>
      </pc:sldChg>
    </pc:docChg>
  </pc:docChgLst>
  <pc:docChgLst>
    <pc:chgData name="HECTOR IVAN JARAMILLO JARAMILLO" userId="49c45daf-bd40-4e9c-8ea1-1a67f0e3436b" providerId="ADAL" clId="{10F8D0B0-D096-4FE0-88E7-AF855BA10E38}"/>
    <pc:docChg chg="custSel modSld">
      <pc:chgData name="HECTOR IVAN JARAMILLO JARAMILLO" userId="49c45daf-bd40-4e9c-8ea1-1a67f0e3436b" providerId="ADAL" clId="{10F8D0B0-D096-4FE0-88E7-AF855BA10E38}" dt="2023-10-11T03:03:29.826" v="67" actId="313"/>
      <pc:docMkLst>
        <pc:docMk/>
      </pc:docMkLst>
      <pc:sldChg chg="modSp mod">
        <pc:chgData name="HECTOR IVAN JARAMILLO JARAMILLO" userId="49c45daf-bd40-4e9c-8ea1-1a67f0e3436b" providerId="ADAL" clId="{10F8D0B0-D096-4FE0-88E7-AF855BA10E38}" dt="2023-10-11T03:02:57.796" v="56" actId="20577"/>
        <pc:sldMkLst>
          <pc:docMk/>
          <pc:sldMk cId="4008812586" sldId="257"/>
        </pc:sldMkLst>
        <pc:spChg chg="mod">
          <ac:chgData name="HECTOR IVAN JARAMILLO JARAMILLO" userId="49c45daf-bd40-4e9c-8ea1-1a67f0e3436b" providerId="ADAL" clId="{10F8D0B0-D096-4FE0-88E7-AF855BA10E38}" dt="2023-10-11T03:02:57.796" v="56" actId="20577"/>
          <ac:spMkLst>
            <pc:docMk/>
            <pc:sldMk cId="4008812586" sldId="257"/>
            <ac:spMk id="3" creationId="{C56AA768-3C45-0791-CD82-3D1478B79520}"/>
          </ac:spMkLst>
        </pc:spChg>
      </pc:sldChg>
      <pc:sldChg chg="modSp mod">
        <pc:chgData name="HECTOR IVAN JARAMILLO JARAMILLO" userId="49c45daf-bd40-4e9c-8ea1-1a67f0e3436b" providerId="ADAL" clId="{10F8D0B0-D096-4FE0-88E7-AF855BA10E38}" dt="2023-10-11T03:03:29.826" v="67" actId="313"/>
        <pc:sldMkLst>
          <pc:docMk/>
          <pc:sldMk cId="4118045149" sldId="258"/>
        </pc:sldMkLst>
        <pc:spChg chg="mod">
          <ac:chgData name="HECTOR IVAN JARAMILLO JARAMILLO" userId="49c45daf-bd40-4e9c-8ea1-1a67f0e3436b" providerId="ADAL" clId="{10F8D0B0-D096-4FE0-88E7-AF855BA10E38}" dt="2023-10-11T03:03:29.826" v="67" actId="313"/>
          <ac:spMkLst>
            <pc:docMk/>
            <pc:sldMk cId="4118045149" sldId="258"/>
            <ac:spMk id="3" creationId="{C56AA768-3C45-0791-CD82-3D1478B795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48EC3-3BCD-45D2-8C39-135D5F492623}" type="datetimeFigureOut">
              <a:rPr lang="es-CL" smtClean="0"/>
              <a:t>20-08-2024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7749A-7DFD-4239-A313-97588AD115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431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Setup Proyecto:</a:t>
            </a:r>
          </a:p>
          <a:p>
            <a:r>
              <a:rPr lang="en-US">
                <a:cs typeface="Calibri"/>
              </a:rPr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11A80-5708-4145-AC2B-5ED5134E904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A1D76-72FD-435D-93FF-91590B5E20B6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248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hyperlink" Target="https://pixabay.com/es/vectors/corona-rey-reina-real-s%C3%ADmbolo-576303/" TargetMode="Externa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8CCD8-FEC1-7E15-C9BE-D69639F1F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Capstone</a:t>
            </a:r>
            <a:br>
              <a:rPr lang="es-CL" dirty="0"/>
            </a:br>
            <a:r>
              <a:rPr lang="es-CL" dirty="0"/>
              <a:t>Ingeniería en Informática - 2024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E36F6-BA6E-C24B-7AFE-8A8348DB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------------------------------------------------------------------------------------------------------------------------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8A47B7-EC82-43EA-2638-39B897FD5807}"/>
              </a:ext>
            </a:extLst>
          </p:cNvPr>
          <p:cNvSpPr/>
          <p:nvPr/>
        </p:nvSpPr>
        <p:spPr>
          <a:xfrm>
            <a:off x="2056672" y="3633233"/>
            <a:ext cx="804258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L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  <a:latin typeface="Aptos Black" panose="020F0502020204030204" pitchFamily="34" charset="0"/>
                <a:cs typeface="Baguet Script" panose="020F0502020204030204" pitchFamily="34" charset="0"/>
              </a:rPr>
              <a:t>Proyecto</a:t>
            </a:r>
          </a:p>
          <a:p>
            <a:pPr algn="ctr"/>
            <a:r>
              <a:rPr lang="es-CL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  <a:latin typeface="Aptos Black" panose="020F0502020204030204" pitchFamily="34" charset="0"/>
                <a:cs typeface="Baguet Script" panose="020F0502020204030204" pitchFamily="34" charset="0"/>
              </a:rPr>
              <a:t>Beauty Time</a:t>
            </a:r>
          </a:p>
          <a:p>
            <a:pPr algn="ctr"/>
            <a:r>
              <a:rPr lang="es-CL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  <a:latin typeface="Aptos Black" panose="020F0502020204030204" pitchFamily="34" charset="0"/>
                <a:cs typeface="Baguet Script" panose="020F0502020204030204" pitchFamily="34" charset="0"/>
              </a:rPr>
              <a:t>Salón Capricho Divino Spa.</a:t>
            </a:r>
          </a:p>
        </p:txBody>
      </p:sp>
    </p:spTree>
    <p:extLst>
      <p:ext uri="{BB962C8B-B14F-4D97-AF65-F5344CB8AC3E}">
        <p14:creationId xmlns:p14="http://schemas.microsoft.com/office/powerpoint/2010/main" val="228591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62285-84DD-28DC-8EF9-7F47301F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AA768-3C45-0791-CD82-3D1478B7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52" y="2129231"/>
            <a:ext cx="11029615" cy="1013800"/>
          </a:xfrm>
        </p:spPr>
        <p:txBody>
          <a:bodyPr/>
          <a:lstStyle/>
          <a:p>
            <a:r>
              <a:rPr lang="es-CL" dirty="0"/>
              <a:t>Beauty Time es una agenda que simplifica el proceso de gestión y venta de reservas para negocios de salones belleza, peluquerías o Barber, a través de una plataforma intuitiva que incluye herramientas de marketing, pagos y gestión de clientes, el software permitirá atraer y retener a los clientes.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EA0D5E-F7F6-5477-268E-4F4F54CB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31" y="3429000"/>
            <a:ext cx="7754655" cy="30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1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62285-84DD-28DC-8EF9-7F47301F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</a:t>
            </a:r>
            <a:r>
              <a:rPr lang="es-CL"/>
              <a:t>soluciOnará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AA768-3C45-0791-CD82-3D1478B7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Evitará desorden de agenda.</a:t>
            </a:r>
          </a:p>
          <a:p>
            <a:r>
              <a:rPr lang="es-CL" dirty="0"/>
              <a:t>Disponibilidad 24/7.</a:t>
            </a:r>
          </a:p>
          <a:p>
            <a:r>
              <a:rPr lang="es-CL" dirty="0"/>
              <a:t>Evita tener que pasar horas hablando con los clientes por WhatsApp para luego anotar el turno en un papel.</a:t>
            </a:r>
          </a:p>
          <a:p>
            <a:r>
              <a:rPr lang="es-CL" dirty="0"/>
              <a:t>Contará con un CRM para almacenar información de los clientes, realizar seguimiento de las interacciones de los clientes, lo cual podría disminuir inasistencias, mejorando diversos procesos.</a:t>
            </a:r>
          </a:p>
          <a:p>
            <a:r>
              <a:rPr lang="es-CL" dirty="0"/>
              <a:t>Permitirá acceder y gestionar la agenda online de una forma fácil e intuitiva. Se podrá acceder desde un computador o del celular.</a:t>
            </a:r>
          </a:p>
          <a:p>
            <a:r>
              <a:rPr lang="es-CL" dirty="0"/>
              <a:t>Fomentará la promoción del salón por los propios clientes al compartir el link con amigos y familia.</a:t>
            </a:r>
          </a:p>
          <a:p>
            <a:r>
              <a:rPr lang="es-CL" dirty="0"/>
              <a:t>Gestionará los pagos de los servicios </a:t>
            </a:r>
            <a:r>
              <a:rPr lang="es-CL"/>
              <a:t>y productos.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804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TLSHAPE_SL_79f05e8de72e4cc385fce875fa65517f_BackgroundRectangle">
            <a:extLst>
              <a:ext uri="{FF2B5EF4-FFF2-40B4-BE49-F238E27FC236}">
                <a16:creationId xmlns:a16="http://schemas.microsoft.com/office/drawing/2014/main" id="{24509837-DDB7-4830-9233-7D9FAF92329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57602" y="827803"/>
            <a:ext cx="9802546" cy="1647629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8" name="OTLSHAPE_G_00000000000000000000000000000000_ShapeBelow1">
            <a:extLst>
              <a:ext uri="{FF2B5EF4-FFF2-40B4-BE49-F238E27FC236}">
                <a16:creationId xmlns:a16="http://schemas.microsoft.com/office/drawing/2014/main" id="{6D225C7A-A90B-4E39-9671-079B3B3213E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2641246" y="14817"/>
            <a:ext cx="26790" cy="6872817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SL_79f05e8de72e4cc385fce875fa65517f_HeaderRectangle">
            <a:extLst>
              <a:ext uri="{FF2B5EF4-FFF2-40B4-BE49-F238E27FC236}">
                <a16:creationId xmlns:a16="http://schemas.microsoft.com/office/drawing/2014/main" id="{67AA7140-A1E5-4FF9-95F4-C533089DBC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884" y="844518"/>
            <a:ext cx="942130" cy="1647630"/>
          </a:xfrm>
          <a:prstGeom prst="rect">
            <a:avLst/>
          </a:prstGeom>
          <a:solidFill>
            <a:schemeClr val="accent2">
              <a:lumMod val="60000"/>
              <a:lumOff val="40000"/>
              <a:alpha val="49803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TLSHAPE_SL_79f05e8de72e4cc385fce875fa65517f_Header">
            <a:extLst>
              <a:ext uri="{FF2B5EF4-FFF2-40B4-BE49-F238E27FC236}">
                <a16:creationId xmlns:a16="http://schemas.microsoft.com/office/drawing/2014/main" id="{EEC4B5E7-216F-4623-A3A4-28339D6EA30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82016" y="844517"/>
            <a:ext cx="936979" cy="16476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Equipo</a:t>
            </a:r>
            <a:r>
              <a:rPr lang="en-US" sz="1000" b="1">
                <a:solidFill>
                  <a:srgbClr val="203864"/>
                </a:solidFill>
                <a:latin typeface="Franklin Gothic Medium" panose="020B0603020102020204" pitchFamily="34" charset="0"/>
              </a:rPr>
              <a:t> Desarrollo</a:t>
            </a:r>
          </a:p>
        </p:txBody>
      </p:sp>
      <p:sp>
        <p:nvSpPr>
          <p:cNvPr id="64" name="Rectangle 101">
            <a:extLst>
              <a:ext uri="{FF2B5EF4-FFF2-40B4-BE49-F238E27FC236}">
                <a16:creationId xmlns:a16="http://schemas.microsoft.com/office/drawing/2014/main" id="{783B523F-4360-3989-BA0A-27B6B9898FD0}"/>
              </a:ext>
            </a:extLst>
          </p:cNvPr>
          <p:cNvSpPr/>
          <p:nvPr/>
        </p:nvSpPr>
        <p:spPr>
          <a:xfrm>
            <a:off x="1600251" y="68637"/>
            <a:ext cx="993838" cy="5660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rgbClr val="002060"/>
                </a:solidFill>
              </a:rPr>
              <a:t>Inicio                     14 Ago.</a:t>
            </a:r>
          </a:p>
          <a:p>
            <a:pPr algn="ctr"/>
            <a:r>
              <a:rPr lang="es-CL" sz="1100">
                <a:solidFill>
                  <a:srgbClr val="002060"/>
                </a:solidFill>
              </a:rPr>
              <a:t>SP 1</a:t>
            </a:r>
          </a:p>
        </p:txBody>
      </p:sp>
      <p:sp>
        <p:nvSpPr>
          <p:cNvPr id="65" name="Rectangle 101">
            <a:extLst>
              <a:ext uri="{FF2B5EF4-FFF2-40B4-BE49-F238E27FC236}">
                <a16:creationId xmlns:a16="http://schemas.microsoft.com/office/drawing/2014/main" id="{D24BE3D1-3A75-7B12-B32D-55FD568CE6AA}"/>
              </a:ext>
            </a:extLst>
          </p:cNvPr>
          <p:cNvSpPr/>
          <p:nvPr/>
        </p:nvSpPr>
        <p:spPr>
          <a:xfrm>
            <a:off x="2748864" y="72713"/>
            <a:ext cx="742936" cy="5660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rgbClr val="002060"/>
                </a:solidFill>
              </a:rPr>
              <a:t>Inicio                     28 Sep.</a:t>
            </a:r>
          </a:p>
          <a:p>
            <a:pPr algn="ctr"/>
            <a:r>
              <a:rPr lang="es-CL" sz="1100">
                <a:solidFill>
                  <a:srgbClr val="002060"/>
                </a:solidFill>
              </a:rPr>
              <a:t>SP 2</a:t>
            </a:r>
          </a:p>
        </p:txBody>
      </p:sp>
      <p:sp>
        <p:nvSpPr>
          <p:cNvPr id="66" name="Rectangle 101">
            <a:extLst>
              <a:ext uri="{FF2B5EF4-FFF2-40B4-BE49-F238E27FC236}">
                <a16:creationId xmlns:a16="http://schemas.microsoft.com/office/drawing/2014/main" id="{95FC87DD-C558-D41D-B7C4-C8B77FB637B6}"/>
              </a:ext>
            </a:extLst>
          </p:cNvPr>
          <p:cNvSpPr/>
          <p:nvPr/>
        </p:nvSpPr>
        <p:spPr>
          <a:xfrm>
            <a:off x="3957033" y="89591"/>
            <a:ext cx="742936" cy="5660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rgbClr val="002060"/>
                </a:solidFill>
              </a:rPr>
              <a:t>Inicio                     11 Sep.</a:t>
            </a:r>
          </a:p>
          <a:p>
            <a:pPr algn="ctr"/>
            <a:r>
              <a:rPr lang="es-CL" sz="1100">
                <a:solidFill>
                  <a:srgbClr val="002060"/>
                </a:solidFill>
              </a:rPr>
              <a:t>SP 3</a:t>
            </a:r>
          </a:p>
        </p:txBody>
      </p:sp>
      <p:sp>
        <p:nvSpPr>
          <p:cNvPr id="4" name="Rectangle 101">
            <a:extLst>
              <a:ext uri="{FF2B5EF4-FFF2-40B4-BE49-F238E27FC236}">
                <a16:creationId xmlns:a16="http://schemas.microsoft.com/office/drawing/2014/main" id="{DFA1A2D5-98EE-254D-24A3-B2BA1412606A}"/>
              </a:ext>
            </a:extLst>
          </p:cNvPr>
          <p:cNvSpPr/>
          <p:nvPr/>
        </p:nvSpPr>
        <p:spPr>
          <a:xfrm>
            <a:off x="4945125" y="89591"/>
            <a:ext cx="742936" cy="5660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rgbClr val="002060"/>
                </a:solidFill>
              </a:rPr>
              <a:t>Inicio                     25 Sep.</a:t>
            </a:r>
          </a:p>
          <a:p>
            <a:pPr algn="ctr"/>
            <a:r>
              <a:rPr lang="es-CL" sz="1100">
                <a:solidFill>
                  <a:srgbClr val="002060"/>
                </a:solidFill>
              </a:rPr>
              <a:t>SP 4</a:t>
            </a:r>
          </a:p>
        </p:txBody>
      </p:sp>
      <p:sp>
        <p:nvSpPr>
          <p:cNvPr id="8" name="Rectangle 101">
            <a:extLst>
              <a:ext uri="{FF2B5EF4-FFF2-40B4-BE49-F238E27FC236}">
                <a16:creationId xmlns:a16="http://schemas.microsoft.com/office/drawing/2014/main" id="{FE884483-9E8D-0899-4539-4F1C5C406B12}"/>
              </a:ext>
            </a:extLst>
          </p:cNvPr>
          <p:cNvSpPr/>
          <p:nvPr/>
        </p:nvSpPr>
        <p:spPr>
          <a:xfrm>
            <a:off x="7152581" y="81609"/>
            <a:ext cx="742936" cy="5660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rgbClr val="002060"/>
                </a:solidFill>
              </a:rPr>
              <a:t>Inicio                     23 Oct.</a:t>
            </a:r>
          </a:p>
          <a:p>
            <a:pPr algn="ctr"/>
            <a:r>
              <a:rPr lang="es-CL" sz="1100">
                <a:solidFill>
                  <a:srgbClr val="002060"/>
                </a:solidFill>
              </a:rPr>
              <a:t>SP 6</a:t>
            </a:r>
          </a:p>
        </p:txBody>
      </p:sp>
      <p:sp>
        <p:nvSpPr>
          <p:cNvPr id="9" name="Rectangle 101">
            <a:extLst>
              <a:ext uri="{FF2B5EF4-FFF2-40B4-BE49-F238E27FC236}">
                <a16:creationId xmlns:a16="http://schemas.microsoft.com/office/drawing/2014/main" id="{B75F912C-BA05-34F9-B9DE-1A81A038EF3C}"/>
              </a:ext>
            </a:extLst>
          </p:cNvPr>
          <p:cNvSpPr/>
          <p:nvPr/>
        </p:nvSpPr>
        <p:spPr>
          <a:xfrm>
            <a:off x="8276659" y="81348"/>
            <a:ext cx="742936" cy="5660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rgbClr val="002060"/>
                </a:solidFill>
              </a:rPr>
              <a:t>Inicio                     06 Nov.</a:t>
            </a:r>
          </a:p>
          <a:p>
            <a:pPr algn="ctr"/>
            <a:r>
              <a:rPr lang="es-CL" sz="1100">
                <a:solidFill>
                  <a:srgbClr val="002060"/>
                </a:solidFill>
              </a:rPr>
              <a:t>SP 7</a:t>
            </a:r>
          </a:p>
        </p:txBody>
      </p:sp>
      <p:sp>
        <p:nvSpPr>
          <p:cNvPr id="10" name="Rectangle 101">
            <a:extLst>
              <a:ext uri="{FF2B5EF4-FFF2-40B4-BE49-F238E27FC236}">
                <a16:creationId xmlns:a16="http://schemas.microsoft.com/office/drawing/2014/main" id="{7AB5BC96-3087-5B79-D31F-846171B356C4}"/>
              </a:ext>
            </a:extLst>
          </p:cNvPr>
          <p:cNvSpPr/>
          <p:nvPr/>
        </p:nvSpPr>
        <p:spPr>
          <a:xfrm>
            <a:off x="9298465" y="89591"/>
            <a:ext cx="742936" cy="5660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rgbClr val="002060"/>
                </a:solidFill>
              </a:rPr>
              <a:t>Inicio                     20 Nov.</a:t>
            </a:r>
          </a:p>
          <a:p>
            <a:pPr algn="ctr"/>
            <a:r>
              <a:rPr lang="es-CL" sz="1100">
                <a:solidFill>
                  <a:srgbClr val="002060"/>
                </a:solidFill>
              </a:rPr>
              <a:t>SP 8</a:t>
            </a:r>
          </a:p>
        </p:txBody>
      </p:sp>
      <p:sp>
        <p:nvSpPr>
          <p:cNvPr id="11" name="Rectangle 101">
            <a:extLst>
              <a:ext uri="{FF2B5EF4-FFF2-40B4-BE49-F238E27FC236}">
                <a16:creationId xmlns:a16="http://schemas.microsoft.com/office/drawing/2014/main" id="{11902498-3A18-C702-8452-56C45FF6E373}"/>
              </a:ext>
            </a:extLst>
          </p:cNvPr>
          <p:cNvSpPr/>
          <p:nvPr/>
        </p:nvSpPr>
        <p:spPr>
          <a:xfrm>
            <a:off x="5972647" y="81348"/>
            <a:ext cx="742936" cy="5660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rgbClr val="002060"/>
                </a:solidFill>
              </a:rPr>
              <a:t>Inicio                     09 Oct.</a:t>
            </a:r>
          </a:p>
          <a:p>
            <a:pPr algn="ctr"/>
            <a:r>
              <a:rPr lang="es-CL" sz="1100">
                <a:solidFill>
                  <a:srgbClr val="002060"/>
                </a:solidFill>
              </a:rPr>
              <a:t>SP 5</a:t>
            </a:r>
          </a:p>
        </p:txBody>
      </p:sp>
      <p:sp>
        <p:nvSpPr>
          <p:cNvPr id="16" name="OTLSHAPE_SL_79f05e8de72e4cc385fce875fa65517f_BackgroundRectangle">
            <a:extLst>
              <a:ext uri="{FF2B5EF4-FFF2-40B4-BE49-F238E27FC236}">
                <a16:creationId xmlns:a16="http://schemas.microsoft.com/office/drawing/2014/main" id="{3FFD4220-8AE9-028F-46BD-3AF3AB91A01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557602" y="2621257"/>
            <a:ext cx="9802545" cy="1636988"/>
          </a:xfrm>
          <a:prstGeom prst="rect">
            <a:avLst/>
          </a:prstGeom>
          <a:solidFill>
            <a:srgbClr val="B7006A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OTLSHAPE_SL_79f05e8de72e4cc385fce875fa65517f_HeaderRectangle">
            <a:extLst>
              <a:ext uri="{FF2B5EF4-FFF2-40B4-BE49-F238E27FC236}">
                <a16:creationId xmlns:a16="http://schemas.microsoft.com/office/drawing/2014/main" id="{59A35F98-3C8B-B719-9E37-0F34124920F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87884" y="2605299"/>
            <a:ext cx="931111" cy="1647630"/>
          </a:xfrm>
          <a:prstGeom prst="rect">
            <a:avLst/>
          </a:prstGeom>
          <a:solidFill>
            <a:srgbClr val="B7006A">
              <a:alpha val="49803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TLSHAPE_SL_79f05e8de72e4cc385fce875fa65517f_Header">
            <a:extLst>
              <a:ext uri="{FF2B5EF4-FFF2-40B4-BE49-F238E27FC236}">
                <a16:creationId xmlns:a16="http://schemas.microsoft.com/office/drawing/2014/main" id="{F0DC3D37-2454-0CE4-8417-745C0F56142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82018" y="2605296"/>
            <a:ext cx="931111" cy="16476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Equipo</a:t>
            </a:r>
            <a:r>
              <a:rPr lang="en-US" sz="1000" b="1">
                <a:solidFill>
                  <a:srgbClr val="203864"/>
                </a:solidFill>
                <a:latin typeface="Franklin Gothic Medium" panose="020B0603020102020204" pitchFamily="34" charset="0"/>
              </a:rPr>
              <a:t> Testing</a:t>
            </a:r>
          </a:p>
        </p:txBody>
      </p:sp>
      <p:sp>
        <p:nvSpPr>
          <p:cNvPr id="23" name="OTLSHAPE_SL_79f05e8de72e4cc385fce875fa65517f_HeaderRectangle">
            <a:extLst>
              <a:ext uri="{FF2B5EF4-FFF2-40B4-BE49-F238E27FC236}">
                <a16:creationId xmlns:a16="http://schemas.microsoft.com/office/drawing/2014/main" id="{99943500-32D2-2188-6290-EA2E3B5E7D6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82016" y="4365853"/>
            <a:ext cx="942130" cy="1698839"/>
          </a:xfrm>
          <a:prstGeom prst="rect">
            <a:avLst/>
          </a:prstGeom>
          <a:solidFill>
            <a:schemeClr val="accent6">
              <a:alpha val="49803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TLSHAPE_SL_79f05e8de72e4cc385fce875fa65517f_BackgroundRectangle">
            <a:extLst>
              <a:ext uri="{FF2B5EF4-FFF2-40B4-BE49-F238E27FC236}">
                <a16:creationId xmlns:a16="http://schemas.microsoft.com/office/drawing/2014/main" id="{B5EB866A-C5FE-28BD-FE08-9869C1141E2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557602" y="4387357"/>
            <a:ext cx="9833236" cy="169884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" name="OTLSHAPE_SL_79f05e8de72e4cc385fce875fa65517f_Header">
            <a:extLst>
              <a:ext uri="{FF2B5EF4-FFF2-40B4-BE49-F238E27FC236}">
                <a16:creationId xmlns:a16="http://schemas.microsoft.com/office/drawing/2014/main" id="{9EB53814-A07B-0746-2E00-DE2E00E5E68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4961" y="4365853"/>
            <a:ext cx="918168" cy="16988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Equipo</a:t>
            </a:r>
            <a:r>
              <a:rPr lang="en-US" sz="1000" b="1">
                <a:solidFill>
                  <a:srgbClr val="203864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Diseño</a:t>
            </a:r>
            <a:endParaRPr lang="en-US" sz="1000" b="1">
              <a:solidFill>
                <a:srgbClr val="20386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Rectangle 101">
            <a:extLst>
              <a:ext uri="{FF2B5EF4-FFF2-40B4-BE49-F238E27FC236}">
                <a16:creationId xmlns:a16="http://schemas.microsoft.com/office/drawing/2014/main" id="{F895A262-1208-8BEA-0C25-41B4B77754EB}"/>
              </a:ext>
            </a:extLst>
          </p:cNvPr>
          <p:cNvSpPr/>
          <p:nvPr/>
        </p:nvSpPr>
        <p:spPr>
          <a:xfrm>
            <a:off x="10383238" y="89591"/>
            <a:ext cx="742936" cy="5660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>
                <a:solidFill>
                  <a:srgbClr val="002060"/>
                </a:solidFill>
              </a:rPr>
              <a:t>Inicio                     04 Dic.</a:t>
            </a:r>
          </a:p>
          <a:p>
            <a:pPr algn="ctr"/>
            <a:r>
              <a:rPr lang="es-CL" sz="1100">
                <a:solidFill>
                  <a:srgbClr val="002060"/>
                </a:solidFill>
              </a:rPr>
              <a:t>SP 9</a:t>
            </a:r>
          </a:p>
        </p:txBody>
      </p:sp>
      <p:cxnSp>
        <p:nvCxnSpPr>
          <p:cNvPr id="40" name="OTLSHAPE_G_00000000000000000000000000000000_ShapeBelow1">
            <a:extLst>
              <a:ext uri="{FF2B5EF4-FFF2-40B4-BE49-F238E27FC236}">
                <a16:creationId xmlns:a16="http://schemas.microsoft.com/office/drawing/2014/main" id="{F991A875-0FBE-21E3-5489-A3DA2E1F1975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3714418" y="30630"/>
            <a:ext cx="26790" cy="6872817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G_00000000000000000000000000000000_ShapeBelow1">
            <a:extLst>
              <a:ext uri="{FF2B5EF4-FFF2-40B4-BE49-F238E27FC236}">
                <a16:creationId xmlns:a16="http://schemas.microsoft.com/office/drawing/2014/main" id="{A87EF9CB-CBFE-B540-A1B5-A83CD7E7B381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4817763" y="14817"/>
            <a:ext cx="26790" cy="6872817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G_00000000000000000000000000000000_ShapeBelow1">
            <a:extLst>
              <a:ext uri="{FF2B5EF4-FFF2-40B4-BE49-F238E27FC236}">
                <a16:creationId xmlns:a16="http://schemas.microsoft.com/office/drawing/2014/main" id="{FF983161-B7B7-DFF9-155F-18B7B2C4BA9C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10257469" y="-3472"/>
            <a:ext cx="26790" cy="6872817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G_00000000000000000000000000000000_ShapeBelow1">
            <a:extLst>
              <a:ext uri="{FF2B5EF4-FFF2-40B4-BE49-F238E27FC236}">
                <a16:creationId xmlns:a16="http://schemas.microsoft.com/office/drawing/2014/main" id="{B44F9510-ED55-B24C-8140-D8AC9EBDD132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9159607" y="-14817"/>
            <a:ext cx="26790" cy="6872817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G_00000000000000000000000000000000_ShapeBelow1">
            <a:extLst>
              <a:ext uri="{FF2B5EF4-FFF2-40B4-BE49-F238E27FC236}">
                <a16:creationId xmlns:a16="http://schemas.microsoft.com/office/drawing/2014/main" id="{57BAAF33-F8A5-9800-7442-B92FA4B0608E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5935573" y="30629"/>
            <a:ext cx="26790" cy="6872817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G_00000000000000000000000000000000_ShapeBelow1">
            <a:extLst>
              <a:ext uri="{FF2B5EF4-FFF2-40B4-BE49-F238E27FC236}">
                <a16:creationId xmlns:a16="http://schemas.microsoft.com/office/drawing/2014/main" id="{C29EF534-98E7-7844-E40D-123A9CBF5231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7002539" y="30628"/>
            <a:ext cx="26790" cy="6872817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G_00000000000000000000000000000000_ShapeBelow1">
            <a:extLst>
              <a:ext uri="{FF2B5EF4-FFF2-40B4-BE49-F238E27FC236}">
                <a16:creationId xmlns:a16="http://schemas.microsoft.com/office/drawing/2014/main" id="{E7402D26-EADC-9583-000B-D41A8D3BBD4C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8072693" y="-3472"/>
            <a:ext cx="26790" cy="6872817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echa: a la derecha 103">
            <a:extLst>
              <a:ext uri="{FF2B5EF4-FFF2-40B4-BE49-F238E27FC236}">
                <a16:creationId xmlns:a16="http://schemas.microsoft.com/office/drawing/2014/main" id="{C463823E-BACD-A81E-4608-FAA05CCB931D}"/>
              </a:ext>
            </a:extLst>
          </p:cNvPr>
          <p:cNvSpPr/>
          <p:nvPr/>
        </p:nvSpPr>
        <p:spPr>
          <a:xfrm>
            <a:off x="1601248" y="1197933"/>
            <a:ext cx="1007999" cy="5039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Configuración de ambiente DEV, QA</a:t>
            </a:r>
          </a:p>
        </p:txBody>
      </p:sp>
      <p:sp>
        <p:nvSpPr>
          <p:cNvPr id="51" name="Flecha: a la derecha 103">
            <a:extLst>
              <a:ext uri="{FF2B5EF4-FFF2-40B4-BE49-F238E27FC236}">
                <a16:creationId xmlns:a16="http://schemas.microsoft.com/office/drawing/2014/main" id="{BDBAAACD-302C-892D-B142-FD169DDA38DB}"/>
              </a:ext>
            </a:extLst>
          </p:cNvPr>
          <p:cNvSpPr/>
          <p:nvPr/>
        </p:nvSpPr>
        <p:spPr>
          <a:xfrm>
            <a:off x="2684149" y="1205654"/>
            <a:ext cx="1007999" cy="5039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Módulo gestión de usuarios</a:t>
            </a:r>
          </a:p>
        </p:txBody>
      </p:sp>
      <p:sp>
        <p:nvSpPr>
          <p:cNvPr id="52" name="Flecha: a la derecha 103">
            <a:extLst>
              <a:ext uri="{FF2B5EF4-FFF2-40B4-BE49-F238E27FC236}">
                <a16:creationId xmlns:a16="http://schemas.microsoft.com/office/drawing/2014/main" id="{6CB5A1AB-CD84-AA86-ED2A-A768997519C1}"/>
              </a:ext>
            </a:extLst>
          </p:cNvPr>
          <p:cNvSpPr/>
          <p:nvPr/>
        </p:nvSpPr>
        <p:spPr>
          <a:xfrm>
            <a:off x="3766618" y="1201792"/>
            <a:ext cx="1007999" cy="5039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Módulo de catálogo</a:t>
            </a:r>
          </a:p>
        </p:txBody>
      </p:sp>
      <p:sp>
        <p:nvSpPr>
          <p:cNvPr id="2" name="Flecha: a la derecha 50">
            <a:extLst>
              <a:ext uri="{FF2B5EF4-FFF2-40B4-BE49-F238E27FC236}">
                <a16:creationId xmlns:a16="http://schemas.microsoft.com/office/drawing/2014/main" id="{C6DA34E5-03A9-6690-2C3E-A87BC95C3838}"/>
              </a:ext>
            </a:extLst>
          </p:cNvPr>
          <p:cNvSpPr/>
          <p:nvPr/>
        </p:nvSpPr>
        <p:spPr>
          <a:xfrm>
            <a:off x="1589141" y="4648916"/>
            <a:ext cx="1008000" cy="720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Diseño de la interfaz de usuarios</a:t>
            </a:r>
          </a:p>
        </p:txBody>
      </p:sp>
      <p:sp>
        <p:nvSpPr>
          <p:cNvPr id="53" name="Flecha: a la derecha 25">
            <a:extLst>
              <a:ext uri="{FF2B5EF4-FFF2-40B4-BE49-F238E27FC236}">
                <a16:creationId xmlns:a16="http://schemas.microsoft.com/office/drawing/2014/main" id="{0AD3685B-48DA-5999-E8C2-97A020BC9110}"/>
              </a:ext>
            </a:extLst>
          </p:cNvPr>
          <p:cNvSpPr/>
          <p:nvPr/>
        </p:nvSpPr>
        <p:spPr>
          <a:xfrm>
            <a:off x="2687411" y="4648916"/>
            <a:ext cx="1008000" cy="720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Diseño de interfaz catálogo</a:t>
            </a:r>
          </a:p>
        </p:txBody>
      </p:sp>
      <p:sp>
        <p:nvSpPr>
          <p:cNvPr id="54" name="Flecha: a la derecha 25">
            <a:extLst>
              <a:ext uri="{FF2B5EF4-FFF2-40B4-BE49-F238E27FC236}">
                <a16:creationId xmlns:a16="http://schemas.microsoft.com/office/drawing/2014/main" id="{343C99E5-0B07-F4FB-67C4-43784FE46B3B}"/>
              </a:ext>
            </a:extLst>
          </p:cNvPr>
          <p:cNvSpPr/>
          <p:nvPr/>
        </p:nvSpPr>
        <p:spPr>
          <a:xfrm>
            <a:off x="3779949" y="4648915"/>
            <a:ext cx="1008000" cy="720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Diseño de interfaz agenda</a:t>
            </a:r>
          </a:p>
        </p:txBody>
      </p:sp>
      <p:sp>
        <p:nvSpPr>
          <p:cNvPr id="55" name="Flecha: a la derecha 25">
            <a:extLst>
              <a:ext uri="{FF2B5EF4-FFF2-40B4-BE49-F238E27FC236}">
                <a16:creationId xmlns:a16="http://schemas.microsoft.com/office/drawing/2014/main" id="{63A2751A-253B-A90D-DF2C-3C8B65CFB7E4}"/>
              </a:ext>
            </a:extLst>
          </p:cNvPr>
          <p:cNvSpPr/>
          <p:nvPr/>
        </p:nvSpPr>
        <p:spPr>
          <a:xfrm>
            <a:off x="4896977" y="4648914"/>
            <a:ext cx="1008000" cy="720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Diseño de módulo de pagos</a:t>
            </a:r>
          </a:p>
        </p:txBody>
      </p:sp>
      <p:sp>
        <p:nvSpPr>
          <p:cNvPr id="56" name="Flecha: a la derecha 25">
            <a:extLst>
              <a:ext uri="{FF2B5EF4-FFF2-40B4-BE49-F238E27FC236}">
                <a16:creationId xmlns:a16="http://schemas.microsoft.com/office/drawing/2014/main" id="{90AA8A72-4EBA-43B6-010A-03C5ED09C986}"/>
              </a:ext>
            </a:extLst>
          </p:cNvPr>
          <p:cNvSpPr/>
          <p:nvPr/>
        </p:nvSpPr>
        <p:spPr>
          <a:xfrm>
            <a:off x="5982795" y="4648914"/>
            <a:ext cx="2058724" cy="7200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Mejoras experiencia de usuario</a:t>
            </a:r>
          </a:p>
        </p:txBody>
      </p:sp>
      <p:sp>
        <p:nvSpPr>
          <p:cNvPr id="60" name="Flecha: a la derecha 103">
            <a:extLst>
              <a:ext uri="{FF2B5EF4-FFF2-40B4-BE49-F238E27FC236}">
                <a16:creationId xmlns:a16="http://schemas.microsoft.com/office/drawing/2014/main" id="{7A7EC699-AF9F-BE12-A20C-73A5CA22435B}"/>
              </a:ext>
            </a:extLst>
          </p:cNvPr>
          <p:cNvSpPr/>
          <p:nvPr/>
        </p:nvSpPr>
        <p:spPr>
          <a:xfrm>
            <a:off x="10315433" y="1185219"/>
            <a:ext cx="1007999" cy="5065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Paso a producción</a:t>
            </a:r>
          </a:p>
        </p:txBody>
      </p:sp>
      <p:sp>
        <p:nvSpPr>
          <p:cNvPr id="63" name="Flecha: a la derecha 103">
            <a:extLst>
              <a:ext uri="{FF2B5EF4-FFF2-40B4-BE49-F238E27FC236}">
                <a16:creationId xmlns:a16="http://schemas.microsoft.com/office/drawing/2014/main" id="{9634BCCC-AAC9-E8A2-2EA8-A7676A6BFED9}"/>
              </a:ext>
            </a:extLst>
          </p:cNvPr>
          <p:cNvSpPr/>
          <p:nvPr/>
        </p:nvSpPr>
        <p:spPr>
          <a:xfrm>
            <a:off x="4889994" y="963595"/>
            <a:ext cx="1007999" cy="5039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Módulo Gestión de agenda</a:t>
            </a:r>
          </a:p>
        </p:txBody>
      </p:sp>
      <p:sp>
        <p:nvSpPr>
          <p:cNvPr id="67" name="Flecha: a la derecha 103">
            <a:extLst>
              <a:ext uri="{FF2B5EF4-FFF2-40B4-BE49-F238E27FC236}">
                <a16:creationId xmlns:a16="http://schemas.microsoft.com/office/drawing/2014/main" id="{C3BBB43B-344C-BB87-2C9F-64DE0135DEFF}"/>
              </a:ext>
            </a:extLst>
          </p:cNvPr>
          <p:cNvSpPr/>
          <p:nvPr/>
        </p:nvSpPr>
        <p:spPr>
          <a:xfrm>
            <a:off x="4869211" y="1435966"/>
            <a:ext cx="2088000" cy="5039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Integración Mensajes por e-mail</a:t>
            </a:r>
          </a:p>
        </p:txBody>
      </p:sp>
      <p:sp>
        <p:nvSpPr>
          <p:cNvPr id="68" name="Flecha: a la derecha 103">
            <a:extLst>
              <a:ext uri="{FF2B5EF4-FFF2-40B4-BE49-F238E27FC236}">
                <a16:creationId xmlns:a16="http://schemas.microsoft.com/office/drawing/2014/main" id="{1BBDFBDD-CE12-6D4D-5DE1-1A9BE31B2333}"/>
              </a:ext>
            </a:extLst>
          </p:cNvPr>
          <p:cNvSpPr/>
          <p:nvPr/>
        </p:nvSpPr>
        <p:spPr>
          <a:xfrm>
            <a:off x="5965638" y="931356"/>
            <a:ext cx="2088000" cy="5039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Integración Módulo de Pagos</a:t>
            </a:r>
          </a:p>
        </p:txBody>
      </p:sp>
      <p:sp>
        <p:nvSpPr>
          <p:cNvPr id="69" name="Flecha: a la derecha 103">
            <a:extLst>
              <a:ext uri="{FF2B5EF4-FFF2-40B4-BE49-F238E27FC236}">
                <a16:creationId xmlns:a16="http://schemas.microsoft.com/office/drawing/2014/main" id="{3A1C1595-57DB-05E7-6609-4BBF14525364}"/>
              </a:ext>
            </a:extLst>
          </p:cNvPr>
          <p:cNvSpPr/>
          <p:nvPr/>
        </p:nvSpPr>
        <p:spPr>
          <a:xfrm>
            <a:off x="7047090" y="1435966"/>
            <a:ext cx="2088000" cy="5039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Módulo de recordatorios, alertas e integración con calendarios externos</a:t>
            </a:r>
          </a:p>
        </p:txBody>
      </p:sp>
      <p:cxnSp>
        <p:nvCxnSpPr>
          <p:cNvPr id="70" name="OTLSHAPE_G_00000000000000000000000000000000_ShapeBelow1">
            <a:extLst>
              <a:ext uri="{FF2B5EF4-FFF2-40B4-BE49-F238E27FC236}">
                <a16:creationId xmlns:a16="http://schemas.microsoft.com/office/drawing/2014/main" id="{DA33C242-7DA4-44FE-062C-4CCB73B58AB3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H="1">
            <a:off x="1557602" y="2019332"/>
            <a:ext cx="10634398" cy="32238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echa: a la derecha 18">
            <a:extLst>
              <a:ext uri="{FF2B5EF4-FFF2-40B4-BE49-F238E27FC236}">
                <a16:creationId xmlns:a16="http://schemas.microsoft.com/office/drawing/2014/main" id="{C198E0C4-01FB-64DC-B6D9-9775E9246560}"/>
              </a:ext>
            </a:extLst>
          </p:cNvPr>
          <p:cNvSpPr/>
          <p:nvPr/>
        </p:nvSpPr>
        <p:spPr>
          <a:xfrm>
            <a:off x="1589384" y="3016637"/>
            <a:ext cx="2109173" cy="504000"/>
          </a:xfrm>
          <a:prstGeom prst="rightArrow">
            <a:avLst/>
          </a:prstGeom>
          <a:solidFill>
            <a:srgbClr val="B7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Creación de plan de pruebas</a:t>
            </a:r>
          </a:p>
        </p:txBody>
      </p:sp>
      <p:sp>
        <p:nvSpPr>
          <p:cNvPr id="78" name="OTLSHAPE_SL_79f05e8de72e4cc385fce875fa65517f_Header">
            <a:extLst>
              <a:ext uri="{FF2B5EF4-FFF2-40B4-BE49-F238E27FC236}">
                <a16:creationId xmlns:a16="http://schemas.microsoft.com/office/drawing/2014/main" id="{F9EEF7D0-0E99-559A-5064-5E35CB4B12E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1387736" y="2051570"/>
            <a:ext cx="663695" cy="4119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>
                <a:solidFill>
                  <a:srgbClr val="203864"/>
                </a:solidFill>
                <a:latin typeface="Franklin Gothic Medium" panose="020B0603020102020204" pitchFamily="34" charset="0"/>
              </a:rPr>
              <a:t>20% del </a:t>
            </a:r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tiempo</a:t>
            </a:r>
            <a:endParaRPr lang="en-US" sz="1000" b="1">
              <a:solidFill>
                <a:srgbClr val="20386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0" name="OTLSHAPE_SL_79f05e8de72e4cc385fce875fa65517f_Header">
            <a:extLst>
              <a:ext uri="{FF2B5EF4-FFF2-40B4-BE49-F238E27FC236}">
                <a16:creationId xmlns:a16="http://schemas.microsoft.com/office/drawing/2014/main" id="{48E70EDB-D662-41E5-7D0C-252D788A6FF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1383209" y="827803"/>
            <a:ext cx="663695" cy="117007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>
                <a:solidFill>
                  <a:srgbClr val="203864"/>
                </a:solidFill>
                <a:latin typeface="Franklin Gothic Medium" panose="020B0603020102020204" pitchFamily="34" charset="0"/>
              </a:rPr>
              <a:t>80% del </a:t>
            </a:r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tiempo</a:t>
            </a:r>
            <a:endParaRPr lang="en-US" sz="1000" b="1">
              <a:solidFill>
                <a:srgbClr val="203864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81" name="OTLSHAPE_G_00000000000000000000000000000000_ShapeBelow1">
            <a:extLst>
              <a:ext uri="{FF2B5EF4-FFF2-40B4-BE49-F238E27FC236}">
                <a16:creationId xmlns:a16="http://schemas.microsoft.com/office/drawing/2014/main" id="{5C00EF8C-9017-25D4-72E4-C61C8DAA4B6D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 flipH="1">
            <a:off x="1565231" y="3804402"/>
            <a:ext cx="10634398" cy="32238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TLSHAPE_SL_79f05e8de72e4cc385fce875fa65517f_Header">
            <a:extLst>
              <a:ext uri="{FF2B5EF4-FFF2-40B4-BE49-F238E27FC236}">
                <a16:creationId xmlns:a16="http://schemas.microsoft.com/office/drawing/2014/main" id="{88219F06-01BD-93DB-BFCD-7A3571C0055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1395365" y="3836640"/>
            <a:ext cx="663695" cy="4119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>
                <a:solidFill>
                  <a:srgbClr val="203864"/>
                </a:solidFill>
                <a:latin typeface="Franklin Gothic Medium" panose="020B0603020102020204" pitchFamily="34" charset="0"/>
              </a:rPr>
              <a:t>20% del </a:t>
            </a:r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tiempo</a:t>
            </a:r>
            <a:endParaRPr lang="en-US" sz="1000" b="1">
              <a:solidFill>
                <a:srgbClr val="20386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3" name="OTLSHAPE_SL_79f05e8de72e4cc385fce875fa65517f_Header">
            <a:extLst>
              <a:ext uri="{FF2B5EF4-FFF2-40B4-BE49-F238E27FC236}">
                <a16:creationId xmlns:a16="http://schemas.microsoft.com/office/drawing/2014/main" id="{7B9986BD-C428-857E-1DCB-2DB757F0BB9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1390838" y="2612873"/>
            <a:ext cx="663695" cy="117007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>
                <a:solidFill>
                  <a:srgbClr val="203864"/>
                </a:solidFill>
                <a:latin typeface="Franklin Gothic Medium" panose="020B0603020102020204" pitchFamily="34" charset="0"/>
              </a:rPr>
              <a:t>80% del </a:t>
            </a:r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tiempo</a:t>
            </a:r>
            <a:endParaRPr lang="en-US" sz="1000" b="1">
              <a:solidFill>
                <a:srgbClr val="20386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6" name="Flecha: a la derecha 18">
            <a:extLst>
              <a:ext uri="{FF2B5EF4-FFF2-40B4-BE49-F238E27FC236}">
                <a16:creationId xmlns:a16="http://schemas.microsoft.com/office/drawing/2014/main" id="{4A140652-4B92-7C68-6E54-9A4428703BF9}"/>
              </a:ext>
            </a:extLst>
          </p:cNvPr>
          <p:cNvSpPr/>
          <p:nvPr/>
        </p:nvSpPr>
        <p:spPr>
          <a:xfrm>
            <a:off x="3760688" y="3019272"/>
            <a:ext cx="1007999" cy="504000"/>
          </a:xfrm>
          <a:prstGeom prst="rightArrow">
            <a:avLst/>
          </a:prstGeom>
          <a:solidFill>
            <a:srgbClr val="B7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Pruebas de Módulo usuarios</a:t>
            </a:r>
          </a:p>
        </p:txBody>
      </p:sp>
      <p:cxnSp>
        <p:nvCxnSpPr>
          <p:cNvPr id="84" name="OTLSHAPE_G_00000000000000000000000000000000_ShapeBelow1">
            <a:extLst>
              <a:ext uri="{FF2B5EF4-FFF2-40B4-BE49-F238E27FC236}">
                <a16:creationId xmlns:a16="http://schemas.microsoft.com/office/drawing/2014/main" id="{37B95C2E-5C6C-1E99-F255-FAC0A78E2AD8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 flipH="1">
            <a:off x="1560704" y="5635450"/>
            <a:ext cx="10634398" cy="32238"/>
          </a:xfrm>
          <a:prstGeom prst="line">
            <a:avLst/>
          </a:prstGeom>
          <a:ln w="9525" cap="flat" cmpd="sng" algn="ctr">
            <a:solidFill>
              <a:srgbClr val="002060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TLSHAPE_SL_79f05e8de72e4cc385fce875fa65517f_Header">
            <a:extLst>
              <a:ext uri="{FF2B5EF4-FFF2-40B4-BE49-F238E27FC236}">
                <a16:creationId xmlns:a16="http://schemas.microsoft.com/office/drawing/2014/main" id="{6E609B5E-6962-84FD-0A64-15BF30C4C51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390838" y="5667688"/>
            <a:ext cx="663695" cy="4119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>
                <a:solidFill>
                  <a:srgbClr val="203864"/>
                </a:solidFill>
                <a:latin typeface="Franklin Gothic Medium" panose="020B0603020102020204" pitchFamily="34" charset="0"/>
              </a:rPr>
              <a:t>20% del </a:t>
            </a:r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tiempo</a:t>
            </a:r>
            <a:endParaRPr lang="en-US" sz="1000" b="1">
              <a:solidFill>
                <a:srgbClr val="20386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86" name="OTLSHAPE_SL_79f05e8de72e4cc385fce875fa65517f_Header">
            <a:extLst>
              <a:ext uri="{FF2B5EF4-FFF2-40B4-BE49-F238E27FC236}">
                <a16:creationId xmlns:a16="http://schemas.microsoft.com/office/drawing/2014/main" id="{12E32EAF-7E15-E5CC-4949-CFFBAB537F0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1386311" y="4443921"/>
            <a:ext cx="663695" cy="117007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1">
                <a:solidFill>
                  <a:srgbClr val="203864"/>
                </a:solidFill>
                <a:latin typeface="Franklin Gothic Medium" panose="020B0603020102020204" pitchFamily="34" charset="0"/>
              </a:rPr>
              <a:t>80% del </a:t>
            </a:r>
            <a:r>
              <a:rPr lang="en-US" sz="1000" b="1" err="1">
                <a:solidFill>
                  <a:srgbClr val="203864"/>
                </a:solidFill>
                <a:latin typeface="Franklin Gothic Medium" panose="020B0603020102020204" pitchFamily="34" charset="0"/>
              </a:rPr>
              <a:t>tiempo</a:t>
            </a:r>
            <a:endParaRPr lang="en-US" sz="1000" b="1">
              <a:solidFill>
                <a:srgbClr val="20386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7" name="Flecha: a la derecha 76">
            <a:extLst>
              <a:ext uri="{FF2B5EF4-FFF2-40B4-BE49-F238E27FC236}">
                <a16:creationId xmlns:a16="http://schemas.microsoft.com/office/drawing/2014/main" id="{70A8CD1C-F13B-704F-75C0-C68D6CBE9975}"/>
              </a:ext>
            </a:extLst>
          </p:cNvPr>
          <p:cNvSpPr/>
          <p:nvPr/>
        </p:nvSpPr>
        <p:spPr>
          <a:xfrm>
            <a:off x="4878498" y="3014404"/>
            <a:ext cx="1007999" cy="504000"/>
          </a:xfrm>
          <a:prstGeom prst="rightArrow">
            <a:avLst/>
          </a:prstGeom>
          <a:solidFill>
            <a:srgbClr val="B7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Pruebas Módulo de catálogo</a:t>
            </a:r>
          </a:p>
        </p:txBody>
      </p:sp>
      <p:sp>
        <p:nvSpPr>
          <p:cNvPr id="87" name="Flecha: a la derecha 103">
            <a:extLst>
              <a:ext uri="{FF2B5EF4-FFF2-40B4-BE49-F238E27FC236}">
                <a16:creationId xmlns:a16="http://schemas.microsoft.com/office/drawing/2014/main" id="{DB3F20E2-2B27-71E6-1AD1-8013342673AB}"/>
              </a:ext>
            </a:extLst>
          </p:cNvPr>
          <p:cNvSpPr/>
          <p:nvPr/>
        </p:nvSpPr>
        <p:spPr>
          <a:xfrm>
            <a:off x="2678427" y="2070540"/>
            <a:ext cx="7551454" cy="3817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Corrección de errores y margen de riesgos</a:t>
            </a:r>
          </a:p>
        </p:txBody>
      </p:sp>
      <p:sp>
        <p:nvSpPr>
          <p:cNvPr id="3" name="Flecha: a la derecha 18">
            <a:extLst>
              <a:ext uri="{FF2B5EF4-FFF2-40B4-BE49-F238E27FC236}">
                <a16:creationId xmlns:a16="http://schemas.microsoft.com/office/drawing/2014/main" id="{FCB7841A-6434-A5E7-5FAD-123A566F0815}"/>
              </a:ext>
            </a:extLst>
          </p:cNvPr>
          <p:cNvSpPr/>
          <p:nvPr/>
        </p:nvSpPr>
        <p:spPr>
          <a:xfrm>
            <a:off x="5981996" y="3011125"/>
            <a:ext cx="1007999" cy="504000"/>
          </a:xfrm>
          <a:prstGeom prst="rightArrow">
            <a:avLst/>
          </a:prstGeom>
          <a:solidFill>
            <a:srgbClr val="B7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Pruebas Gestión de agenda</a:t>
            </a:r>
          </a:p>
        </p:txBody>
      </p:sp>
      <p:sp>
        <p:nvSpPr>
          <p:cNvPr id="5" name="Flecha: a la derecha 18">
            <a:extLst>
              <a:ext uri="{FF2B5EF4-FFF2-40B4-BE49-F238E27FC236}">
                <a16:creationId xmlns:a16="http://schemas.microsoft.com/office/drawing/2014/main" id="{2D420561-5801-32AC-D8B9-D27C2EB0B6FC}"/>
              </a:ext>
            </a:extLst>
          </p:cNvPr>
          <p:cNvSpPr/>
          <p:nvPr/>
        </p:nvSpPr>
        <p:spPr>
          <a:xfrm>
            <a:off x="7066654" y="3011125"/>
            <a:ext cx="1007999" cy="504000"/>
          </a:xfrm>
          <a:prstGeom prst="rightArrow">
            <a:avLst/>
          </a:prstGeom>
          <a:solidFill>
            <a:srgbClr val="B7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Pruebas mensajes e-mail</a:t>
            </a:r>
          </a:p>
        </p:txBody>
      </p:sp>
      <p:sp>
        <p:nvSpPr>
          <p:cNvPr id="94" name="Flecha: a la derecha 103">
            <a:extLst>
              <a:ext uri="{FF2B5EF4-FFF2-40B4-BE49-F238E27FC236}">
                <a16:creationId xmlns:a16="http://schemas.microsoft.com/office/drawing/2014/main" id="{C572764D-059C-0233-B505-285DEFFBAF09}"/>
              </a:ext>
            </a:extLst>
          </p:cNvPr>
          <p:cNvSpPr/>
          <p:nvPr/>
        </p:nvSpPr>
        <p:spPr>
          <a:xfrm>
            <a:off x="2706015" y="5672366"/>
            <a:ext cx="7551454" cy="38173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Corrección de errores y margen de riesgos</a:t>
            </a:r>
          </a:p>
        </p:txBody>
      </p:sp>
      <p:sp>
        <p:nvSpPr>
          <p:cNvPr id="93" name="Flecha: a la derecha 18">
            <a:extLst>
              <a:ext uri="{FF2B5EF4-FFF2-40B4-BE49-F238E27FC236}">
                <a16:creationId xmlns:a16="http://schemas.microsoft.com/office/drawing/2014/main" id="{000CDA53-9168-707A-807C-16301EF4C25D}"/>
              </a:ext>
            </a:extLst>
          </p:cNvPr>
          <p:cNvSpPr/>
          <p:nvPr/>
        </p:nvSpPr>
        <p:spPr>
          <a:xfrm>
            <a:off x="8137648" y="3011125"/>
            <a:ext cx="1007999" cy="504000"/>
          </a:xfrm>
          <a:prstGeom prst="rightArrow">
            <a:avLst/>
          </a:prstGeom>
          <a:solidFill>
            <a:srgbClr val="B7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Pruebas módulo de pagos</a:t>
            </a:r>
          </a:p>
        </p:txBody>
      </p:sp>
      <p:sp>
        <p:nvSpPr>
          <p:cNvPr id="95" name="Flecha: a la derecha 18">
            <a:extLst>
              <a:ext uri="{FF2B5EF4-FFF2-40B4-BE49-F238E27FC236}">
                <a16:creationId xmlns:a16="http://schemas.microsoft.com/office/drawing/2014/main" id="{1B75C74B-30A4-4F2E-25B9-35662D39209C}"/>
              </a:ext>
            </a:extLst>
          </p:cNvPr>
          <p:cNvSpPr/>
          <p:nvPr/>
        </p:nvSpPr>
        <p:spPr>
          <a:xfrm>
            <a:off x="9215868" y="2672278"/>
            <a:ext cx="1007999" cy="504000"/>
          </a:xfrm>
          <a:prstGeom prst="rightArrow">
            <a:avLst/>
          </a:prstGeom>
          <a:solidFill>
            <a:srgbClr val="B7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Pruebas de alertas y recordatorios </a:t>
            </a:r>
          </a:p>
        </p:txBody>
      </p:sp>
      <p:sp>
        <p:nvSpPr>
          <p:cNvPr id="96" name="Flecha: a la derecha 103">
            <a:extLst>
              <a:ext uri="{FF2B5EF4-FFF2-40B4-BE49-F238E27FC236}">
                <a16:creationId xmlns:a16="http://schemas.microsoft.com/office/drawing/2014/main" id="{7ADF5777-79C5-891F-BBFD-D6EA24241DBB}"/>
              </a:ext>
            </a:extLst>
          </p:cNvPr>
          <p:cNvSpPr/>
          <p:nvPr/>
        </p:nvSpPr>
        <p:spPr>
          <a:xfrm>
            <a:off x="3756013" y="3855029"/>
            <a:ext cx="6473867" cy="381730"/>
          </a:xfrm>
          <a:prstGeom prst="rightArrow">
            <a:avLst/>
          </a:prstGeom>
          <a:solidFill>
            <a:srgbClr val="B7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Documentación de pruebas</a:t>
            </a:r>
          </a:p>
        </p:txBody>
      </p:sp>
      <p:sp>
        <p:nvSpPr>
          <p:cNvPr id="6" name="Flecha: a la derecha 95">
            <a:extLst>
              <a:ext uri="{FF2B5EF4-FFF2-40B4-BE49-F238E27FC236}">
                <a16:creationId xmlns:a16="http://schemas.microsoft.com/office/drawing/2014/main" id="{D13FB000-F823-BCD4-122F-A7B45E1B76B9}"/>
              </a:ext>
            </a:extLst>
          </p:cNvPr>
          <p:cNvSpPr/>
          <p:nvPr/>
        </p:nvSpPr>
        <p:spPr>
          <a:xfrm>
            <a:off x="9214472" y="3253104"/>
            <a:ext cx="1007999" cy="504000"/>
          </a:xfrm>
          <a:prstGeom prst="rightArrow">
            <a:avLst/>
          </a:prstGeom>
          <a:solidFill>
            <a:srgbClr val="B7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/>
              <a:t>Pruebas ambiente producción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056851FE-6CFD-0BD7-B1BF-2AA2613E447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 rot="20567242">
            <a:off x="10277367" y="1208396"/>
            <a:ext cx="221745" cy="168041"/>
          </a:xfrm>
          <a:prstGeom prst="rect">
            <a:avLst/>
          </a:prstGeom>
        </p:spPr>
      </p:pic>
      <p:sp>
        <p:nvSpPr>
          <p:cNvPr id="7" name="OTLSHAPE_SL_79f05e8de72e4cc385fce875fa65517f_Header">
            <a:extLst>
              <a:ext uri="{FF2B5EF4-FFF2-40B4-BE49-F238E27FC236}">
                <a16:creationId xmlns:a16="http://schemas.microsoft.com/office/drawing/2014/main" id="{647B8F76-25E1-1E42-9855-D5A92E739CE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617883" y="6207602"/>
            <a:ext cx="3721701" cy="5075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Roadmap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473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06">
            <a:extLst>
              <a:ext uri="{FF2B5EF4-FFF2-40B4-BE49-F238E27FC236}">
                <a16:creationId xmlns:a16="http://schemas.microsoft.com/office/drawing/2014/main" id="{77CA5C07-CEBB-D351-341F-2647B8CF95C4}"/>
              </a:ext>
            </a:extLst>
          </p:cNvPr>
          <p:cNvSpPr/>
          <p:nvPr/>
        </p:nvSpPr>
        <p:spPr>
          <a:xfrm>
            <a:off x="1299362" y="273013"/>
            <a:ext cx="2843394" cy="973896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Configuración de ambiente DEV, QA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Levantamiento y configuración de las Bases de Datos para ambiente DEV y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Levantamiento y configuración de servidores.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Instalación de dependencias.</a:t>
            </a:r>
          </a:p>
        </p:txBody>
      </p:sp>
      <p:sp>
        <p:nvSpPr>
          <p:cNvPr id="3" name="Rectangle: Rounded Corners 206">
            <a:extLst>
              <a:ext uri="{FF2B5EF4-FFF2-40B4-BE49-F238E27FC236}">
                <a16:creationId xmlns:a16="http://schemas.microsoft.com/office/drawing/2014/main" id="{0F84735A-6EA8-80A8-9B12-CE97360BE988}"/>
              </a:ext>
            </a:extLst>
          </p:cNvPr>
          <p:cNvSpPr/>
          <p:nvPr/>
        </p:nvSpPr>
        <p:spPr>
          <a:xfrm>
            <a:off x="1299362" y="2368818"/>
            <a:ext cx="2274155" cy="975600"/>
          </a:xfrm>
          <a:prstGeom prst="roundRect">
            <a:avLst/>
          </a:prstGeom>
          <a:solidFill>
            <a:srgbClr val="B7006A">
              <a:alpha val="15000"/>
            </a:srgbClr>
          </a:solidFill>
          <a:ln>
            <a:solidFill>
              <a:srgbClr val="C430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Creación de plan de pruebas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Definición de alcances.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plan de pruebas.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Evaluación de pruebas para los módulos.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Evaluación de mitigaciones.</a:t>
            </a:r>
          </a:p>
        </p:txBody>
      </p:sp>
      <p:sp>
        <p:nvSpPr>
          <p:cNvPr id="4" name="Rectangle: Rounded Corners 206">
            <a:extLst>
              <a:ext uri="{FF2B5EF4-FFF2-40B4-BE49-F238E27FC236}">
                <a16:creationId xmlns:a16="http://schemas.microsoft.com/office/drawing/2014/main" id="{4A16500B-BCB1-707E-FC8B-95B135BA39F6}"/>
              </a:ext>
            </a:extLst>
          </p:cNvPr>
          <p:cNvSpPr/>
          <p:nvPr/>
        </p:nvSpPr>
        <p:spPr>
          <a:xfrm>
            <a:off x="1299361" y="4464625"/>
            <a:ext cx="2843395" cy="943592"/>
          </a:xfrm>
          <a:prstGeom prst="roundRect">
            <a:avLst/>
          </a:prstGeom>
          <a:solidFill>
            <a:schemeClr val="accent6">
              <a:alpha val="1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Diseño de la interfaz de usuarios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interfaz para inicio de sesión, registro de usuario y cierre de sesión.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interfaz para visualización y edición de perfil de usuario.</a:t>
            </a:r>
          </a:p>
        </p:txBody>
      </p:sp>
      <p:sp>
        <p:nvSpPr>
          <p:cNvPr id="5" name="OTLSHAPE_SL_79f05e8de72e4cc385fce875fa65517f_HeaderRectangle">
            <a:extLst>
              <a:ext uri="{FF2B5EF4-FFF2-40B4-BE49-F238E27FC236}">
                <a16:creationId xmlns:a16="http://schemas.microsoft.com/office/drawing/2014/main" id="{2DFBDDDC-49E5-5BC9-FED1-265B75DA5D7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6939" y="273014"/>
            <a:ext cx="942130" cy="2003775"/>
          </a:xfrm>
          <a:prstGeom prst="rect">
            <a:avLst/>
          </a:prstGeom>
          <a:solidFill>
            <a:schemeClr val="accent2">
              <a:lumMod val="60000"/>
              <a:lumOff val="40000"/>
              <a:alpha val="49803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OTLSHAPE_SL_79f05e8de72e4cc385fce875fa65517f_Header">
            <a:extLst>
              <a:ext uri="{FF2B5EF4-FFF2-40B4-BE49-F238E27FC236}">
                <a16:creationId xmlns:a16="http://schemas.microsoft.com/office/drawing/2014/main" id="{300096CC-42EF-9AE1-0A88-C739E4690F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2090" y="273013"/>
            <a:ext cx="936979" cy="20037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CL" sz="1000" b="1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Equipo</a:t>
            </a:r>
            <a:r>
              <a:rPr lang="en-US" sz="1000" b="1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 de Desarrollo</a:t>
            </a:r>
          </a:p>
        </p:txBody>
      </p:sp>
      <p:sp>
        <p:nvSpPr>
          <p:cNvPr id="7" name="OTLSHAPE_SL_79f05e8de72e4cc385fce875fa65517f_HeaderRectangle">
            <a:extLst>
              <a:ext uri="{FF2B5EF4-FFF2-40B4-BE49-F238E27FC236}">
                <a16:creationId xmlns:a16="http://schemas.microsoft.com/office/drawing/2014/main" id="{EC260E1F-97E0-9F7A-342F-D94810FE7A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96939" y="2368821"/>
            <a:ext cx="931111" cy="2003774"/>
          </a:xfrm>
          <a:prstGeom prst="rect">
            <a:avLst/>
          </a:prstGeom>
          <a:solidFill>
            <a:srgbClr val="B7006A">
              <a:alpha val="49803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OTLSHAPE_SL_79f05e8de72e4cc385fce875fa65517f_HeaderRectangle">
            <a:extLst>
              <a:ext uri="{FF2B5EF4-FFF2-40B4-BE49-F238E27FC236}">
                <a16:creationId xmlns:a16="http://schemas.microsoft.com/office/drawing/2014/main" id="{82388442-DA1F-98BA-902E-19CB429C6CE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1429" y="4430874"/>
            <a:ext cx="942130" cy="2003774"/>
          </a:xfrm>
          <a:prstGeom prst="rect">
            <a:avLst/>
          </a:prstGeom>
          <a:solidFill>
            <a:schemeClr val="accent6">
              <a:alpha val="49803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OTLSHAPE_SL_79f05e8de72e4cc385fce875fa65517f_Header">
            <a:extLst>
              <a:ext uri="{FF2B5EF4-FFF2-40B4-BE49-F238E27FC236}">
                <a16:creationId xmlns:a16="http://schemas.microsoft.com/office/drawing/2014/main" id="{6A49BB12-F5FD-55AC-7D25-72DE3CA1EFC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03410" y="2368817"/>
            <a:ext cx="918168" cy="20037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CL" sz="1000" b="1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Equipo</a:t>
            </a:r>
            <a:r>
              <a:rPr lang="en-US" sz="1000" b="1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 de Testing</a:t>
            </a:r>
          </a:p>
        </p:txBody>
      </p:sp>
      <p:sp>
        <p:nvSpPr>
          <p:cNvPr id="18" name="Rectangle: Rounded Corners 206">
            <a:extLst>
              <a:ext uri="{FF2B5EF4-FFF2-40B4-BE49-F238E27FC236}">
                <a16:creationId xmlns:a16="http://schemas.microsoft.com/office/drawing/2014/main" id="{34A71102-88F6-77E3-2010-1C7448E4C52F}"/>
              </a:ext>
            </a:extLst>
          </p:cNvPr>
          <p:cNvSpPr/>
          <p:nvPr/>
        </p:nvSpPr>
        <p:spPr>
          <a:xfrm>
            <a:off x="1299362" y="1302885"/>
            <a:ext cx="2843394" cy="973896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 dirty="0">
                <a:solidFill>
                  <a:srgbClr val="002060"/>
                </a:solidFill>
              </a:rPr>
              <a:t>Módulo de gestión de usuarios	</a:t>
            </a:r>
            <a:endParaRPr lang="es-CL" sz="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</a:rPr>
              <a:t>Desarrollo de CRUD para manejo de usuarios.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</a:rPr>
              <a:t>Desarrollo de inicio de sesión, registro de usuario y cierre de sesión.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</a:rPr>
              <a:t>Desarrollo de edición de perfil de usuario.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900" dirty="0">
              <a:solidFill>
                <a:srgbClr val="002060"/>
              </a:solidFill>
            </a:endParaRPr>
          </a:p>
        </p:txBody>
      </p:sp>
      <p:sp>
        <p:nvSpPr>
          <p:cNvPr id="19" name="Rectangle: Rounded Corners 206">
            <a:extLst>
              <a:ext uri="{FF2B5EF4-FFF2-40B4-BE49-F238E27FC236}">
                <a16:creationId xmlns:a16="http://schemas.microsoft.com/office/drawing/2014/main" id="{FEADE545-2D4A-8349-0D69-9CF70FC27C1B}"/>
              </a:ext>
            </a:extLst>
          </p:cNvPr>
          <p:cNvSpPr/>
          <p:nvPr/>
        </p:nvSpPr>
        <p:spPr>
          <a:xfrm>
            <a:off x="4203049" y="273013"/>
            <a:ext cx="2843394" cy="973896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 dirty="0">
                <a:solidFill>
                  <a:srgbClr val="002060"/>
                </a:solidFill>
              </a:rPr>
              <a:t>Módulo de catálogo</a:t>
            </a:r>
            <a:endParaRPr lang="es-CL" sz="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</a:rPr>
              <a:t>Desarrollo de CRUD para manejo de productos.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</a:rPr>
              <a:t>Desarrollo de catálogo y vista de productos.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</a:rPr>
              <a:t>Desarrollo de administrador de productos en catálogo.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900" dirty="0">
              <a:solidFill>
                <a:srgbClr val="002060"/>
              </a:solidFill>
            </a:endParaRPr>
          </a:p>
        </p:txBody>
      </p:sp>
      <p:sp>
        <p:nvSpPr>
          <p:cNvPr id="20" name="Rectangle: Rounded Corners 206">
            <a:extLst>
              <a:ext uri="{FF2B5EF4-FFF2-40B4-BE49-F238E27FC236}">
                <a16:creationId xmlns:a16="http://schemas.microsoft.com/office/drawing/2014/main" id="{5BE1AF7B-ECEA-2EDE-5736-42E251D753EC}"/>
              </a:ext>
            </a:extLst>
          </p:cNvPr>
          <p:cNvSpPr/>
          <p:nvPr/>
        </p:nvSpPr>
        <p:spPr>
          <a:xfrm>
            <a:off x="4203049" y="1302885"/>
            <a:ext cx="2843394" cy="973896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Módulo de gestión de agenda	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agendamiento de horas.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confirmación y anulación de horas.</a:t>
            </a:r>
          </a:p>
        </p:txBody>
      </p:sp>
      <p:sp>
        <p:nvSpPr>
          <p:cNvPr id="12" name="Rectangle: Rounded Corners 206">
            <a:extLst>
              <a:ext uri="{FF2B5EF4-FFF2-40B4-BE49-F238E27FC236}">
                <a16:creationId xmlns:a16="http://schemas.microsoft.com/office/drawing/2014/main" id="{D60B98D0-9AD5-F01F-3586-29E3C740BE03}"/>
              </a:ext>
            </a:extLst>
          </p:cNvPr>
          <p:cNvSpPr/>
          <p:nvPr/>
        </p:nvSpPr>
        <p:spPr>
          <a:xfrm>
            <a:off x="1299361" y="3396953"/>
            <a:ext cx="2274156" cy="975600"/>
          </a:xfrm>
          <a:prstGeom prst="roundRect">
            <a:avLst/>
          </a:prstGeom>
          <a:solidFill>
            <a:srgbClr val="B7006A">
              <a:alpha val="15000"/>
            </a:srgbClr>
          </a:solidFill>
          <a:ln>
            <a:solidFill>
              <a:srgbClr val="C430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Pruebas de módulo de usuario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en inicio se sesión, registro de usuarios y cierre de sesión</a:t>
            </a:r>
          </a:p>
        </p:txBody>
      </p:sp>
      <p:sp>
        <p:nvSpPr>
          <p:cNvPr id="13" name="Rectangle: Rounded Corners 206">
            <a:extLst>
              <a:ext uri="{FF2B5EF4-FFF2-40B4-BE49-F238E27FC236}">
                <a16:creationId xmlns:a16="http://schemas.microsoft.com/office/drawing/2014/main" id="{EE707998-9E3D-D7BD-DF36-8CC0E6928E4C}"/>
              </a:ext>
            </a:extLst>
          </p:cNvPr>
          <p:cNvSpPr/>
          <p:nvPr/>
        </p:nvSpPr>
        <p:spPr>
          <a:xfrm>
            <a:off x="3644828" y="2368815"/>
            <a:ext cx="2765846" cy="763268"/>
          </a:xfrm>
          <a:prstGeom prst="roundRect">
            <a:avLst/>
          </a:prstGeom>
          <a:solidFill>
            <a:srgbClr val="B7006A">
              <a:alpha val="15000"/>
            </a:srgbClr>
          </a:solidFill>
          <a:ln>
            <a:solidFill>
              <a:srgbClr val="C430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Pruebas módulo de catalogo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en usabilidad de interfaz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sobre módulo de catálogo.</a:t>
            </a:r>
          </a:p>
        </p:txBody>
      </p:sp>
      <p:sp>
        <p:nvSpPr>
          <p:cNvPr id="14" name="Rectangle: Rounded Corners 206">
            <a:extLst>
              <a:ext uri="{FF2B5EF4-FFF2-40B4-BE49-F238E27FC236}">
                <a16:creationId xmlns:a16="http://schemas.microsoft.com/office/drawing/2014/main" id="{5665290E-8783-26F1-8D28-F1F2001EB57B}"/>
              </a:ext>
            </a:extLst>
          </p:cNvPr>
          <p:cNvSpPr/>
          <p:nvPr/>
        </p:nvSpPr>
        <p:spPr>
          <a:xfrm>
            <a:off x="3644828" y="3184618"/>
            <a:ext cx="2765846" cy="1205689"/>
          </a:xfrm>
          <a:prstGeom prst="roundRect">
            <a:avLst/>
          </a:prstGeom>
          <a:solidFill>
            <a:srgbClr val="B7006A">
              <a:alpha val="15000"/>
            </a:srgbClr>
          </a:solidFill>
          <a:ln>
            <a:solidFill>
              <a:srgbClr val="C430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Pruebas modulo gestión de agenda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de agendamiento de horas.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para interfaz de los horarios.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para confirmación de hora.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 para anulación de hora.</a:t>
            </a:r>
          </a:p>
        </p:txBody>
      </p:sp>
      <p:sp>
        <p:nvSpPr>
          <p:cNvPr id="23" name="Rectangle: Rounded Corners 206">
            <a:extLst>
              <a:ext uri="{FF2B5EF4-FFF2-40B4-BE49-F238E27FC236}">
                <a16:creationId xmlns:a16="http://schemas.microsoft.com/office/drawing/2014/main" id="{4018A022-BCD1-CF55-FC26-0127422A05BA}"/>
              </a:ext>
            </a:extLst>
          </p:cNvPr>
          <p:cNvSpPr/>
          <p:nvPr/>
        </p:nvSpPr>
        <p:spPr>
          <a:xfrm>
            <a:off x="6481985" y="2368816"/>
            <a:ext cx="2625884" cy="763268"/>
          </a:xfrm>
          <a:prstGeom prst="roundRect">
            <a:avLst/>
          </a:prstGeom>
          <a:solidFill>
            <a:srgbClr val="B7006A">
              <a:alpha val="15000"/>
            </a:srgbClr>
          </a:solidFill>
          <a:ln>
            <a:solidFill>
              <a:srgbClr val="C430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Pruebas de integración de mensajería e-mail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de envío de e-mails</a:t>
            </a:r>
          </a:p>
        </p:txBody>
      </p:sp>
      <p:sp>
        <p:nvSpPr>
          <p:cNvPr id="24" name="Rectangle: Rounded Corners 206">
            <a:extLst>
              <a:ext uri="{FF2B5EF4-FFF2-40B4-BE49-F238E27FC236}">
                <a16:creationId xmlns:a16="http://schemas.microsoft.com/office/drawing/2014/main" id="{AAD59855-19E9-9BCD-43CE-E7BCC2696B09}"/>
              </a:ext>
            </a:extLst>
          </p:cNvPr>
          <p:cNvSpPr/>
          <p:nvPr/>
        </p:nvSpPr>
        <p:spPr>
          <a:xfrm>
            <a:off x="6491326" y="3184618"/>
            <a:ext cx="2616543" cy="1187935"/>
          </a:xfrm>
          <a:prstGeom prst="roundRect">
            <a:avLst/>
          </a:prstGeom>
          <a:solidFill>
            <a:srgbClr val="B7006A">
              <a:alpha val="15000"/>
            </a:srgbClr>
          </a:solidFill>
          <a:ln>
            <a:solidFill>
              <a:srgbClr val="C430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Pruebas de módulo de pagos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de usabilidad.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para pago.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para recepción de boletas y/o facturas.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Ejecución de pruebas de rendimiento para pago </a:t>
            </a:r>
            <a:r>
              <a:rPr lang="es-CL" sz="900" err="1">
                <a:solidFill>
                  <a:srgbClr val="002060"/>
                </a:solidFill>
              </a:rPr>
              <a:t>WebPay</a:t>
            </a:r>
            <a:endParaRPr lang="es-CL" sz="900">
              <a:solidFill>
                <a:srgbClr val="002060"/>
              </a:solidFill>
            </a:endParaRPr>
          </a:p>
        </p:txBody>
      </p:sp>
      <p:sp>
        <p:nvSpPr>
          <p:cNvPr id="21" name="Rectangle: Rounded Corners 206">
            <a:extLst>
              <a:ext uri="{FF2B5EF4-FFF2-40B4-BE49-F238E27FC236}">
                <a16:creationId xmlns:a16="http://schemas.microsoft.com/office/drawing/2014/main" id="{212E697E-8A2B-9D10-AC3F-6514302BF1E1}"/>
              </a:ext>
            </a:extLst>
          </p:cNvPr>
          <p:cNvSpPr/>
          <p:nvPr/>
        </p:nvSpPr>
        <p:spPr>
          <a:xfrm>
            <a:off x="7106736" y="273013"/>
            <a:ext cx="2843394" cy="973896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 dirty="0">
                <a:solidFill>
                  <a:srgbClr val="002060"/>
                </a:solidFill>
              </a:rPr>
              <a:t>Integración de mensajería e-mail</a:t>
            </a:r>
            <a:endParaRPr lang="es-CL" sz="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</a:rPr>
              <a:t>Configuración del servidor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</a:rPr>
              <a:t>Desarrolla una API con credenciales.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 dirty="0">
                <a:solidFill>
                  <a:srgbClr val="002060"/>
                </a:solidFill>
              </a:rPr>
              <a:t>Desarrollo del funcionamiento del sistema de correo</a:t>
            </a:r>
          </a:p>
        </p:txBody>
      </p:sp>
      <p:sp>
        <p:nvSpPr>
          <p:cNvPr id="22" name="Rectangle: Rounded Corners 206">
            <a:extLst>
              <a:ext uri="{FF2B5EF4-FFF2-40B4-BE49-F238E27FC236}">
                <a16:creationId xmlns:a16="http://schemas.microsoft.com/office/drawing/2014/main" id="{39DB0CCE-C3CD-B8D4-E215-DAA360AED789}"/>
              </a:ext>
            </a:extLst>
          </p:cNvPr>
          <p:cNvSpPr/>
          <p:nvPr/>
        </p:nvSpPr>
        <p:spPr>
          <a:xfrm>
            <a:off x="7106736" y="1302885"/>
            <a:ext cx="2843394" cy="973896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Integración de módulo de pagos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Integración con Webpay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solicitud y recepción de respuesta del pago.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seguridad para el pago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900">
              <a:solidFill>
                <a:srgbClr val="002060"/>
              </a:solidFill>
            </a:endParaRPr>
          </a:p>
        </p:txBody>
      </p:sp>
      <p:sp>
        <p:nvSpPr>
          <p:cNvPr id="26" name="Rectangle: Rounded Corners 206">
            <a:extLst>
              <a:ext uri="{FF2B5EF4-FFF2-40B4-BE49-F238E27FC236}">
                <a16:creationId xmlns:a16="http://schemas.microsoft.com/office/drawing/2014/main" id="{81C03C96-AA19-95A4-DEEA-E734607FD98D}"/>
              </a:ext>
            </a:extLst>
          </p:cNvPr>
          <p:cNvSpPr/>
          <p:nvPr/>
        </p:nvSpPr>
        <p:spPr>
          <a:xfrm>
            <a:off x="9188521" y="2363093"/>
            <a:ext cx="2625884" cy="975600"/>
          </a:xfrm>
          <a:prstGeom prst="roundRect">
            <a:avLst/>
          </a:prstGeom>
          <a:solidFill>
            <a:srgbClr val="B7006A">
              <a:alpha val="15000"/>
            </a:srgbClr>
          </a:solidFill>
          <a:ln>
            <a:solidFill>
              <a:srgbClr val="C430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Pruebas de alertas y recordatorios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Se realizan pruebas para envió de recordatorios </a:t>
            </a:r>
            <a:r>
              <a:rPr lang="es-CL" sz="900" err="1">
                <a:solidFill>
                  <a:srgbClr val="002060"/>
                </a:solidFill>
              </a:rPr>
              <a:t>via</a:t>
            </a:r>
            <a:r>
              <a:rPr lang="es-CL" sz="900">
                <a:solidFill>
                  <a:srgbClr val="002060"/>
                </a:solidFill>
              </a:rPr>
              <a:t> email y WhatsApp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Se realizan pruebas para envíos de alerta al usuario</a:t>
            </a:r>
          </a:p>
        </p:txBody>
      </p:sp>
      <p:sp>
        <p:nvSpPr>
          <p:cNvPr id="27" name="Rectangle: Rounded Corners 206">
            <a:extLst>
              <a:ext uri="{FF2B5EF4-FFF2-40B4-BE49-F238E27FC236}">
                <a16:creationId xmlns:a16="http://schemas.microsoft.com/office/drawing/2014/main" id="{FCC77BE0-D1D3-4D93-3E9D-68308CD0A937}"/>
              </a:ext>
            </a:extLst>
          </p:cNvPr>
          <p:cNvSpPr/>
          <p:nvPr/>
        </p:nvSpPr>
        <p:spPr>
          <a:xfrm>
            <a:off x="9197861" y="3410979"/>
            <a:ext cx="2616544" cy="975600"/>
          </a:xfrm>
          <a:prstGeom prst="roundRect">
            <a:avLst/>
          </a:prstGeom>
          <a:solidFill>
            <a:srgbClr val="B7006A">
              <a:alpha val="15000"/>
            </a:srgbClr>
          </a:solidFill>
          <a:ln>
            <a:solidFill>
              <a:srgbClr val="C430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Pruebas de ambiente de producción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Se realizan pruebas para la carga y rendimiento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Se realizan pruebas de seguridad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Se hacen pruebas para futuras actualizaciones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Se realizan pruebas de cumplimiento</a:t>
            </a:r>
          </a:p>
          <a:p>
            <a:endParaRPr lang="es-CL" sz="900">
              <a:solidFill>
                <a:srgbClr val="002060"/>
              </a:solidFill>
            </a:endParaRPr>
          </a:p>
        </p:txBody>
      </p:sp>
      <p:sp>
        <p:nvSpPr>
          <p:cNvPr id="25" name="Rectangle: Rounded Corners 206">
            <a:extLst>
              <a:ext uri="{FF2B5EF4-FFF2-40B4-BE49-F238E27FC236}">
                <a16:creationId xmlns:a16="http://schemas.microsoft.com/office/drawing/2014/main" id="{F6309321-7A50-AEC4-D177-9A0D9E24ABFB}"/>
              </a:ext>
            </a:extLst>
          </p:cNvPr>
          <p:cNvSpPr/>
          <p:nvPr/>
        </p:nvSpPr>
        <p:spPr>
          <a:xfrm>
            <a:off x="1281871" y="5460752"/>
            <a:ext cx="2843394" cy="973896"/>
          </a:xfrm>
          <a:prstGeom prst="roundRect">
            <a:avLst/>
          </a:prstGeom>
          <a:solidFill>
            <a:srgbClr val="92D050">
              <a:alpha val="15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Diseño de la interfaz de catalogo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interfaz de catálogo para cada categoría de producto.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interfaz de detalle de productos.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interfaz para añadir y eliminar productos del catálogo.</a:t>
            </a:r>
          </a:p>
        </p:txBody>
      </p:sp>
      <p:sp>
        <p:nvSpPr>
          <p:cNvPr id="30" name="Rectangle: Rounded Corners 206">
            <a:extLst>
              <a:ext uri="{FF2B5EF4-FFF2-40B4-BE49-F238E27FC236}">
                <a16:creationId xmlns:a16="http://schemas.microsoft.com/office/drawing/2014/main" id="{77113C05-C98C-F9C6-D833-F3390D0BA884}"/>
              </a:ext>
            </a:extLst>
          </p:cNvPr>
          <p:cNvSpPr/>
          <p:nvPr/>
        </p:nvSpPr>
        <p:spPr>
          <a:xfrm>
            <a:off x="4229349" y="4453106"/>
            <a:ext cx="2843394" cy="2009527"/>
          </a:xfrm>
          <a:prstGeom prst="roundRect">
            <a:avLst/>
          </a:prstGeom>
          <a:solidFill>
            <a:srgbClr val="92D050">
              <a:alpha val="15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Diseño de la interfaz de agenda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interfaz para agendamiento de horas.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Diseño de interfaz calendario con despliegue de horas disponibles.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Diseño de interfaz para confirmación de hora.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Diseño de interfaz para anulación de hora.</a:t>
            </a:r>
          </a:p>
        </p:txBody>
      </p:sp>
      <p:sp>
        <p:nvSpPr>
          <p:cNvPr id="31" name="Rectangle: Rounded Corners 206">
            <a:extLst>
              <a:ext uri="{FF2B5EF4-FFF2-40B4-BE49-F238E27FC236}">
                <a16:creationId xmlns:a16="http://schemas.microsoft.com/office/drawing/2014/main" id="{6AD4AAE5-41D5-7CB4-3726-D3EE6EFD991E}"/>
              </a:ext>
            </a:extLst>
          </p:cNvPr>
          <p:cNvSpPr/>
          <p:nvPr/>
        </p:nvSpPr>
        <p:spPr>
          <a:xfrm>
            <a:off x="7133036" y="4458865"/>
            <a:ext cx="2843394" cy="973896"/>
          </a:xfrm>
          <a:prstGeom prst="roundRect">
            <a:avLst/>
          </a:prstGeom>
          <a:solidFill>
            <a:srgbClr val="92D050">
              <a:alpha val="15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Diseño de la interfaz de pagos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Diseño de interfaz para pago de reservas.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Diseño de interfaz para pago aceptados y rechazados por Webpay.</a:t>
            </a:r>
          </a:p>
        </p:txBody>
      </p:sp>
      <p:sp>
        <p:nvSpPr>
          <p:cNvPr id="32" name="Rectangle: Rounded Corners 206">
            <a:extLst>
              <a:ext uri="{FF2B5EF4-FFF2-40B4-BE49-F238E27FC236}">
                <a16:creationId xmlns:a16="http://schemas.microsoft.com/office/drawing/2014/main" id="{B6C894C1-5A43-A8A8-5494-F3C487B1540E}"/>
              </a:ext>
            </a:extLst>
          </p:cNvPr>
          <p:cNvSpPr/>
          <p:nvPr/>
        </p:nvSpPr>
        <p:spPr>
          <a:xfrm>
            <a:off x="7133036" y="5488737"/>
            <a:ext cx="2843394" cy="973896"/>
          </a:xfrm>
          <a:prstGeom prst="roundRect">
            <a:avLst/>
          </a:prstGeom>
          <a:solidFill>
            <a:srgbClr val="92D050">
              <a:alpha val="15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s-CL" sz="900" b="1">
                <a:solidFill>
                  <a:srgbClr val="002060"/>
                </a:solidFill>
              </a:rPr>
              <a:t>Mejora en la experiencia de usuario</a:t>
            </a:r>
            <a:endParaRPr lang="es-CL" sz="9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Diseño de animaciones e iconos para el aplicativo.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900">
                <a:solidFill>
                  <a:srgbClr val="002060"/>
                </a:solidFill>
              </a:rPr>
              <a:t>Desarrollo de pantallas de carga.</a:t>
            </a:r>
          </a:p>
        </p:txBody>
      </p:sp>
      <p:sp>
        <p:nvSpPr>
          <p:cNvPr id="8" name="OTLSHAPE_SL_79f05e8de72e4cc385fce875fa65517f_Header">
            <a:extLst>
              <a:ext uri="{FF2B5EF4-FFF2-40B4-BE49-F238E27FC236}">
                <a16:creationId xmlns:a16="http://schemas.microsoft.com/office/drawing/2014/main" id="{7EE04829-73F3-E920-E4D3-54154050F95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0467" y="4366829"/>
            <a:ext cx="931111" cy="203752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CL" sz="1000" b="1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Equipo</a:t>
            </a:r>
            <a:r>
              <a:rPr lang="en-US" sz="1000" b="1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 de </a:t>
            </a:r>
            <a:r>
              <a:rPr lang="es-CL" sz="1000" b="1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414035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62285-84DD-28DC-8EF9-7F47301F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702155"/>
            <a:ext cx="11181040" cy="1115769"/>
          </a:xfrm>
        </p:spPr>
        <p:txBody>
          <a:bodyPr/>
          <a:lstStyle/>
          <a:p>
            <a:r>
              <a:rPr lang="es-CL" dirty="0"/>
              <a:t>Mockups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3949D4-8CBF-D198-542B-09ED94AF4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093976"/>
            <a:ext cx="6567155" cy="426375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CA47AC-4807-FE1A-0375-F561BDCF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705" y="2093976"/>
            <a:ext cx="3145199" cy="4334238"/>
          </a:xfrm>
          <a:prstGeom prst="rect">
            <a:avLst/>
          </a:prstGeom>
        </p:spPr>
      </p:pic>
      <p:pic>
        <p:nvPicPr>
          <p:cNvPr id="1026" name="Picture 2" descr="Capricho Divino | Salon de Belleza - Spa (@capricho_divino_) • Instagram  photos and videos">
            <a:extLst>
              <a:ext uri="{FF2B5EF4-FFF2-40B4-BE49-F238E27FC236}">
                <a16:creationId xmlns:a16="http://schemas.microsoft.com/office/drawing/2014/main" id="{9E7D70D3-2CF8-1443-8885-F719D2FCA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5" b="26820"/>
          <a:stretch/>
        </p:blipFill>
        <p:spPr bwMode="auto">
          <a:xfrm>
            <a:off x="8269659" y="2514599"/>
            <a:ext cx="1737198" cy="82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62285-84DD-28DC-8EF9-7F47301F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02" y="788366"/>
            <a:ext cx="11029616" cy="1013800"/>
          </a:xfrm>
        </p:spPr>
        <p:txBody>
          <a:bodyPr/>
          <a:lstStyle/>
          <a:p>
            <a:r>
              <a:rPr lang="es-CL" dirty="0" err="1"/>
              <a:t>MoCkups</a:t>
            </a:r>
            <a:r>
              <a:rPr lang="es-CL" dirty="0"/>
              <a:t> - Agenda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1F6B78-A017-6B9C-B8E8-EAC46D24C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 bwMode="auto">
          <a:xfrm>
            <a:off x="2055845" y="1931437"/>
            <a:ext cx="8173912" cy="428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4AB07F5-E676-1A37-0217-EBBDA0BAC667}"/>
              </a:ext>
            </a:extLst>
          </p:cNvPr>
          <p:cNvSpPr/>
          <p:nvPr/>
        </p:nvSpPr>
        <p:spPr>
          <a:xfrm>
            <a:off x="2127380" y="2006082"/>
            <a:ext cx="989044" cy="186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/>
              <a:t>Capricho Divino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711AFF-B5AF-F333-DAD3-F8896346B43A}"/>
              </a:ext>
            </a:extLst>
          </p:cNvPr>
          <p:cNvSpPr/>
          <p:nvPr/>
        </p:nvSpPr>
        <p:spPr>
          <a:xfrm>
            <a:off x="6917094" y="2006082"/>
            <a:ext cx="989044" cy="186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/>
              <a:t>Beauty Time</a:t>
            </a:r>
          </a:p>
        </p:txBody>
      </p:sp>
    </p:spTree>
    <p:extLst>
      <p:ext uri="{BB962C8B-B14F-4D97-AF65-F5344CB8AC3E}">
        <p14:creationId xmlns:p14="http://schemas.microsoft.com/office/powerpoint/2010/main" val="3502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62285-84DD-28DC-8EF9-7F47301F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9" y="702156"/>
            <a:ext cx="11190669" cy="1099212"/>
          </a:xfrm>
        </p:spPr>
        <p:txBody>
          <a:bodyPr/>
          <a:lstStyle/>
          <a:p>
            <a:r>
              <a:rPr lang="es-CL" dirty="0" err="1"/>
              <a:t>MoCkups</a:t>
            </a:r>
            <a:r>
              <a:rPr lang="es-CL" dirty="0"/>
              <a:t> – Diseños - Dispositivos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C644EE7-F0DA-52D5-9DDC-547C3872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9" y="1954762"/>
            <a:ext cx="11351722" cy="45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5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iwiVG9kYXlNYXJrZXJQb3NpdGlvbiI6MCwiUXVpY2tQb3NpdGlvbiI6MywiQWJzb2x1dGVQb3NpdGlvbiI6MTgzLjY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A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MC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E5LTEyLTIyVDEyOjU5OjAwIiwiRm9ybWF0IjoiTU1NIiwiVHlwZSI6MiwiQXV0b0RhdGVSYW5nZSI6dHJ1ZSwiV29ya2luZ0RheXMiOjMxLCJUb2RheU1hcmtlclRleHQiOiJUb2RheSIsIkF1dG9TY2FsZVR5cGUiOnRydWV9LCJNaWxlc3RvbmVzIjpbeyIkaWQiOiIxNjMiLCJEYXRlIjoiMjAxOS0wMS0yNVQxMTo1OTowMFoiLCJTdHlsZSI6eyIkaWQiOiIxNjQiLCJTaGFwZSI6MTksIkNvbm5lY3Rvck1hcmdpbiI6eyIkaWQiOiIxNjUiLCJUb3AiOjAsIkxlZnQiOjIsIlJpZ2h0IjoyLCJCb3R0b20iOjB9LCJDb25uZWN0b3JTdHlsZSI6eyIkaWQiOiIxNjYiLCJMaW5lQ29sb3IiOnsiJGlkIjoiMTY3IiwiJHR5cGUiOiJOTFJFLkNvbW1vbi5Eb20uU29saWRDb2xvckJydXNoLCBOTFJFLkNvbW1vbiIsIkNvbG9yIjp7IiRpZCI6IjE2OCIsIkEiOjEyNywiUiI6NzksIkciOjEyOSwiQiI6MTg5fX0sIkxpbmVXZWlnaHQiOjEuMCwiTGluZVR5cGUiOjAsIlBhcmVudFN0eWxlIjpudWxsfSwiSXNCZWxvd1RpbWViYW5kIjpmYWxzZSwiUG9zaXRpb25PblRhc2siOjAsIkhpZGVEYXRlIjpmYWxzZSwiU2hhcGVTaXplIjoxLCJTcGFjaW5nIjoyLjAsIlBhZGRpbmciOnsiJGlkIjoiMTY5IiwiVG9wIjo3LCJMZWZ0IjozLCJSaWdodCI6MCwiQm90dG9tIjoyfSwiU2hhcGVTdHlsZSI6eyIkaWQiOiIxNzAiLCJNYXJnaW4iOnsiJGlkIjoiMTcxIiwiVG9wIjowLCJMZWZ0IjowLCJSaWdodCI6MCwiQm90dG9tIjowfSwiUGFkZGluZyI6eyIkaWQiOiIxNzIiLCJUb3AiOjAsIkxlZnQiOjAsIlJpZ2h0IjowLCJCb3R0b20iOjB9LCJCYWNrZ3JvdW5kIjp7IiRpZCI6IjE3MyIsIkNvbG9yIjp7IiRpZCI6IjE3NCIsIkEiOjI1NSwiUiI6MTEyLCJHIjoxNzMsIkIiOjcxfX0sIklzVmlzaWJsZSI6dHJ1ZSwiV2lkdGgiOjEzLjAsIkhlaWdodCI6MTMuMCwiQm9yZGVyU3R5bGUiOnsiJGlkIjoiMTc1IiwiTGluZUNvbG9yIjp7IiRyZWYiOiI2NSJ9LCJMaW5lV2VpZ2h0IjowLjAsIkxpbmVUeXBlIjowLCJQYXJlbnRTdHlsZSI6bnVsbH0sIlBhcmVudFN0eWxlIjpudWxsfSwiVGl0bGVTdHlsZSI6eyIkaWQiOiIxNzYiLCJGb250U2V0dGluZ3MiOnsiJGlkIjoiMTc3IiwiRm9udFNpemUiOjExLCJGb250TmFtZSI6IkNhbGlicmkiLCJJc0JvbGQiOnRydWUsIklzSXRhbGljIjpmYWxzZSwiSXNVbmRlcmxpbmVkIjpmYWxzZSwiUGFyZW50U3R5bGUiOm51bGx9LCJBdXRvU2l6ZSI6MCwiRm9yZWdyb3VuZCI6eyIkaWQiOiIxNzgiLCJDb2xvciI6eyIkaWQiOiIx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gwIiwiVG9wIjowLCJMZWZ0IjowLCJSaWdodCI6MCwiQm90dG9tIjowfSwiUGFkZGluZyI6eyIkaWQiOiIxODEiLCJUb3AiOjAsIkxlZnQiOjAsIlJpZ2h0IjowLCJCb3R0b20iOjB9LCJCYWNrZ3JvdW5kIjp7IiRyZWYiOiI3MyJ9LCJJc1Zpc2libGUiOnRydWUsIldpZHRoIjowLjAsIkhlaWdodCI6MC4wLCJCb3JkZXJTdHlsZSI6eyIkaWQiOiIxODIiLCJMaW5lQ29sb3IiOm51bGwsIkxpbmVXZWlnaHQiOjAuMCwiTGluZVR5cGUiOjAsIlBhcmVudFN0eWxlIjpudWxsfSwiUGFyZW50U3R5bGUiOm51bGx9LCJEYXRlU3R5bGUiOnsiJGlkIjoiMTgzIiwiRm9udFNldHRpbmdzIjp7IiRpZCI6IjE4NCIsIkZvbnRTaXplIjoxMCwiRm9udE5hbWUiOiJDYWxpYnJpIiwiSXNCb2xkIjpmYWxzZSwiSXNJdGFsaWMiOmZhbHNlLCJJc1VuZGVybGluZWQiOmZhbHNlLCJQYXJlbnRTdHlsZSI6bnVsbH0sIkF1dG9TaXplIjowLCJGb3JlZ3JvdW5kIjp7IiRpZCI6IjE4NSIsIkNvbG9yIjp7IiRpZCI6IjE4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4MCJ9LCJJc1Zpc2libGUiOnRydWUsIldpZHRoIjowLjAsIkhlaWdodCI6MC4wLCJCb3JkZXJTdHlsZSI6eyIkaWQiOiIxODkiLCJMaW5lQ29sb3IiOm51bGwsIkxpbmVXZWlnaHQiOjAuMCwiTGluZVR5cGUiOjAsIlBhcmVudFN0eWxlIjpudWxsfSwiUGFyZW50U3R5bGUiOm51bGx9LCJEYXRlRm9ybWF0Ijp7IiRpZCI6IjE5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QZXJjZW50YWdlQ29tcGxldGUiOm51bGwsIlBvc2l0aW9uIjp7IlJhdGlvIjowLjAsIklzQ3VzdG9tIjpmYWxzZX0sIkRhdGVGb3JtYXQiOnsiJHJlZiI6IjE5MCJ9LCJSZWxhdGVkVGFza0lkIjoiMDAwMDAwMDAtMDAwMC0wMDAwLTAwMDAtMDAwMDAwMDAwMDAwIiwiSWQiOiIxNzcxODg3MC03ZTU0LTQ4MzAtYjhjZS04ODRhNDViMTRkM2EiLCJJbXBvcnRJZCI6bnVsbCwiVGl0bGUiOiJQcm9qZWN0IEtpY2tvZmYiLCJOb3RlIjpudWxsLCJIeXBlcmxpbmsiOnsiJGlkIjoiMTkxIiwiQWRkcmVzcyI6IiIsIlN1YkFkZHJlc3MiOiIifSwiSXNDaGFuZ2VkIjpmYWxzZSwiSXNOZXciOmZhbHNlfSx7IiRpZCI6IjE5MiIsIkRhdGUiOiIyMDE5LTAzLTEwVDExOjU5OjAwWiIsIlN0eWxlIjp7IiRpZCI6IjE5MyIsIlNoYXBlIjoxOSwiQ29ubmVjdG9yTWFyZ2luIjp7IiRpZCI6IjE5NCIsIlRvcCI6MCwiTGVmdCI6MiwiUmlnaHQiOjIsIkJvdHRvbSI6MH0sIkNvbm5lY3RvclN0eWxlIjp7IiRpZCI6IjE5NSIsIkxpbmVDb2xvciI6eyIkaWQiOiIxOTYiLCIkdHlwZSI6Ik5MUkUuQ29tbW9uLkRvbS5Tb2xpZENvbG9yQnJ1c2gsIE5MUkUuQ29tbW9uIiwiQ29sb3IiOnsiJGlkIjoiMTk3IiwiQSI6MTI3LCJSIjo3OSwiRyI6MTI5LCJCIjoxODl9fSwiTGluZVdlaWdodCI6MS4wLCJMaW5lVHlwZSI6MCwiUGFyZW50U3R5bGUiOm51bGx9LCJJc0JlbG93VGltZWJhbmQiOmZhbHNlLCJQb3NpdGlvbk9uVGFzayI6MCwiSGlkZURhdGUiOmZhbHNlLCJTaGFwZVNpemUiOjEsIlNwYWNpbmciOjAuMCwiUGFkZGluZyI6eyIkaWQiOiIxOTgiLCJUb3AiOjcsIkxlZnQiOjMsIlJpZ2h0IjowLCJCb3R0b20iOjJ9LCJTaGFwZVN0eWxlIjp7IiRpZCI6IjE5OSIsIk1hcmdpbiI6eyIkaWQiOiIyMDAiLCJUb3AiOjAsIkxlZnQiOjAsIlJpZ2h0IjowLCJCb3R0b20iOjB9LCJQYWRkaW5nIjp7IiRpZCI6IjIwMSIsIlRvcCI6MCwiTGVmdCI6MCwiUmlnaHQiOjAsIkJvdHRvbSI6MH0sIkJhY2tncm91bmQiOnsiJGlkIjoiMjAyIiwiQ29sb3IiOnsiJGlkIjoiMjAzIiwiQSI6MjU1LCJSIjoxNzgsIkciOjE0LCJCIjoxOH19LCJJc1Zpc2libGUiOnRydWUsIldpZHRoIjoxMy4wLCJIZWlnaHQiOjEzLjAsIkJvcmRlclN0eWxlIjp7IiRpZCI6IjIwNCIsIkxpbmVDb2xvciI6eyIkcmVmIjoiNjUifSwiTGluZVdlaWdodCI6MC4wLCJMaW5lVHlwZSI6MCwiUGFyZW50U3R5bGUiOm51bGx9LCJQYXJlbnRTdHlsZSI6bnVsbH0sIlRpdGxlU3R5bGUiOnsiJGlkIjoiMjA1IiwiRm9udFNldHRpbmdzIjp7IiRpZCI6IjIwNiIsIkZvbnRTaXplIjoxMSwiRm9udE5hbWUiOiJDYWxpYnJpIiwiSXNCb2xkIjp0cnVlLCJJc0l0YWxpYyI6ZmFsc2UsIklzVW5kZXJsaW5lZCI6ZmFsc2UsIlBhcmVudFN0eWxlIjpudWxsfSwiQXV0b1NpemUiOjIsIkZvcmVncm91bmQiOnsiJGlkIjoiMjA3IiwiQ29sb3IiOnsiJGlkIjoiMjA4IiwiQSI6MjU1LCJSIjowLCJHIjowLCJCIjowfX0sIk1heFdpZHRoIjo3OC44NjY2NjY2NjY2NjY2NzQsIk1heEhlaWdodCI6IkluZmluaXR5IiwiU21hcnRGb3JlZ3JvdW5kSXNBY3RpdmUiOmZhbHNlLCJIb3Jpem9udGFsQWxpZ25tZW50IjowLCJWZXJ0aWNhbEFsaWdubWVudCI6MCwiU21hcnRGb3JlZ3JvdW5kIjpudWxsLCJCYWNrZ3JvdW5kRmlsbFR5cGUiOjAsIk1hcmdpbiI6eyIkaWQiOiIyMDkiLCJUb3AiOjAsIkxlZnQiOjAsIlJpZ2h0IjowLCJCb3R0b20iOjB9LCJQYWRkaW5nIjp7IiRpZCI6IjIxMCIsIlRvcCI6MCwiTGVmdCI6MCwiUmlnaHQiOjAsIkJvdHRvbSI6MH0sIkJhY2tncm91bmQiOnsiJHJlZiI6IjczIn0sIklzVmlzaWJsZSI6dHJ1ZSwiV2lkdGgiOjAuMCwiSGVpZ2h0IjowLjAsIkJvcmRlclN0eWxlIjp7IiRpZCI6IjIxMSIsIkxpbmVDb2xvciI6bnVsbCwiTGluZVdlaWdodCI6MC4wLCJMaW5lVHlwZSI6MCwiUGFyZW50U3R5bGUiOm51bGx9LCJQYXJlbnRTdHlsZSI6bnVsbH0sIkRhdGVTdHlsZSI6eyIkaWQiOiIyMTIiLCJGb250U2V0dGluZ3MiOnsiJGlkIjoiMjEzIiwiRm9udFNpemUiOjEwLCJGb250TmFtZSI6IkNhbGlicmkiLCJJc0JvbGQiOmZhbHNlLCJJc0l0YWxpYyI6ZmFsc2UsIklzVW5kZXJsaW5lZCI6ZmFsc2UsIlBhcmVudFN0eWxlIjpudWxsfSwiQXV0b1NpemUiOjAsIkZvcmVncm91bmQiOnsiJGlkIjoiMjE0IiwiQ29sb3IiOnsiJGlkIjoiMjE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TYiLCJUb3AiOjAsIkxlZnQiOjAsIlJpZ2h0IjowLCJCb3R0b20iOjB9LCJQYWRkaW5nIjp7IiRpZCI6IjIxNyIsIlRvcCI6MCwiTGVmdCI6MCwiUmlnaHQiOjAsIkJvdHRvbSI6MH0sIkJhY2tncm91bmQiOnsiJHJlZiI6IjgwIn0sIklzVmlzaWJsZSI6dHJ1ZSwiV2lkdGgiOjAuMCwiSGVpZ2h0IjowLjAsIkJvcmRlclN0eWxlIjp7IiRpZCI6IjIxOCIsIkxpbmVDb2xvciI6bnVsbCwiTGluZVdlaWdodCI6MC4wLCJMaW5lVHlwZSI6MCwiUGFyZW50U3R5bGUiOm51bGx9LCJQYXJlbnRTdHlsZSI6bnVsbH0sIkRhdGVGb3JtYXQiOnsiJGlkIjoiM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BlcmNlbnRhZ2VDb21wbGV0ZSI6bnVsbCwiUG9zaXRpb24iOnsiUmF0aW8iOjAuMCwiSXNDdXN0b20iOmZhbHNlfSwiRGF0ZUZvcm1hdCI6eyIkcmVmIjoiMjE5In0sIlJlbGF0ZWRUYXNrSWQiOiIwMDAwMDAwMC0wMDAwLTAwMDAtMDAwMC0wMDAwMDAwMDAwMDAiLCJJZCI6ImU3ZDQyNDIxLWQ5ZTYtNDBhMi1hMTA3LWFmYTQyMzE0MWM0NiIsIkltcG9ydElkIjpudWxsLCJUaXRsZSI6IkV4ZWN1dGl2ZSBSZXZpZXciLCJOb3RlIjpudWxsLCJIeXBlcmxpbmsiOnsiJGlkIjoiMjIwIiwiQWRkcmVzcyI6IiIsIlN1YkFkZHJlc3MiOiIifSwiSXNDaGFuZ2VkIjpmYWxzZSwiSXNOZXciOmZhbHNlfSx7IiRpZCI6IjIyMSIsIkRhdGUiOiIyMDE5LTAzLTIxVDExOjU5OjAwWiIsIlN0eWxlIjp7IiRpZCI6IjIyMiIsIlNoYXBlIjoxOSwiQ29ubmVjdG9yTWFyZ2luIjp7IiRpZCI6IjIyMyIsIlRvcCI6MCwiTGVmdCI6MiwiUmlnaHQiOjIsIkJvdHRvbSI6MH0sIkNvbm5lY3RvclN0eWxlIjp7IiRpZCI6IjIyNCIsIkxpbmVDb2xvciI6eyIkaWQiOiIyMjUiLCIkdHlwZSI6Ik5MUkUuQ29tbW9uLkRvbS5Tb2xpZENvbG9yQnJ1c2gsIE5MUkUuQ29tbW9uIiwiQ29sb3IiOnsiJGlkIjoiMjI2IiwiQSI6MTI3LCJSIjo3OSwiRyI6MTI5LCJCIjoxODl9fSwiTGluZVdlaWdodCI6MS4wLCJMaW5lVHlwZSI6MCwiUGFyZW50U3R5bGUiOm51bGx9LCJJc0JlbG93VGltZWJhbmQiOmZhbHNlLCJQb3NpdGlvbk9uVGFzayI6MCwiSGlkZURhdGUiOmZhbHNlLCJTaGFwZVNpemUiOjEsIlNwYWNpbmciOjAuMCwiUGFkZGluZyI6eyIkaWQiOiIyMjciLCJUb3AiOjcsIkxlZnQiOjMsIlJpZ2h0IjowLCJCb3R0b20iOjJ9LCJTaGFwZVN0eWxlIjp7IiRpZCI6IjIyOCIsIk1hcmdpbiI6eyIkaWQiOiIyMjkiLCJUb3AiOjAsIkxlZnQiOjAsIlJpZ2h0IjowLCJCb3R0b20iOjB9LCJQYWRkaW5nIjp7IiRpZCI6IjIzMCIsIlRvcCI6MCwiTGVmdCI6MCwiUmlnaHQiOjAsIkJvdHRvbSI6MH0sIkJhY2tncm91bmQiOnsiJGlkIjoiMjMxIiwiQ29sb3IiOnsiJGlkIjoiMjMyIiwiQSI6MjU1LCJSIjoxNzgsIkciOjE0LCJCIjoxOH19LCJJc1Zpc2libGUiOnRydWUsIldpZHRoIjoxMy4wLCJIZWlnaHQiOjEzLjAsIkJvcmRlclN0eWxlIjp7IiRpZCI6IjIzMyIsIkxpbmVDb2xvciI6eyIkcmVmIjoiNjUifSwiTGluZVdlaWdodCI6MC4wLCJMaW5lVHlwZSI6MCwiUGFyZW50U3R5bGUiOm51bGx9LCJQYXJlbnRTdHlsZSI6bnVsbH0sIlRpdGxlU3R5bGUiOnsiJGlkIjoiMjM0IiwiRm9udFNldHRpbmdzIjp7IiRpZCI6IjIzNSIsIkZvbnRTaXplIjoxMSwiRm9udE5hbWUiOiJDYWxpYnJpIiwiSXNCb2xkIjp0cnVlLCJJc0l0YWxpYyI6ZmFsc2UsIklzVW5kZXJsaW5lZCI6ZmFsc2UsIlBhcmVudFN0eWxlIjpudWxsfSwiQXV0b1NpemUiOjIsIkZvcmVncm91bmQiOnsiJGlkIjoiMjM2IiwiQ29sb3IiOnsiJGlkIjoiMjM3IiwiQSI6MjU1LCJSIjowLCJHIjowLCJCIjowfX0sIk1heFdpZHRoIjo4NC40NDMzMzMzMzMzMzMzNDI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czIn0sIklzVmlzaWJsZSI6dHJ1ZSwiV2lkdGgiOjAuMCwiSGVpZ2h0IjowLjAsIkJvcmRlclN0eWxlIjp7IiRpZCI6IjI0MCIsIkxpbmVDb2xvciI6bnVsbCwiTGluZVdlaWdodCI6MC4wLCJMaW5lVHlwZSI6MCwiUGFyZW50U3R5bGUiOm51bGx9LCJQYXJlbnRTdHlsZSI6bnVsbH0sIkRhdGVTdHlsZSI6eyIkaWQiOiIyNDEiLCJGb250U2V0dGluZ3MiOnsiJGlkIjoiMjQyIiwiRm9udFNpemUiOjEwLCJGb250TmFtZSI6IkNhbGlicmkiLCJJc0JvbGQiOmZhbHNlLCJJc0l0YWxpYyI6ZmFsc2UsIklzVW5kZXJsaW5lZCI6ZmFsc2UsIlBhcmVudFN0eWxlIjpudWxsfSwiQXV0b1NpemUiOjAsIkZvcmVncm91bmQiOnsiJGlkIjoiMjQzIiwiQ29sb3IiOnsiJGlkIjoiMjQ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DUiLCJUb3AiOjAsIkxlZnQiOjAsIlJpZ2h0IjowLCJCb3R0b20iOjB9LCJQYWRkaW5nIjp7IiRpZCI6IjI0NiIsIlRvcCI6MCwiTGVmdCI6MCwiUmlnaHQiOjAsIkJvdHRvbSI6MH0sIkJhY2tncm91bmQiOnsiJHJlZiI6IjgwIn0sIklzVmlzaWJsZSI6dHJ1ZSwiV2lkdGgiOjAuMCwiSGVpZ2h0IjowLjAsIkJvcmRlclN0eWxlIjp7IiRpZCI6IjI0NyIsIkxpbmVDb2xvciI6bnVsbCwiTGluZVdlaWdodCI6MC4wLCJMaW5lVHlwZSI6MCwiUGFyZW50U3R5bGUiOm51bGx9LCJQYXJlbnRTdHlsZSI6bnVsbH0sIkRhdGVGb3JtYXQiOnsiJGlkIjoiMjQ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BlcmNlbnRhZ2VDb21wbGV0ZSI6bnVsbCwiUG9zaXRpb24iOnsiUmF0aW8iOjAuMCwiSXNDdXN0b20iOmZhbHNlfSwiRGF0ZUZvcm1hdCI6eyIkcmVmIjoiMjQ4In0sIlJlbGF0ZWRUYXNrSWQiOiIwMDAwMDAwMC0wMDAwLTAwMDAtMDAwMC0wMDAwMDAwMDAwMDAiLCJJZCI6IjBlMjhhODRjLWY2NzItNGUwMC1hMDg5LTk2NGJlMGQyNGIwYyIsIkltcG9ydElkIjpudWxsLCJUaXRsZSI6IkV4ZWN1dGl2ZSBEZWNpc2lvbiIsIk5vdGUiOm51bGwsIkh5cGVybGluayI6eyIkaWQiOiIyNDkiLCJBZGRyZXNzIjoiIiwiU3ViQWRkcmVzcyI6IiJ9LCJJc0NoYW5nZWQiOmZhbHNlLCJJc05ldyI6ZmFsc2V9LHsiJGlkIjoiMjUwIiwiRGF0ZSI6IjIwMTktMDYtMzBUMTE6NTk6MDBaIiwiU3R5bGUiOnsiJGlkIjoiMjUxIiwiU2hhcGUiOjE5LCJDb25uZWN0b3JNYXJnaW4iOnsiJGlkIjoiMjUyIiwiVG9wIjowLCJMZWZ0IjoyLCJSaWdodCI6MiwiQm90dG9tIjowfSwiQ29ubmVjdG9yU3R5bGUiOnsiJGlkIjoiMjUzIiwiTGluZUNvbG9yIjp7IiRpZCI6IjI1NCIsIiR0eXBlIjoiTkxSRS5Db21tb24uRG9tLlNvbGlkQ29sb3JCcnVzaCwgTkxSRS5Db21tb24iLCJDb2xvciI6eyIkaWQiOiIyNTUiLCJBIjoxMjcsIlIiOjc5LCJHIjoxMjksIkIiOjE4OX19LCJMaW5lV2VpZ2h0IjoxLjAsIkxpbmVUeXBlIjowLCJQYXJlbnRTdHlsZSI6bnVsbH0sIklzQmVsb3dUaW1lYmFuZCI6ZmFsc2UsIlBvc2l0aW9uT25UYXNrIjowLCJIaWRlRGF0ZSI6ZmFsc2UsIlNoYXBlU2l6ZSI6MSwiU3BhY2luZyI6MC4wLCJQYWRkaW5nIjp7IiRpZCI6IjI1NiIsIlRvcCI6NywiTGVmdCI6MywiUmlnaHQiOjAsIkJvdHRvbSI6Mn0sIlNoYXBlU3R5bGUiOnsiJGlkIjoiMjU3IiwiTWFyZ2luIjp7IiRpZCI6IjI1OCIsIlRvcCI6MCwiTGVmdCI6MCwiUmlnaHQiOjAsIkJvdHRvbSI6MH0sIlBhZGRpbmciOnsiJGlkIjoiMjU5IiwiVG9wIjowLCJMZWZ0IjowLCJSaWdodCI6MCwiQm90dG9tIjowfSwiQmFja2dyb3VuZCI6eyIkaWQiOiIyNjAiLCJDb2xvciI6eyIkaWQiOiIyNjEiLCJBIjoyNTUsIlIiOjgyLCJHIjoxNDcsIkIiOjIwNX19LCJJc1Zpc2libGUiOnRydWUsIldpZHRoIjoxMy4wLCJIZWlnaHQiOjEzLjAsIkJvcmRlclN0eWxlIjp7IiRpZCI6IjI2MiIsIkxpbmVDb2xvciI6eyIkcmVmIjoiNjUifSwiTGluZVdlaWdodCI6MC4wLCJMaW5lVHlwZSI6MCwiUGFyZW50U3R5bGUiOm51bGx9LCJQYXJlbnRTdHlsZSI6bnVsbH0sIlRpdGxlU3R5bGUiOnsiJGlkIjoiMjYzIiwiRm9udFNldHRpbmdzIjp7IiRpZCI6IjI2NCIsIkZvbnRTaXplIjoxMSwiRm9udE5hbWUiOiJDYWxpYnJpIiwiSXNCb2xkIjp0cnVlLCJJc0l0YWxpYyI6ZmFsc2UsIklzVW5kZXJsaW5lZCI6ZmFsc2UsIlBhcmVudFN0eWxlIjpudWxsfSwiQXV0b1NpemUiOjAsIkZvcmVncm91bmQiOnsiJGlkIjoiMjY1IiwiQ29sb3IiOnsiJGlkIjoiMjY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2NyIsIlRvcCI6MCwiTGVmdCI6MCwiUmlnaHQiOjAsIkJvdHRvbSI6MH0sIlBhZGRpbmciOnsiJGlkIjoiMjY4IiwiVG9wIjowLCJMZWZ0IjowLCJSaWdodCI6MCwiQm90dG9tIjowfSwiQmFja2dyb3VuZCI6eyIkcmVmIjoiNzMifSwiSXNWaXNpYmxlIjp0cnVlLCJXaWR0aCI6MC4wLCJIZWlnaHQiOjAuMCwiQm9yZGVyU3R5bGUiOnsiJGlkIjoiMjY5IiwiTGluZUNvbG9yIjpudWxsLCJMaW5lV2VpZ2h0IjowLjAsIkxpbmVUeXBlIjowLCJQYXJlbnRTdHlsZSI6bnVsbH0sIlBhcmVudFN0eWxlIjpudWxsfSwiRGF0ZVN0eWxlIjp7IiRpZCI6IjI3MCIsIkZvbnRTZXR0aW5ncyI6eyIkaWQiOiIyNzEiLCJGb250U2l6ZSI6MTAsIkZvbnROYW1lIjoiQ2FsaWJyaSIsIklzQm9sZCI6ZmFsc2UsIklzSXRhbGljIjpmYWxzZSwiSXNVbmRlcmxpbmVkIjpmYWxzZSwiUGFyZW50U3R5bGUiOm51bGx9LCJBdXRvU2l6ZSI6MCwiRm9yZWdyb3VuZCI6eyIkaWQiOiIyNzIiLCJDb2xvciI6eyIkaWQiOiIy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3NCIsIlRvcCI6MCwiTGVmdCI6MCwiUmlnaHQiOjAsIkJvdHRvbSI6MH0sIlBhZGRpbmciOnsiJGlkIjoiMjc1IiwiVG9wIjowLCJMZWZ0IjowLCJSaWdodCI6MCwiQm90dG9tIjowfSwiQmFja2dyb3VuZCI6eyIkcmVmIjoiODAifSwiSXNWaXNpYmxlIjp0cnVlLCJXaWR0aCI6MC4wLCJIZWlnaHQiOjAuMCwiQm9yZGVyU3R5bGUiOnsiJGlkIjoiMjc2IiwiTGluZUNvbG9yIjpudWxsLCJMaW5lV2VpZ2h0IjowLjAsIkxpbmVUeXBlIjowLCJQYXJlbnRTdHlsZSI6bnVsbH0sIlBhcmVudFN0eWxlIjpudWxsfSwiRGF0ZUZvcm1hdCI6eyIkaWQiOiIyN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GVyY2VudGFnZUNvbXBsZXRlIjpudWxsLCJQb3NpdGlvbiI6eyJSYXRpbyI6MC4wLCJJc0N1c3RvbSI6ZmFsc2V9LCJEYXRlRm9ybWF0Ijp7IiRyZWYiOiIyNzcifSwiUmVsYXRlZFRhc2tJZCI6IjAwMDAwMDAwLTAwMDAtMDAwMC0wMDAwLTAwMDAwMDAwMDAwMCIsIklkIjoiYjhjNjAzMjYtOTk1Mi00MzliLTk3N2MtYjEwM2U1Zjc2YmRiIiwiSW1wb3J0SWQiOm51bGwsIlRpdGxlIjoiQmV0YSBSZWxlYXNlIiwiTm90ZSI6bnVsbCwiSHlwZXJsaW5rIjp7IiRpZCI6IjI3OCIsIkFkZHJlc3MiOiIiLCJTdWJBZGRyZXNzIjoiIn0sIklzQ2hhbmdlZCI6ZmFsc2UsIklzTmV3IjpmYWxzZX0seyIkaWQiOiIyNzkiLCJEYXRlIjoiMjAxOS0xMC0wMVQxMTo1OTowMFoiLCJTdHlsZSI6eyIkaWQiOiIyODAiLCJTaGFwZSI6MTksIkNvbm5lY3Rvck1hcmdpbiI6eyIkaWQiOiIyODEiLCJUb3AiOjAsIkxlZnQiOjIsIlJpZ2h0IjoyLCJCb3R0b20iOjB9LCJDb25uZWN0b3JTdHlsZSI6eyIkaWQiOiIyODIiLCJMaW5lQ29sb3IiOnsiJGlkIjoiMjgzIiwiJHR5cGUiOiJOTFJFLkNvbW1vbi5Eb20uU29saWRDb2xvckJydXNoLCBOTFJFLkNvbW1vbiIsIkNvbG9yIjp7IiRpZCI6IjI4NCIsIkEiOjEyNywiUiI6NzksIkciOjEyOSwiQiI6MTg5fX0sIkxpbmVXZWlnaHQiOjEuMCwiTGluZVR5cGUiOjAsIlBhcmVudFN0eWxlIjpudWxsfSwiSXNCZWxvd1RpbWViYW5kIjpmYWxzZSwiUG9zaXRpb25PblRhc2siOjAsIkhpZGVEYXRlIjpmYWxzZSwiU2hhcGVTaXplIjoxLCJTcGFjaW5nIjowLjAsIlBhZGRpbmciOnsiJGlkIjoiMjg1IiwiVG9wIjo3LCJMZWZ0IjozLCJSaWdodCI6MCwiQm90dG9tIjoyfSwiU2hhcGVTdHlsZSI6eyIkaWQiOiIyODYiLCJNYXJnaW4iOnsiJGlkIjoiMjg3IiwiVG9wIjowLCJMZWZ0IjowLCJSaWdodCI6MCwiQm90dG9tIjowfSwiUGFkZGluZyI6eyIkaWQiOiIyODgiLCJUb3AiOjAsIkxlZnQiOjAsIlJpZ2h0IjowLCJCb3R0b20iOjB9LCJCYWNrZ3JvdW5kIjp7IiRpZCI6IjI4OSIsIkNvbG9yIjp7IiRpZCI6IjI5MCIsIkEiOjI1NSwiUiI6ODIsIkciOjE0NywiQiI6MjA1fX0sIklzVmlzaWJsZSI6dHJ1ZSwiV2lkdGgiOjEzLjAsIkhlaWdodCI6MTMuMCwiQm9yZGVyU3R5bGUiOnsiJGlkIjoiMjkxIiwiTGluZUNvbG9yIjp7IiRyZWYiOiI2NSJ9LCJMaW5lV2VpZ2h0IjowLjAsIkxpbmVUeXBlIjowLCJQYXJlbnRTdHlsZSI6bnVsbH0sIlBhcmVudFN0eWxlIjpudWxsfSwiVGl0bGVTdHlsZSI6eyIkaWQiOiIyOTIiLCJGb250U2V0dGluZ3MiOnsiJGlkIjoiMjkzIiwiRm9udFNpemUiOjExLCJGb250TmFtZSI6IkNhbGlicmkiLCJJc0JvbGQiOnRydWUsIklzSXRhbGljIjpmYWxzZSwiSXNVbmRlcmxpbmVkIjpmYWxzZSwiUGFyZW50U3R5bGUiOm51bGx9LCJBdXRvU2l6ZSI6MCwiRm9yZWdyb3VuZCI6eyIkaWQiOiIyOTQiLCJDb2xvciI6eyIkaWQiOiIyOT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3MyJ9LCJJc1Zpc2libGUiOnRydWUsIldpZHRoIjowLjAsIkhlaWdodCI6MC4wLCJCb3JkZXJTdHlsZSI6eyIkaWQiOiIyOTgiLCJMaW5lQ29sb3IiOm51bGwsIkxpbmVXZWlnaHQiOjAuMCwiTGluZVR5cGUiOjAsIlBhcmVudFN0eWxlIjpudWxsfSwiUGFyZW50U3R5bGUiOm51bGx9LCJEYXRlU3R5bGUiOnsiJGlkIjoiMjk5IiwiRm9udFNldHRpbmdzIjp7IiRpZCI6IjMwMCIsIkZvbnRTaXplIjoxMCwiRm9udE5hbWUiOiJDYWxpYnJpIiwiSXNCb2xkIjpmYWxzZSwiSXNJdGFsaWMiOmZhbHNlLCJJc1VuZGVybGluZWQiOmZhbHNlLCJQYXJlbnRTdHlsZSI6bnVsbH0sIkF1dG9TaXplIjowLCJGb3JlZ3JvdW5kIjp7IiRpZCI6IjMwMSIsIkNvbG9yIjp7IiRpZCI6IjMwMi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zMDMiLCJUb3AiOjAsIkxlZnQiOjAsIlJpZ2h0IjowLCJCb3R0b20iOjB9LCJQYWRkaW5nIjp7IiRpZCI6IjMwNCIsIlRvcCI6MCwiTGVmdCI6MCwiUmlnaHQiOjAsIkJvdHRvbSI6MH0sIkJhY2tncm91bmQiOnsiJHJlZiI6IjgwIn0sIklzVmlzaWJsZSI6dHJ1ZSwiV2lkdGgiOjAuMCwiSGVpZ2h0IjowLjAsIkJvcmRlclN0eWxlIjp7IiRpZCI6IjMwNSIsIkxpbmVDb2xvciI6bnVsbCwiTGluZVdlaWdodCI6MC4wLCJMaW5lVHlwZSI6MCwiUGFyZW50U3R5bGUiOm51bGx9LCJQYXJlbnRTdHlsZSI6bnVsbH0sIkRhdGVGb3JtYXQiOnsiJGlkIjoiMz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zA2In0sIlJlbGF0ZWRUYXNrSWQiOiIwMDAwMDAwMC0wMDAwLTAwMDAtMDAwMC0wMDAwMDAwMDAwMDAiLCJJZCI6Ijc4YWI5MDhmLTE0YzctNGM4OC05OGFjLTM0ZDI2NjVlMTJmMiIsIkltcG9ydElkIjpudWxsLCJUaXRsZSI6IlJlbGVhc2UgQ2FuZGlkYXRlIiwiTm90ZSI6bnVsbCwiSHlwZXJsaW5rIjp7IiRpZCI6IjMwNyIsIkFkZHJlc3MiOiIiLCJTdWJBZGRyZXNzIjoiIn0sIklzQ2hhbmdlZCI6ZmFsc2UsIklzTmV3IjpmYWxzZX0seyIkaWQiOiIzMDgiLCJEYXRlIjoiMjAxOS0xMC0yMFQxMTo1OTowMFoiLCJTdHlsZSI6eyIkaWQiOiIzMDkiLCJTaGFwZSI6MTksIkNvbm5lY3Rvck1hcmdpbiI6eyIkaWQiOiIzMTAiLCJUb3AiOjAsIkxlZnQiOjIsIlJpZ2h0IjoyLCJCb3R0b20iOjB9LCJDb25uZWN0b3JTdHlsZSI6eyIkaWQiOiIzMTEiLCJMaW5lQ29sb3IiOnsiJGlkIjoiMzEyIiwiJHR5cGUiOiJOTFJFLkNvbW1vbi5Eb20uU29saWRDb2xvckJydXNoLCBOTFJFLkNvbW1vbiIsIkNvbG9yIjp7IiRpZCI6IjMxMyIsIkEiOjEyNywiUiI6NzksIkciOjEyOSwiQiI6MTg5fX0sIkxpbmVXZWlnaHQiOjEuMCwiTGluZVR5cGUiOjAsIlBhcmVudFN0eWxlIjpudWxsfSwiSXNCZWxvd1RpbWViYW5kIjpmYWxzZSwiUG9zaXRpb25PblRhc2siOjAsIkhpZGVEYXRlIjpmYWxzZSwiU2hhcGVTaXplIjoxLCJTcGFjaW5nIjowLjAsIlBhZGRpbmciOnsiJGlkIjoiMzE0IiwiVG9wIjo3LCJMZWZ0IjozLCJSaWdodCI6MCwiQm90dG9tIjoyfSwiU2hhcGVTdHlsZSI6eyIkaWQiOiIzMTUiLCJNYXJnaW4iOnsiJGlkIjoiMzE2IiwiVG9wIjowLCJMZWZ0IjowLCJSaWdodCI6MCwiQm90dG9tIjowfSwiUGFkZGluZyI6eyIkaWQiOiIzMTciLCJUb3AiOjAsIkxlZnQiOjAsIlJpZ2h0IjowLCJCb3R0b20iOjB9LCJCYWNrZ3JvdW5kIjp7IiRpZCI6IjMxOCIsIkNvbG9yIjp7IiRpZCI6IjMxOSIsIkEiOjI1NSwiUiI6MTEyLCJHIjoxNzMsIkIiOjcxfX0sIklzVmlzaWJsZSI6dHJ1ZSwiV2lkdGgiOjEzLjAsIkhlaWdodCI6MTMuMCwiQm9yZGVyU3R5bGUiOnsiJGlkIjoiMzIwIiwiTGluZUNvbG9yIjp7IiRyZWYiOiI2NSJ9LCJMaW5lV2VpZ2h0IjowLjAsIkxpbmVUeXBlIjowLCJQYXJlbnRTdHlsZSI6bnVsbH0sIlBhcmVudFN0eWxlIjpudWxsfSwiVGl0bGVTdHlsZSI6eyIkaWQiOiIzMjEiLCJGb250U2V0dGluZ3MiOnsiJGlkIjoiMzIyIiwiRm9udFNpemUiOjExLCJGb250TmFtZSI6IkNhbGlicmkiLCJJc0JvbGQiOnRydWUsIklzSXRhbGljIjpmYWxzZSwiSXNVbmRlcmxpbmVkIjpmYWxzZSwiUGFyZW50U3R5bGUiOm51bGx9LCJBdXRvU2l6ZSI6MCwiRm9yZWdyb3VuZCI6eyIkaWQiOiIzMjMiLCJDb2xvciI6eyIkaWQiOiIzMjQiLCJBIjoyNTUsIlIiOjU4LCJHIjoxMzcsIkIiOjB9fSwiTWF4V2lkdGgiOjIwMC4wLCJNYXhIZWlnaHQiOiJJbmZpbml0eSIsIlNtYXJ0Rm9yZWdyb3VuZElzQWN0aXZlIjpmYWxzZSwiSG9yaXpvbnRhbEFsaWdubWVudCI6MCwiVmVydGljYWxBbGlnbm1lbnQiOjAsIlNtYXJ0Rm9yZWdyb3VuZCI6bnVsbCwiQmFja2dyb3VuZEZpbGxUeXBlIjowLCJNYXJnaW4iOnsiJGlkIjoiMzI1IiwiVG9wIjowLCJMZWZ0IjowLCJSaWdodCI6MCwiQm90dG9tIjowfSwiUGFkZGluZyI6eyIkaWQiOiIzMjYiLCJUb3AiOjAsIkxlZnQiOjAsIlJpZ2h0IjowLCJCb3R0b20iOjB9LCJCYWNrZ3JvdW5kIjp7IiRyZWYiOiI3MyJ9LCJJc1Zpc2libGUiOnRydWUsIldpZHRoIjowLjAsIkhlaWdodCI6MC4wLCJCb3JkZXJTdHlsZSI6eyIkaWQiOiIzMjciLCJMaW5lQ29sb3IiOm51bGwsIkxpbmVXZWlnaHQiOjAuMCwiTGluZVR5cGUiOjAsIlBhcmVudFN0eWxlIjpudWxsfSwiUGFyZW50U3R5bGUiOm51bGx9LCJEYXRlU3R5bGUiOnsiJGlkIjoiMzI4IiwiRm9udFNldHRpbmdzIjp7IiRpZCI6IjMyOSIsIkZvbnRTaXplIjoxMCwiRm9udE5hbWUiOiJDYWxpYnJpIiwiSXNCb2xkIjpmYWxzZSwiSXNJdGFsaWMiOmZhbHNlLCJJc1VuZGVybGluZWQiOmZhbHNlLCJQYXJlbnRTdHlsZSI6bnVsbH0sIkF1dG9TaXplIjowLCJGb3JlZ3JvdW5kIjp7IiRpZCI6IjMzMCIsIkNvbG9yIjp7IiRpZCI6IjMzMSIsIkEiOjI1NSwiUiI6NTgsIkciOjEzNywiQiI6MH19LCJNYXhXaWR0aCI6MjAwLjAsIk1heEhlaWdodCI6IkluZmluaXR5IiwiU21hcnRGb3JlZ3JvdW5kSXNBY3RpdmUiOmZhbHNlLCJIb3Jpem9udGFsQWxpZ25tZW50IjowLCJWZXJ0aWNhbEFsaWdubWVudCI6MCwiU21hcnRGb3JlZ3JvdW5kIjpudWxsLCJCYWNrZ3JvdW5kRmlsbFR5cGUiOjAsIk1hcmdpbiI6eyIkaWQiOiIzMzIiLCJUb3AiOjAsIkxlZnQiOjAsIlJpZ2h0IjowLCJCb3R0b20iOjB9LCJQYWRkaW5nIjp7IiRpZCI6IjMzMyIsIlRvcCI6MCwiTGVmdCI6MCwiUmlnaHQiOjAsIkJvdHRvbSI6MH0sIkJhY2tncm91bmQiOnsiJHJlZiI6IjgwIn0sIklzVmlzaWJsZSI6dHJ1ZSwiV2lkdGgiOjAuMCwiSGVpZ2h0IjowLjAsIkJvcmRlclN0eWxlIjp7IiRpZCI6IjMzNCIsIkxpbmVDb2xvciI6bnVsbCwiTGluZVdlaWdodCI6MC4wLCJMaW5lVHlwZSI6MCwiUGFyZW50U3R5bGUiOm51bGx9LCJQYXJlbnRTdHlsZSI6bnVsbH0sIkRhdGVGb3JtYXQiOnsiJGlkIjoiMz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BlcmNlbnRhZ2VDb21wbGV0ZSI6bnVsbCwiUG9zaXRpb24iOnsiUmF0aW8iOjAuMCwiSXNDdXN0b20iOmZhbHNlfSwiRGF0ZUZvcm1hdCI6eyIkcmVmIjoiMzM1In0sIlJlbGF0ZWRUYXNrSWQiOiIwMDAwMDAwMC0wMDAwLTAwMDAtMDAwMC0wMDAwMDAwMDAwMDAiLCJJZCI6ImIxYTJiMGFkLTUwYzUtNGYzZC1iMjRiLTNhYWI2OWQ2OGZjNSIsIkltcG9ydElkIjpudWxsLCJUaXRsZSI6IkZpbmFsIFJlbGVhc2UiLCJOb3RlIjpudWxsLCJIeXBlcmxpbmsiOnsiJGlkIjoiMzM2IiwiQWRkcmVzcyI6IiIsIlN1YkFkZHJlc3MiOiIifSwiSXNDaGFuZ2VkIjpmYWxzZSwiSXNOZXciOmZhbHNlfV0sIlRhc2tzIjpbXSwiU3dpbWxhbmVzIjpbeyIkaWQiOiIzMzciLCJJZCI6Ijc5ZjA1ZThkLWU3MmUtNGNjMy04NWZjLWU4NzVmYTY1NTE3ZiIsIkluZGV4Ijo2LCJIZWFkZXJUZXh0IjoiUGxhbiIsIlN0eWxlIjp7IiRpZCI6IjMzOCIsIkhlYWRlclN0eWxlIjp7IiRpZCI6IjMzOSIsIlRleHRTdHlsZSI6eyIkaWQiOiIzNDAiLCJGb250U2V0dGluZ3MiOnsiJGlkIjoiMzQxIiwiRm9udFNpemUiOjEwLCJGb250TmFtZSI6IkZyYW5rbGluIEdvdGhpYyBNZWRpdW0iLCJJc0JvbGQiOmZhbHNlLCJJc0l0YWxpYyI6ZmFsc2UsIklzVW5kZXJsaW5lZCI6ZmFsc2UsIlBhcmVudFN0eWxlIjpudWxsfSwiQXV0b1NpemUiOjAsIkZvcmVncm91bmQiOnsiJGlkIjoiMzQyIiwiQ29sb3IiOnsiJGlkIjoiMzQzIiwiQSI6MjU1LCJSIjozMiwiRyI6NTYsIkIiOjEwMH19LCJNYXhXaWR0aCI6MC4w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MzQ0IiwiTWFyZ2luIjp7IiRyZWYiOiIxNDMifSwiUGFkZGluZyI6eyIkcmVmIjoiMTQ0In0sIkJhY2tncm91bmQiOnsiJGlkIjoiMzQ1IiwiQ29sb3IiOnsiJGlkIjoiMzQ2IiwiQSI6MTI3LCJSIjo5MSwiRyI6MTU1LCJCIjoyMTN9fSwiSXNWaXNpYmxlIjpmYWxzZSwiV2lkdGgiOjAuMCwiSGVpZ2h0IjowLjAsIkJvcmRlclN0eWxlIjp7IiRpZCI6IjM0NyIsIkxpbmVDb2xvciI6eyIkcmVmIjoiMTQ4In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M0OCIsIk1hcmdpbiI6eyIkcmVmIjoiMTUzIn0sIlBhZGRpbmciOnsiJHJlZiI6IjE1NCJ9LCJCYWNrZ3JvdW5kIjp7IiRpZCI6IjM0OSIsIkNvbG9yIjp7IiRpZCI6IjM1MCIsIkEiOjM4LCJSIjo5MSwiRyI6MTU1LCJCIjoyMTN9fSwiSXNWaXNpYmxlIjp0cnVlLCJXaWR0aCI6MC4wLCJIZWlnaHQiOjAuMCwiQm9yZGVyU3R5bGUiOnsiJGlkIjoiMzUxIiwiTGluZUNvbG9yIjp7IiRyZWYiOiIxNTgi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MzUyIiwiX2F0dGFjaGVkTWlsZXN0b25lcyI6W10sIlRhc2tEZWZpbml0aW9uIjp7IiRpZCI6IjM1MyIsIkdyb3VwTmFtZSI6bnVsbCwiU3RhcnREYXRlIjoiMjAxOS0wMS0wMVQwMDowMDowMFoiLCJFbmREYXRlIjoiMjAxOS0wMi0yNFQxMTo1OTowMCIsIlBlcmNlbnRhZ2VDb21wbGV0ZSI6bnVsbCwiU3R5bGUiOnsiJGlkIjoiMzU0IiwiU2hhcGUiOjEsIlNoYXBlVGhpY2tuZXNzIjowLCJEdXJhdGlvbkZvcm1hdCI6MCwiSW5jbHVkZU5vbldvcmtpbmdEYXlzSW5EdXJhdGlvbiI6ZmFsc2UsIlBlcmNlbnRhZ2VDb21wbGV0ZVN0eWxlIjp7IiRpZCI6IjM1NSIsIkZvbnRTZXR0aW5ncyI6eyIkaWQiOiIzNT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U3IiwiVG9wIjowLCJMZWZ0IjowLCJSaWdodCI6MCwiQm90dG9tIjowfSwiUGFkZGluZyI6eyIkaWQiOiIzNTgiLCJUb3AiOjAsIkxlZnQiOjAsIlJpZ2h0IjowLCJCb3R0b20iOjB9LCJCYWNrZ3JvdW5kIjp7IiRyZWYiOiI4OSJ9LCJJc1Zpc2libGUiOnRydWUsIldpZHRoIjowLjAsIkhlaWdodCI6MC4wLCJCb3JkZXJTdHlsZSI6eyIkaWQiOiIzNTkiLCJMaW5lQ29sb3IiOm51bGwsIkxpbmVXZWlnaHQiOjAuMCwiTGluZVR5cGUiOjAsIlBhcmVudFN0eWxlIjpudWxsfSwiUGFyZW50U3R5bGUiOm51bGx9LCJEdXJhdGlvblN0eWxlIjp7IiRpZCI6IjM2MCIsIkZvbnRTZXR0aW5ncyI6eyIkaWQiOiIzNjEiLCJGb250U2l6ZSI6MTAsIkZvbnROYW1lIjoiQ2FsaWJyaSIsIklzQm9sZCI6ZmFsc2UsIklzSXRhbGljIjpmYWxzZSwiSXNVbmRlcmxpbmVkIjpmYWxzZSwiUGFyZW50U3R5bGUiOm51bGx9LCJBdXRvU2l6ZSI6MCwiRm9yZWdyb3VuZCI6eyIkaWQiOiIzNjIiLCJDb2xvciI6eyIkcmVmIjoiOTMifX0sIk1heFdpZHRoIjoyMDAuMCwiTWF4SGVpZ2h0IjoiSW5maW5pdHkiLCJTbWFydEZvcmVncm91bmRJc0FjdGl2ZSI6ZmFsc2UsIkhvcml6b250YWxBbGlnbm1lbnQiOjA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OTYifSwiSXNWaXNpYmxlIjp0cnVlLCJXaWR0aCI6MC4wLCJIZWlnaHQiOjAuMCwiQm9yZGVyU3R5bGUiOnsiJGlkIjoiMzY1IiwiTGluZUNvbG9yIjpudWxsLCJMaW5lV2VpZ2h0IjowLjAsIkxpbmVUeXBlIjowLCJQYXJlbnRTdHlsZSI6bnVsbH0sIlBhcmVudFN0eWxlIjpudWxsfSwiSG9yaXpvbnRhbENvbm5lY3RvclN0eWxlIjp7IiRpZCI6IjM2NiIsIkxpbmVDb2xvciI6eyIkcmVmIjoiOTgifSwiTGluZVdlaWdodCI6MS4wLCJMaW5lVHlwZSI6MCwiUGFyZW50U3R5bGUiOm51bGx9LCJWZXJ0aWNhbENvbm5lY3RvclN0eWxlIjp7IiRpZCI6IjM2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zY4IiwiTWFyZ2luIjp7IiRpZCI6IjM2OSIsIlRvcCI6MCwiTGVmdCI6NCwiUmlnaHQiOjQsIkJvdHRvbSI6MH0sIlBhZGRpbmciOnsiJGlkIjoiMzcwIiwiVG9wIjowLCJMZWZ0IjowLCJSaWdodCI6MCwiQm90dG9tIjowfSwiQmFja2dyb3VuZCI6eyIkaWQiOiIzNzEiLCJDb2xvciI6eyIkaWQiOiIzNzIiLCJBIjoyNTUsIlIiOjgyLCJHIjoxNDcsIkIiOjIwNX19LCJJc1Zpc2libGUiOnRydWUsIldpZHRoIjowLjAsIkhlaWdodCI6MTMuNDI2NjY2NjY2NjY2Njc3LCJCb3JkZXJTdHlsZSI6eyIkaWQiOiIzNzMiLCJMaW5lQ29sb3IiOnsiJHJlZiI6IjEwOSJ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IsIkZvcmVncm91bmQiOnsiJGlkIjoiMzc2IiwiQ29sb3IiOnsiJGlkIjoiMzc3IiwiQSI6MjU1LCJSIjoyNTUsIkciOjI1NSwiQiI6MjU1fX0sIk1heFdpZHRoIjo5MC43My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GlkIjoiMz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ODUiLCJUb3AiOjAsIkxlZnQiOjAsIlJpZ2h0IjowLCJCb3R0b20iOjB9LCJQYWRkaW5nIjp7IiRpZCI6IjM4NiIsIlRvcCI6MCwiTGVmdCI6MCwiUmlnaHQiOjAsIkJvdHRvbSI6MH0sIkJhY2tncm91bmQiOnsiJHJlZiI6IjEyNCJ9LCJJc1Zpc2libGUiOnRydWUsIldpZHRoIjowLjAsIkhlaWdodCI6MC4wLCJCb3JkZXJTdHlsZSI6eyIkaWQiOiIzODciLCJMaW5lQ29sb3IiOm51bGwsIkxpbmVXZWlnaHQiOjAuMCwiTGluZVR5cGUiOjAsIlBhcmVudFN0eWxlIjpudWxsfSwiUGFyZW50U3R5bGUiOm51bGx9LCJEYXRlRm9ybWF0Ijp7IiRpZCI6IjM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3LCJTbWFydER1cmF0aW9uQWN0aXZhdGVkIjpmYWxzZSwiRGF0ZUZvcm1hdCI6eyIkcmVmIjoiMzg4In0sIklkIjoiY2JjNjA1MzItNzM2Ny00NzQyLTk4MmUtODVkNTQyOTc4MDY0IiwiSW1wb3J0SWQiOm51bGwsIlRpdGxlIjoiQXNzZW1ibGUgUmVzb3VyY2VzIiwiTm90ZSI6bnVsbCwiSHlwZXJsaW5rIjp7IiRpZCI6IjM4OSIsIkFkZHJlc3MiOiIiLCJTdWJBZGRyZXNzIjoiIn0sIklzQ2hhbmdlZCI6ZmFsc2UsIklzTmV3IjpmYWxzZX0sIkluZGV4IjowfSx7IiRpZCI6IjM5MCIsIl9hdHRhY2hlZE1pbGVzdG9uZXMiOltdLCJUYXNrRGVmaW5pdGlvbiI6eyIkaWQiOiIzOTEiLCJHcm91cE5hbWUiOm51bGwsIlN0YXJ0RGF0ZSI6IjIwMTktMDItMDFUMDA6MDA6MDBaIiwiRW5kRGF0ZSI6IjIwMTktMDMtMDdUMTE6NTk6MDAiLCJQZXJjZW50YWdlQ29tcGxldGUiOm51bGwsIlN0eWxlIjp7IiRpZCI6IjM5MiIsIlNoYXBlIjoxLCJTaGFwZVRoaWNrbmVzcyI6MC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MiwiRyI6MTQ3LCJCIjoyMDV9fSwiSXNWaXNpYmxlIjp0cnVlLCJXaWR0aCI6MC4wLCJIZWlnaHQiOjEzLjQyNjY2NjY2NjY2NjY3NywiQm9yZGVyU3R5bGUiOnsiJGlkIjoiNDExIiwiTGluZUNvbG9yIjp7IiRyZWYiOiIxMDkifSwiTGluZVdlaWdodCI6MC4wLCJMaW5lVHlwZSI6MCwiUGFyZW50U3R5bGUiOm51bGx9LCJQYXJlbnRTdHlsZSI6bnVsbH0sIlRpdGxlU3R5bGUiOnsiJGlkIjoiNDEyIiwiRm9udFNldHRpbmdzIjp7IiRpZCI6IjQxMyIsIkZvbnRTaXplIjoxMSwiRm9udE5hbWUiOiJDYWxpYnJpIiwiSXNCb2xkIjpmYWxzZSwiSXNJdGFsaWMiOmZhbHNlLCJJc1VuZGVybGluZWQiOmZhbHNlLCJQYXJlbnRTdHlsZSI6bnVsbH0sIkF1dG9TaXplIjoyLCJGb3JlZ3JvdW5kIjp7IiRpZCI6IjQxNCIsIkNvbG9yIjp7IiRpZCI6IjQxNSIsIkEiOjI1NSwiUiI6MjU1LCJHIjoyNTUsIkIiOjI1NX19LCJNYXhXaWR0aCI6NjMuNDgzMzMzMzMzMzMzMzM0LCJNYXhIZWlnaHQiOiJJbmZpbml0eSIsIlNtYXJ0Rm9yZWdyb3VuZElzQWN0aXZlIjpmYWxzZSwiSG9yaXpvbnRhbEFsaWdubWVudCI6MSwiVmVydGljYWxBbGlnbm1lbnQiOjAsIlNtYXJ0Rm9yZWdyb3VuZCI6bnVsbCwiQmFja2dyb3VuZEZpbGxUeXBlIjowLCJNYXJnaW4iOnsiJGlkIjoiNDE2IiwiVG9wIjowLCJMZWZ0IjowLCJSaWdodCI6MCwiQm90dG9tIjowfSwiUGFkZGluZyI6eyIkaWQiOiI0MTciLCJUb3AiOjAsIkxlZnQiOjAsIlJpZ2h0IjowLCJCb3R0b20iOjB9LCJCYWNrZ3JvdW5kIjp7IiRyZWYiOiIxMTcifSwiSXNWaXNpYmxlIjp0cnVlLCJXaWR0aCI6MC4wLCJIZWlnaHQiOjAuMCwiQm9yZGVyU3R5bGUiOnsiJGlkIjoiNDE4IiwiTGluZUNvbG9yIjpudWxsLCJMaW5lV2VpZ2h0IjowLjAsIkxpbmVUeXBlIjowLCJQYXJlbnRTdHlsZSI6bnVsbH0sIlBhcmVudFN0eWxlIjpudWxsfSwiRGF0ZVN0eWxlIjp7IiRpZCI6IjQxOSIsIkZvbnRTZXR0aW5ncyI6eyIkaWQiOiI0MjAiLCJGb250U2l6ZSI6MTAsIkZvbnROYW1lIjoiQ2FsaWJyaSIsIklzQm9sZCI6ZmFsc2UsIklzSXRhbGljIjpmYWxzZSwiSXNVbmRlcmxpbmVkIjpmYWxzZSwiUGFyZW50U3R5bGUiOm51bGx9LCJBdXRvU2l6ZSI6MCwiRm9yZWdyb3VuZCI6eyIkaWQiOiI0MjEiLCJDb2xvciI6eyIkaWQiOiI0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yMyIsIlRvcCI6MCwiTGVmdCI6MCwiUmlnaHQiOjAsIkJvdHRvbSI6MH0sIlBhZGRpbmciOnsiJGlkIjoiNDI0IiwiVG9wIjowLCJMZWZ0IjowLCJSaWdodCI6MCwiQm90dG9tIjowfSwiQmFja2dyb3VuZCI6eyIkcmVmIjoiMTI0In0sIklzVmlzaWJsZSI6dHJ1ZSwiV2lkdGgiOjAuMCwiSGVpZ2h0IjowLjAsIkJvcmRlclN0eWxlIjp7IiRpZCI6IjQyNSIsIkxpbmVDb2xvciI6bnVsbCwiTGluZVdlaWdodCI6MC4wLCJMaW5lVHlwZSI6MCwiUGFyZW50U3R5bGUiOm51bGx9LCJQYXJlbnRTdHlsZSI6bnVsbH0sIkRhdGVGb3JtYXQiOnsiJGlkIjoiND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jYifSwiSWQiOiI5Y2U5NDBkOS03YTRiLTRmZTctYWMwYy1hM2IwMzUyZGVjY2IiLCJJbXBvcnRJZCI6bnVsbCwiVGl0bGUiOiJXb3JraW5nIFBsYW5zIiwiTm90ZSI6bnVsbCwiSHlwZXJsaW5rIjp7IiRpZCI6IjQyNyIsIkFkZHJlc3MiOiIiLCJTdWJBZGRyZXNzIjoiIn0sIklzQ2hhbmdlZCI6ZmFsc2UsIklzTmV3IjpmYWxzZX0sIkluZGV4IjowfSx7IiRpZCI6IjQyOCIsIl9hdHRhY2hlZE1pbGVzdG9uZXMiOltdLCJUYXNrRGVmaW5pdGlvbiI6eyIkaWQiOiI0MjkiLCJHcm91cE5hbWUiOm51bGwsIlN0YXJ0RGF0ZSI6IjIwMTktMDMtMDFUMDA6MDA6MDBaIiwiRW5kRGF0ZSI6IjIwMTktMDUtMTZUMTE6NTk6MDAiLCJQZXJjZW50YWdlQ29tcGxldGUiOm51bGwsIlN0eWxlIjp7IiRpZCI6IjQzMCIsIlNoYXBlIjoxLCJTaGFwZVRoaWNrbmVzcyI6MCwiRHVyYXRpb25Gb3JtYXQiOjAsIkluY2x1ZGVOb25Xb3JraW5nRGF5c0luRHVyYXRpb24iOmZhbHNlLCJQZXJjZW50YWdlQ29tcGxldGVTdHlsZSI6eyIkaWQiOiI0MzEiLCJGb250U2V0dGluZ3MiOnsiJGlkIjoiNDMy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QzMyIsIlRvcCI6MCwiTGVmdCI6MCwiUmlnaHQiOjAsIkJvdHRvbSI6MH0sIlBhZGRpbmciOnsiJGlkIjoiNDM0IiwiVG9wIjowLCJMZWZ0IjowLCJSaWdodCI6MCwiQm90dG9tIjowfSwiQmFja2dyb3VuZCI6eyIkcmVmIjoiODkifSwiSXNWaXNpYmxlIjp0cnVlLCJXaWR0aCI6MC4wLCJIZWlnaHQiOjAuMCwiQm9yZGVyU3R5bGUiOnsiJGlkIjoiNDM1IiwiTGluZUNvbG9yIjpudWxsLCJMaW5lV2VpZ2h0IjowLjAsIkxpbmVUeXBlIjowLCJQYXJlbnRTdHlsZSI6bnVsbH0sIlBhcmVudFN0eWxlIjpudWxsfSwiRHVyYXRpb25TdHlsZSI6eyIkaWQiOiI0MzYiLCJGb250U2V0dGluZ3MiOnsiJGlkIjoiNDM3IiwiRm9udFNpemUiOjEwLCJGb250TmFtZSI6IkNhbGlicmkiLCJJc0JvbGQiOmZhbHNlLCJJc0l0YWxpYyI6ZmFsc2UsIklzVW5kZXJsaW5lZCI6ZmFsc2UsIlBhcmVudFN0eWxlIjpudWxsfSwiQXV0b1NpemUiOjAsIkZvcmVncm91bmQiOnsiJGlkIjoiNDM4IiwiQ29sb3IiOnsiJHJlZiI6IjkzIn19LCJNYXhXaWR0aCI6MjAwLjAsIk1heEhlaWdodCI6IkluZmluaXR5IiwiU21hcnRGb3JlZ3JvdW5kSXNBY3RpdmUiOmZhbHNlLCJIb3Jpem9udGFsQWxpZ25tZW50IjowLCJWZXJ0aWNhbEFsaWdubWVudCI6MCwiU21hcnRGb3JlZ3JvdW5kIjpudWxsLCJCYWNrZ3JvdW5kRmlsbFR5cGUiOjAsIk1hcmdpbiI6eyIkaWQiOiI0MzkiLCJUb3AiOjAsIkxlZnQiOjAsIlJpZ2h0IjowLCJCb3R0b20iOjB9LCJQYWRkaW5nIjp7IiRpZCI6IjQ0MCIsIlRvcCI6MCwiTGVmdCI6MCwiUmlnaHQiOjAsIkJvdHRvbSI6MH0sIkJhY2tncm91bmQiOnsiJHJlZiI6Ijk2In0sIklzVmlzaWJsZSI6dHJ1ZSwiV2lkdGgiOjAuMCwiSGVpZ2h0IjowLjAsIkJvcmRlclN0eWxlIjp7IiRpZCI6IjQ0MSIsIkxpbmVDb2xvciI6bnVsbCwiTGluZVdlaWdodCI6MC4wLCJMaW5lVHlwZSI6MCwiUGFyZW50U3R5bGUiOm51bGx9LCJQYXJlbnRTdHlsZSI6bnVsbH0sIkhvcml6b250YWxDb25uZWN0b3JTdHlsZSI6eyIkaWQiOiI0NDIiLCJMaW5lQ29sb3IiOnsiJHJlZiI6Ijk4In0sIkxpbmVXZWlnaHQiOjEuMCwiTGluZVR5cGUiOjAsIlBhcmVudFN0eWxlIjpudWxsfSwiVmVydGljYWxDb25uZWN0b3JTdHlsZSI6eyIkaWQiOiI0NDM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Q0NCIsIk1hcmdpbiI6eyIkaWQiOiI0NDUiLCJUb3AiOjAsIkxlZnQiOjQsIlJpZ2h0Ijo0LCJCb3R0b20iOjB9LCJQYWRkaW5nIjp7IiRpZCI6IjQ0NiIsIlRvcCI6MCwiTGVmdCI6MCwiUmlnaHQiOjAsIkJvdHRvbSI6MH0sIkJhY2tncm91bmQiOnsiJGlkIjoiNDQ3IiwiQ29sb3IiOnsiJGlkIjoiNDQ4IiwiQSI6MjU1LCJSIjo4MiwiRyI6MTQ3LCJCIjoyMDV9fSwiSXNWaXNpYmxlIjp0cnVlLCJXaWR0aCI6MC4wLCJIZWlnaHQiOjEzLjQyNjY2NjY2NjY2NjY3NywiQm9yZGVyU3R5bGUiOnsiJGlkIjoiNDQ5IiwiTGluZUNvbG9yIjp7IiRyZWYiOiIxMDkifSwiTGluZVdlaWdodCI6MC4wLCJMaW5lVHlwZSI6MCwiUGFyZW50U3R5bGUiOm51bGx9LCJQYXJlbnRTdHlsZSI6bnVsbH0sIlRpdGxlU3R5bGUiOnsiJGlkIjoiNDUwIiwiRm9udFNldHRpbmdzIjp7IiRpZCI6IjQ1MSIsIkZvbnRTaXplIjoxMSwiRm9udE5hbWUiOiJDYWxpYnJpIiwiSXNCb2xkIjpmYWxzZSwiSXNJdGFsaWMiOmZhbHNlLCJJc1VuZGVybGluZWQiOmZhbHNlLCJQYXJlbnRTdHlsZSI6bnVsbH0sIkF1dG9TaXplIjoyLCJGb3JlZ3JvdW5kIjp7IiRpZCI6IjQ1MiIsIkNvbG9yIjp7IiRpZCI6IjQ1MyIsIkEiOjI1NSwiUiI6MjU1LCJHIjoyNTUsIkIiOjI1NX19LCJNYXhXaWR0aCI6MTA2LjQ0MzMzMzMzMzMzMzM0LCJNYXhIZWlnaHQiOiJJbmZpbml0eSIsIlNtYXJ0Rm9yZWdyb3VuZElzQWN0aXZlIjpmYWxzZSwiSG9yaXpvbnRhbEFsaWdubWVudCI6MSwiVmVydGljYWxBbGlnbm1lbnQiOjAsIlNtYXJ0Rm9yZWdyb3VuZCI6bnVsbCwiQmFja2dyb3VuZEZpbGxUeXBlIjowLCJNYXJnaW4iOnsiJGlkIjoiNDU0IiwiVG9wIjowLCJMZWZ0IjowLCJSaWdodCI6MCwiQm90dG9tIjowfSwiUGFkZGluZyI6eyIkaWQiOiI0NTUiLCJUb3AiOjAsIkxlZnQiOjAsIlJpZ2h0IjowLCJCb3R0b20iOjB9LCJCYWNrZ3JvdW5kIjp7IiRyZWYiOiIxMTcifSwiSXNWaXNpYmxlIjp0cnVlLCJXaWR0aCI6MC4wLCJIZWlnaHQiOjAuMCwiQm9yZGVyU3R5bGUiOnsiJGlkIjoiNDU2IiwiTGluZUNvbG9yIjpudWxsLCJMaW5lV2VpZ2h0IjowLjAsIkxpbmVUeXBlIjowLCJQYXJlbnRTdHlsZSI6bnVsbH0sIlBhcmVudFN0eWxlIjpudWxsfSwiRGF0ZVN0eWxlIjp7IiRpZCI6IjQ1NyIsIkZvbnRTZXR0aW5ncyI6eyIkaWQiOiI0NTgiLCJGb250U2l6ZSI6MTAsIkZvbnROYW1lIjoiQ2FsaWJyaSIsIklzQm9sZCI6ZmFsc2UsIklzSXRhbGljIjpmYWxzZSwiSXNVbmRlcmxpbmVkIjpmYWxzZSwiUGFyZW50U3R5bGUiOm51bGx9LCJBdXRvU2l6ZSI6MCwiRm9yZWdyb3VuZCI6eyIkaWQiOiI0NTkiLCJDb2xvciI6eyIkaWQiOiI0N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SIsIlRvcCI6MCwiTGVmdCI6MCwiUmlnaHQiOjAsIkJvdHRvbSI6MH0sIlBhZGRpbmciOnsiJGlkIjoiNDYyIiwiVG9wIjowLCJMZWZ0IjowLCJSaWdodCI6MCwiQm90dG9tIjowfSwiQmFja2dyb3VuZCI6eyIkcmVmIjoiMTI0In0sIklzVmlzaWJsZSI6dHJ1ZSwiV2lkdGgiOjAuMCwiSGVpZ2h0IjowLjAsIkJvcmRlclN0eWxlIjp7IiRpZCI6IjQ2MyIsIkxpbmVDb2xvciI6bnVsbCwiTGluZVdlaWdodCI6MC4wLCJMaW5lVHlwZSI6MCwiUGFyZW50U3R5bGUiOm51bGx9LCJQYXJlbnRTdHlsZSI6bnVsbH0sIkRhdGVGb3JtYXQiOnsiJGlkIjoiND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0NjQifSwiSWQiOiIyZmY1YjhlMC0zNGI2LTRhODItODYyMi0xNDdkYTlhMmY2YjIiLCJJbXBvcnRJZCI6bnVsbCwiVGl0bGUiOiJTdWJjb250cmFjdG9yIFNlbGVjdGlvbiIsIk5vdGUiOm51bGwsIkh5cGVybGluayI6eyIkaWQiOiI0NjUiLCJBZGRyZXNzIjoiIiwiU3ViQWRkcmVzcyI6IiJ9LCJJc0NoYW5nZWQiOmZhbHNlLCJJc05ldyI6ZmFsc2V9LCJJbmRleCI6MH0seyIkaWQiOiI0NjYiLCJfYXR0YWNoZWRNaWxlc3RvbmVzIjpbeyIkaWQiOiI0NjciLCJEYXRlIjoiMjAxOS0wNS0yOVQxMTo1OTowMCIsIlN0eWxlIjp7IiRpZCI6IjQ2OCIsIlNoYXBlIjoxLCJDb25uZWN0b3JNYXJnaW4iOnsiJGlkIjoiNDY5IiwiVG9wIjowLCJMZWZ0IjoyLCJSaWdodCI6MiwiQm90dG9tIjowfSwiQ29ubmVjdG9yU3R5bGUiOnsiJGlkIjoiNDcwIiwiTGluZUNvbG9yIjp7IiRpZCI6IjQ3MSIsIiR0eXBlIjoiTkxSRS5Db21tb24uRG9tLlNvbGlkQ29sb3JCcnVzaCwgTkxSRS5Db21tb24iLCJDb2xvciI6eyIkaWQiOiI0NzIiLCJBIjoxMjcsIlIiOjc5LCJHIjoxMjksIkIiOjE4OX19LCJMaW5lV2VpZ2h0IjoxLjAsIkxpbmVUeXBlIjowLCJQYXJlbnRTdHlsZSI6bnVsbH0sIklzQmVsb3dUaW1lYmFuZCI6dHJ1ZSwiUG9zaXRpb25PblRhc2siOjMsIkhpZGVEYXRlIjpmYWxzZSwiU2hhcGVTaXplIjowLCJTcGFjaW5nIjowLjAsIlBhZGRpbmciOnsiJGlkIjoiNDczIiwiVG9wIjo3LCJMZWZ0IjozLCJSaWdodCI6MCwiQm90dG9tIjoyfSwiU2hhcGVTdHlsZSI6eyIkaWQiOiI0NzQiLCJNYXJnaW4iOnsiJGlkIjoiNDc1IiwiVG9wIjowLCJMZWZ0IjowLCJSaWdodCI6MCwiQm90dG9tIjowfSwiUGFkZGluZyI6eyIkaWQiOiI0NzYiLCJUb3AiOjAsIkxlZnQiOjAsIlJpZ2h0IjowLCJCb3R0b20iOjB9LCJCYWNrZ3JvdW5kIjp7IiRpZCI6IjQ3NyIsIkNvbG9yIjp7IiRpZCI6IjQ3OCIsIkEiOjI1NSwiUiI6NjgsIkciOjg0LCJCIjoxMDZ9fSwiSXNWaXNpYmxlIjp0cnVlLCJXaWR0aCI6MTIuMCwiSGVpZ2h0IjoxNC4wLCJCb3JkZXJTdHlsZSI6eyIkaWQiOiI0NzkiLCJMaW5lQ29sb3IiOm51bGwsIkxpbmVXZWlnaHQiOjAuMCwiTGluZVR5cGUiOjAsIlBhcmVudFN0eWxlIjpudWxsfSwiUGFyZW50U3R5bGUiOm51bGx9LCJUaXRsZVN0eWxlIjp7IiRpZCI6IjQ4MCIsIkZvbnRTZXR0aW5ncyI6eyIkaWQiOiI0ODEiLCJGb250U2l6ZSI6MTEsIkZvbnROYW1lIjoiQ2FsaWJyaSIsIklzQm9sZCI6dHJ1ZSwiSXNJdGFsaWMiOmZhbHNlLCJJc1VuZGVybGluZWQiOmZhbHNlLCJQYXJlbnRTdHlsZSI6bnVsbH0sIkF1dG9TaXplIjowLCJGb3JlZ3JvdW5kIjp7IiRpZCI6IjQ4MiIsIkNvbG9yIjp7IiRpZCI6IjQ4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ODQiLCJUb3AiOjAsIkxlZnQiOjAsIlJpZ2h0IjowLCJCb3R0b20iOjB9LCJQYWRkaW5nIjp7IiRpZCI6IjQ4NSIsIlRvcCI6MCwiTGVmdCI6MCwiUmlnaHQiOjAsIkJvdHRvbSI6MH0sIkJhY2tncm91bmQiOnsiJHJlZiI6IjczIn0sIklzVmlzaWJsZSI6ZmFsc2UsIldpZHRoIjowLjAsIkhlaWdodCI6MC4wLCJCb3JkZXJTdHlsZSI6eyIkaWQiOiI0ODYiLCJMaW5lQ29sb3IiOm51bGwsIkxpbmVXZWlnaHQiOjAuMCwiTGluZVR5cGUiOjAsIlBhcmVudFN0eWxlIjpudWxsfSwiUGFyZW50U3R5bGUiOm51bGx9LCJEYXRlU3R5bGUiOnsiJGlkIjoiNDg3IiwiRm9udFNldHRpbmdzIjp7IiRpZCI6IjQ4OCIsIkZvbnRTaXplIjoxMCwiRm9udE5hbWUiOiJDYWxpYnJpIiwiSXNCb2xkIjpmYWxzZSwiSXNJdGFsaWMiOmZhbHNlLCJJc1VuZGVybGluZWQiOmZhbHNlLCJQYXJlbnRTdHlsZSI6bnVsbH0sIkF1dG9TaXplIjowLCJGb3JlZ3JvdW5kIjp7IiRpZCI6IjQ4OSIsIkNvbG9yIjp7IiRpZCI6IjQ5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xIiwiVG9wIjowLCJMZWZ0IjowLCJSaWdodCI6MCwiQm90dG9tIjowfSwiUGFkZGluZyI6eyIkaWQiOiI0OTIiLCJUb3AiOjAsIkxlZnQiOjAsIlJpZ2h0IjowLCJCb3R0b20iOjB9LCJCYWNrZ3JvdW5kIjp7IiRyZWYiOiI4MCJ9LCJJc1Zpc2libGUiOmZhbHNlLCJXaWR0aCI6MC4wLCJIZWlnaHQiOjAuMCwiQm9yZGVyU3R5bGUiOnsiJGlkIjoiNDkzIiwiTGluZUNvbG9yIjpudWxsLCJMaW5lV2VpZ2h0IjowLjAsIkxpbmVUeXBlIjowLCJQYXJlbnRTdHlsZSI6bnVsbH0sIlBhcmVudFN0eWxlIjpudWxsfSwiRGF0ZUZvcm1hdCI6eyIkaWQiOiI0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IsIlBlcmNlbnRhZ2VDb21wbGV0ZSI6bnVsbCwiUG9zaXRpb24iOnsiUmF0aW8iOjAuMCwiSXNDdXN0b20iOmZhbHNlfSwiRGF0ZUZvcm1hdCI6eyIkcmVmIjoiNDk0In0sIlJlbGF0ZWRUYXNrSWQiOiI3Y2EzMmFjZC01OTA4LTQ3MWEtOTA0Mi05NmIwNzAxMTE1OTUiLCJJZCI6Ijk2Yzk1NTZhLTcxNDktNDU5YS1iMWFhLTU4MzBlZTI5ZTUwOCIsIkltcG9ydElkIjpudWxsLCJUaXRsZSI6IlBsYW5uaW5nIFIyIEJlZ2luIiwiTm90ZSI6bnVsbCwiSHlwZXJsaW5rIjp7IiRpZCI6IjQ5NSIsIkFkZHJlc3MiOiIiLCJTdWJBZGRyZXNzIjoiIn0sIklzQ2hhbmdlZCI6ZmFsc2UsIklzTmV3IjpmYWxzZX0seyIkaWQiOiI0OTYiLCJEYXRlIjoiMjAxOS0wNi0xOVQxMTo1OTowMCIsIlN0eWxlIjp7IiRpZCI6IjQ5NyIsIlNoYXBlIjoxLCJDb25uZWN0b3JNYXJnaW4iOnsiJGlkIjoiNDk4IiwiVG9wIjowLCJMZWZ0IjoyLCJSaWdodCI6MiwiQm90dG9tIjowfSwiQ29ubmVjdG9yU3R5bGUiOnsiJGlkIjoiNDk5IiwiTGluZUNvbG9yIjp7IiRyZWYiOiI0NzEifSwiTGluZVdlaWdodCI6MS4wLCJMaW5lVHlwZSI6MCwiUGFyZW50U3R5bGUiOm51bGx9LCJJc0JlbG93VGltZWJhbmQiOnRydWUsIlBvc2l0aW9uT25UYXNrIjozLCJIaWRlRGF0ZSI6ZmFsc2UsIlNoYXBlU2l6ZSI6MCwiU3BhY2luZyI6MC4wLCJQYWRkaW5nIjp7IiRpZCI6IjUwMCIsIlRvcCI6NywiTGVmdCI6MywiUmlnaHQiOjAsIkJvdHRvbSI6Mn0sIlNoYXBlU3R5bGUiOnsiJGlkIjoiNTAxIiwiTWFyZ2luIjp7IiRpZCI6IjUwMiIsIlRvcCI6MCwiTGVmdCI6MCwiUmlnaHQiOjAsIkJvdHRvbSI6MH0sIlBhZGRpbmciOnsiJGlkIjoiNTAzIiwiVG9wIjowLCJMZWZ0IjowLCJSaWdodCI6MCwiQm90dG9tIjowfSwiQmFja2dyb3VuZCI6eyIkaWQiOiI1MDQiLCJDb2xvciI6eyIkaWQiOiI1MDUiLCJBIjoyNTUsIlIiOjY4LCJHIjo4NCwiQiI6MTA2fX0sIklzVmlzaWJsZSI6dHJ1ZSwiV2lkdGgiOjEyLjAsIkhlaWdodCI6MTQuMCwiQm9yZGVyU3R5bGUiOnsiJGlkIjoiNTA2IiwiTGluZUNvbG9yIjpudWxsLCJMaW5lV2VpZ2h0IjowLjAsIkxpbmVUeXBlIjowLCJQYXJlbnRTdHlsZSI6bnVsbH0sIlBhcmVudFN0eWxlIjpudWxsfSwiVGl0bGVTdHlsZSI6eyIkaWQiOiI1MDciLCJGb250U2V0dGluZ3MiOnsiJGlkIjoiNTA4IiwiRm9udFNpemUiOjExLCJGb250TmFtZSI6IkNhbGlicmkiLCJJc0JvbGQiOnRydWUsIklzSXRhbGljIjpmYWxzZSwiSXNVbmRlcmxpbmVkIjpmYWxzZSwiUGFyZW50U3R5bGUiOm51bGx9LCJBdXRvU2l6ZSI6MCwiRm9yZWdyb3VuZCI6eyIkaWQiOiI1MDkiLCJDb2xvciI6eyIkaWQiOiI1MT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ExIiwiVG9wIjowLCJMZWZ0IjowLCJSaWdodCI6MCwiQm90dG9tIjowfSwiUGFkZGluZyI6eyIkaWQiOiI1MTIiLCJUb3AiOjAsIkxlZnQiOjAsIlJpZ2h0IjowLCJCb3R0b20iOjB9LCJCYWNrZ3JvdW5kIjp7IiRyZWYiOiI3MyJ9LCJJc1Zpc2libGUiOmZhbHNlLCJXaWR0aCI6MC4wLCJIZWlnaHQiOjAuMCwiQm9yZGVyU3R5bGUiOnsiJGlkIjoiNTEzIiwiTGluZUNvbG9yIjpudWxsLCJMaW5lV2VpZ2h0IjowLjAsIkxpbmVUeXBlIjowLCJQYXJlbnRTdHlsZSI6bnVsbH0sIlBhcmVudFN0eWxlIjpudWxsfSwiRGF0ZVN0eWxlIjp7IiRpZCI6IjUxNCIsIkZvbnRTZXR0aW5ncyI6eyIkaWQiOiI1MTUiLCJGb250U2l6ZSI6MTAsIkZvbnROYW1lIjoiQ2FsaWJyaSIsIklzQm9sZCI6ZmFsc2UsIklzSXRhbGljIjpmYWxzZSwiSXNVbmRlcmxpbmVkIjpmYWxzZSwiUGFyZW50U3R5bGUiOm51bGx9LCJBdXRvU2l6ZSI6MCwiRm9yZWdyb3VuZCI6eyIkaWQiOiI1MTYiLCJDb2xvciI6eyIkaWQiOiI1MT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xOCIsIlRvcCI6MCwiTGVmdCI6MCwiUmlnaHQiOjAsIkJvdHRvbSI6MH0sIlBhZGRpbmciOnsiJGlkIjoiNTE5IiwiVG9wIjowLCJMZWZ0IjowLCJSaWdodCI6MCwiQm90dG9tIjowfSwiQmFja2dyb3VuZCI6eyIkcmVmIjoiODAifSwiSXNWaXNpYmxlIjpmYWxzZSwiV2lkdGgiOjAuMCwiSGVpZ2h0IjowLjAsIkJvcmRlclN0eWxlIjp7IiRpZCI6IjUyMCIsIkxpbmVDb2xvciI6bnVsbCwiTGluZVdlaWdodCI6MC4wLCJMaW5lVHlwZSI6MCwiUGFyZW50U3R5bGUiOm51bGx9LCJQYXJlbnRTdHlsZSI6bnVsbH0sIkRhdGVGb3JtYXQiOnsiJGlkIjoiNT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zLCJQZXJjZW50YWdlQ29tcGxldGUiOm51bGwsIlBvc2l0aW9uIjp7IlJhdGlvIjowLjAsIklzQ3VzdG9tIjpmYWxzZX0sIkRhdGVGb3JtYXQiOnsiJHJlZiI6IjUyMSJ9LCJSZWxhdGVkVGFza0lkIjoiN2NhMzJhY2QtNTkwOC00NzFhLTkwNDItOTZiMDcwMTExNTk1IiwiSWQiOiI1OWEyOGJmNi1lMjUwLTRiZmMtOTgxNy1iODFlMWRiNzBjZTciLCJJbXBvcnRJZCI6bnVsbCwiVGl0bGUiOiJQbGFubmluZyBSMiBCZWdpbiIsIk5vdGUiOm51bGwsIkh5cGVybGluayI6eyIkaWQiOiI1MjIiLCJBZGRyZXNzIjoiIiwiU3ViQWRkcmVzcyI6IiJ9LCJJc0NoYW5nZWQiOmZhbHNlLCJJc05ldyI6ZmFsc2V9LHsiJGlkIjoiNTIzIiwiRGF0ZSI6IjIwMTktMDctMTBUMTE6NTk6MDAiLCJTdHlsZSI6eyIkaWQiOiI1MjQiLCJTaGFwZSI6MSwiQ29ubmVjdG9yTWFyZ2luIjp7IiRpZCI6IjUyNSIsIlRvcCI6MCwiTGVmdCI6MiwiUmlnaHQiOjIsIkJvdHRvbSI6MH0sIkNvbm5lY3RvclN0eWxlIjp7IiRpZCI6IjUyNiIsIkxpbmVDb2xvciI6eyIkcmVmIjoiNDcxIn0sIkxpbmVXZWlnaHQiOjEuMCwiTGluZVR5cGUiOjAsIlBhcmVudFN0eWxlIjpudWxsfSwiSXNCZWxvd1RpbWViYW5kIjp0cnVlLCJQb3NpdGlvbk9uVGFzayI6MywiSGlkZURhdGUiOmZhbHNlLCJTaGFwZVNpemUiOjAsIlNwYWNpbmciOjAuMCwiUGFkZGluZyI6eyIkaWQiOiI1MjciLCJUb3AiOjcsIkxlZnQiOjMsIlJpZ2h0IjowLCJCb3R0b20iOjJ9LCJTaGFwZVN0eWxlIjp7IiRpZCI6IjUyOCIsIk1hcmdpbiI6eyIkaWQiOiI1MjkiLCJUb3AiOjAsIkxlZnQiOjAsIlJpZ2h0IjowLCJCb3R0b20iOjB9LCJQYWRkaW5nIjp7IiRpZCI6IjUzMCIsIlRvcCI6MCwiTGVmdCI6MCwiUmlnaHQiOjAsIkJvdHRvbSI6MH0sIkJhY2tncm91bmQiOnsiJGlkIjoiNTMxIiwiQ29sb3IiOnsiJGlkIjoiNTMyIiwiQSI6MjU1LCJSIjo2OCwiRyI6ODQsIkIiOjEwNn19LCJJc1Zpc2libGUiOnRydWUsIldpZHRoIjoxMi4wLCJIZWlnaHQiOjE0LjAsIkJvcmRlclN0eWxlIjp7IiRpZCI6IjUzMyIsIkxpbmVDb2xvciI6bnVsbCwiTGluZVdlaWdodCI6MC4wLCJMaW5lVHlwZSI6MCwiUGFyZW50U3R5bGUiOm51bGx9LCJQYXJlbnRTdHlsZSI6bnVsbH0sIlRpdGxlU3R5bGUiOnsiJGlkIjoiNTM0IiwiRm9udFNldHRpbmdzIjp7IiRpZCI6IjUzNSIsIkZvbnRTaXplIjoxMSwiRm9udE5hbWUiOiJDYWxpYnJpIiwiSXNCb2xkIjp0cnVlLCJJc0l0YWxpYyI6ZmFsc2UsIklzVW5kZXJsaW5lZCI6ZmFsc2UsIlBhcmVudFN0eWxlIjpudWxsfSwiQXV0b1NpemUiOjAsIkZvcmVncm91bmQiOnsiJGlkIjoiNTM2IiwiQ29sb3IiOnsiJGlkIjoiNTM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zOCIsIlRvcCI6MCwiTGVmdCI6MCwiUmlnaHQiOjAsIkJvdHRvbSI6MH0sIlBhZGRpbmciOnsiJGlkIjoiNTM5IiwiVG9wIjowLCJMZWZ0IjowLCJSaWdodCI6MCwiQm90dG9tIjowfSwiQmFja2dyb3VuZCI6eyIkcmVmIjoiNzMifSwiSXNWaXNpYmxlIjpmYWxzZSwiV2lkdGgiOjAuMCwiSGVpZ2h0IjowLjAsIkJvcmRlclN0eWxlIjp7IiRpZCI6IjU0MCIsIkxpbmVDb2xvciI6bnVsbCwiTGluZVdlaWdodCI6MC4wLCJMaW5lVHlwZSI6MCwiUGFyZW50U3R5bGUiOm51bGx9LCJQYXJlbnRTdHlsZSI6bnVsbH0sIkRhdGVTdHlsZSI6eyIkaWQiOiI1NDEiLCJGb250U2V0dGluZ3MiOnsiJGlkIjoiNTQyIiwiRm9udFNpemUiOjEwLCJGb250TmFtZSI6IkNhbGlicmkiLCJJc0JvbGQiOmZhbHNlLCJJc0l0YWxpYyI6ZmFsc2UsIklzVW5kZXJsaW5lZCI6ZmFsc2UsIlBhcmVudFN0eWxlIjpudWxsfSwiQXV0b1NpemUiOjAsIkZvcmVncm91bmQiOnsiJGlkIjoiNTQzIiwiQ29sb3IiOnsiJGlkIjoiNTQ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DUiLCJUb3AiOjAsIkxlZnQiOjAsIlJpZ2h0IjowLCJCb3R0b20iOjB9LCJQYWRkaW5nIjp7IiRpZCI6IjU0NiIsIlRvcCI6MCwiTGVmdCI6MCwiUmlnaHQiOjAsIkJvdHRvbSI6MH0sIkJhY2tncm91bmQiOnsiJHJlZiI6IjgwIn0sIklzVmlzaWJsZSI6ZmFsc2UsIldpZHRoIjowLjAsIkhlaWdodCI6MC4wLCJCb3JkZXJTdHlsZSI6eyIkaWQiOiI1NDciLCJMaW5lQ29sb3IiOm51bGwsIkxpbmVXZWlnaHQiOjAuMCwiTGluZVR5cGUiOjAsIlBhcmVudFN0eWxlIjpudWxsfSwiUGFyZW50U3R5bGUiOm51bGx9LCJEYXRlRm9ybWF0Ijp7IiRpZCI6IjU0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CwiUGVyY2VudGFnZUNvbXBsZXRlIjpudWxsLCJQb3NpdGlvbiI6eyJSYXRpbyI6MC4wLCJJc0N1c3RvbSI6ZmFsc2V9LCJEYXRlRm9ybWF0Ijp7IiRyZWYiOiI1NDgifSwiUmVsYXRlZFRhc2tJZCI6IjdjYTMyYWNkLTU5MDgtNDcxYS05MDQyLTk2YjA3MDExMTU5NSIsIklkIjoiNTEyODhkZDctZWUxMS00MWMxLTg3ZTktZjNhYjEzZjEwZTkxIiwiSW1wb3J0SWQiOm51bGwsIlRpdGxlIjoiUGxhbm5pbmcgUjIgQmVnaW4iLCJOb3RlIjpudWxsLCJIeXBlcmxpbmsiOnsiJGlkIjoiNTQ5IiwiQWRkcmVzcyI6IiIsIlN1YkFkZHJlc3MiOiIifSwiSXNDaGFuZ2VkIjpmYWxzZSwiSXNOZXciOmZhbHNlfV0sIlRhc2tEZWZpbml0aW9uIjp7IiRpZCI6IjU1MCIsIkdyb3VwTmFtZSI6IjFiOTkyNWM5LWM0YTAtNGM3OS1hMTFiLWE4YjkxYzk3ZTBiMSIsIlN0YXJ0RGF0ZSI6IjIwMTktMDUtMTdUMDA6MDA6MDAiLCJFbmREYXRlIjoiMjAxOS0wNy0yMFQxMTo1OTowMCIsIlBlcmNlbnRhZ2VDb21wbGV0ZSI6bnVsbCwiU3R5bGUiOnsiJGlkIjoiNTUxIiwiU2hhcGUiOjEsIlNoYXBlVGhpY2tuZXNzIjozLCJEdXJhdGlvbkZvcm1hdCI6MCwiSW5jbHVkZU5vbldvcmtpbmdEYXlzSW5EdXJhdGlvbiI6ZmFsc2UsIlBlcmNlbnRhZ2VDb21wbGV0ZVN0eWxlIjp7IiRpZCI6IjU1MiIsIkZvbnRTZXR0aW5ncyI6eyIkaWQiOiI1NT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U0IiwiVG9wIjowLCJMZWZ0IjowLCJSaWdodCI6MCwiQm90dG9tIjowfSwiUGFkZGluZyI6eyIkaWQiOiI1NTUiLCJUb3AiOjAsIkxlZnQiOjAsIlJpZ2h0IjowLCJCb3R0b20iOjB9LCJCYWNrZ3JvdW5kIjp7IiRyZWYiOiI4OSJ9LCJJc1Zpc2libGUiOnRydWUsIldpZHRoIjowLjAsIkhlaWdodCI6MC4wLCJCb3JkZXJTdHlsZSI6eyIkaWQiOiI1NTYiLCJMaW5lQ29sb3IiOm51bGwsIkxpbmVXZWlnaHQiOjAuMCwiTGluZVR5cGUiOjAsIlBhcmVudFN0eWxlIjpudWxsfSwiUGFyZW50U3R5bGUiOm51bGx9LCJEdXJhdGlvblN0eWxlIjp7IiRpZCI6IjU1NyIsIkZvbnRTZXR0aW5ncyI6eyIkaWQiOiI1NTgiLCJGb250U2l6ZSI6MTAsIkZvbnROYW1lIjoiQ2FsaWJyaSIsIklzQm9sZCI6ZmFsc2UsIklzSXRhbGljIjpmYWxzZSwiSXNVbmRlcmxpbmVkIjpmYWxzZSwiUGFyZW50U3R5bGUiOm51bGx9LCJBdXRvU2l6ZSI6MCwiRm9yZWdyb3VuZCI6eyIkaWQiOiI1NTkiLCJDb2xvciI6eyIkcmVmIjoiOTMifX0sIk1heFdpZHRoIjoyMDAuMCwiTWF4SGVpZ2h0IjoiSW5maW5pdHkiLCJTbWFydEZvcmVncm91bmRJc0FjdGl2ZSI6ZmFsc2UsIkhvcml6b250YWxBbGlnbm1lbnQiOjAsIlZlcnRpY2FsQWxpZ25tZW50IjowLCJTbWFydEZvcmVncm91bmQiOm51bGwsIkJhY2tncm91bmRGaWxsVHlwZSI6MCwiTWFyZ2luIjp7IiRpZCI6IjU2MCIsIlRvcCI6MCwiTGVmdCI6MCwiUmlnaHQiOjAsIkJvdHRvbSI6MH0sIlBhZGRpbmciOnsiJGlkIjoiNTYxIiwiVG9wIjowLCJMZWZ0IjowLCJSaWdodCI6MCwiQm90dG9tIjowfSwiQmFja2dyb3VuZCI6eyIkcmVmIjoiOTYifSwiSXNWaXNpYmxlIjp0cnVlLCJXaWR0aCI6MC4wLCJIZWlnaHQiOjAuMCwiQm9yZGVyU3R5bGUiOnsiJGlkIjoiNTYyIiwiTGluZUNvbG9yIjpudWxsLCJMaW5lV2VpZ2h0IjowLjAsIkxpbmVUeXBlIjowLCJQYXJlbnRTdHlsZSI6bnVsbH0sIlBhcmVudFN0eWxlIjpudWxsfSwiSG9yaXpvbnRhbENvbm5lY3RvclN0eWxlIjp7IiRpZCI6IjU2MyIsIkxpbmVDb2xvciI6eyIkcmVmIjoiOTgifSwiTGluZVdlaWdodCI6MS4wLCJMaW5lVHlwZSI6MCwiUGFyZW50U3R5bGUiOm51bGx9LCJWZXJ0aWNhbENvbm5lY3RvclN0eWxlIjp7IiRpZCI6IjU2NCIsIkxpbmVDb2xvciI6eyIkcmVmIjoiMTAx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1LCJJc0JlbG93VGltZWJhbmQiOnRydWUsIlBlcmNlbnRhZ2VDb21wbGV0ZVNoYXBlT3BhY2l0eSI6MzUsIlNoYXBlU3R5bGUiOnsiJGlkIjoiNTY1IiwiTWFyZ2luIjp7IiRpZCI6IjU2NiIsIlRvcCI6MCwiTGVmdCI6NCwiUmlnaHQiOjQsIkJvdHRvbSI6MH0sIlBhZGRpbmciOnsiJGlkIjoiNTY3IiwiVG9wIjowLCJMZWZ0IjowLCJSaWdodCI6MCwiQm90dG9tIjowfSwiQmFja2dyb3VuZCI6eyIkaWQiOiI1NjgiLCJDb2xvciI6eyIkaWQiOiI1NjkiLCJBIjoyNTUsIlIiOjgyLCJHIjoxNDcsIkIiOjIwNX19LCJJc1Zpc2libGUiOnRydWUsIldpZHRoIjowLjAsIkhlaWdodCI6MTMuNDI2NjY2NjY2NjY2Njc3LCJCb3JkZXJTdHlsZSI6eyIkaWQiOiI1NzAiLCJMaW5lQ29sb3IiOnsiJHJlZiI6IjEwOSJ9LCJMaW5lV2VpZ2h0IjowLjAsIkxpbmVUeXBlIjowLCJQYXJlbnRTdHlsZSI6bnVsbH0sIlBhcmVudFN0eWxlIjpudWxsfSwiVGl0bGVTdHlsZSI6eyIkaWQiOiI1NzEiLCJGb250U2V0dGluZ3MiOnsiJGlkIjoiNTcyIiwiRm9udFNpemUiOjExLCJGb250TmFtZSI6IkNhbGlicmkiLCJJc0JvbGQiOnRydWUsIklzSXRhbGljIjpmYWxzZSwiSXNVbmRlcmxpbmVkIjpmYWxzZSwiUGFyZW50U3R5bGUiOm51bGx9LCJBdXRvU2l6ZSI6MCwiRm9yZWdyb3VuZCI6eyIkaWQiOiI1NzMiLCJDb2xvciI6eyIkaWQiOiI1NzQ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NTc1IiwiVG9wIjowLCJMZWZ0IjowLCJSaWdodCI6MCwiQm90dG9tIjowfSwiUGFkZGluZyI6eyIkaWQiOiI1NzYiLCJUb3AiOjAsIkxlZnQiOjAsIlJpZ2h0IjowLCJCb3R0b20iOjB9LCJCYWNrZ3JvdW5kIjp7IiRyZWYiOiIxMTcifSwiSXNWaXNpYmxlIjp0cnVlLCJXaWR0aCI6MC4wLCJIZWlnaHQiOjAuMCwiQm9yZGVyU3R5bGUiOnsiJGlkIjoiNTc3IiwiTGluZUNvbG9yIjpudWxsLCJMaW5lV2VpZ2h0IjowLjAsIkxpbmVUeXBlIjowLCJQYXJlbnRTdHlsZSI6bnVsbH0sIlBhcmVudFN0eWxlIjpudWxsfSwiRGF0ZVN0eWxlIjp7IiRpZCI6IjU3OCIsIkZvbnRTZXR0aW5ncyI6eyIkaWQiOiI1NzkiLCJGb250U2l6ZSI6MTAsIkZvbnROYW1lIjoiQ2FsaWJyaSIsIklzQm9sZCI6ZmFsc2UsIklzSXRhbGljIjpmYWxzZSwiSXNVbmRlcmxpbmVkIjpmYWxzZSwiUGFyZW50U3R5bGUiOm51bGx9LCJBdXRvU2l6ZSI6MCwiRm9yZWdyb3VuZCI6eyIkaWQiOiI1ODAiLCJDb2xvciI6eyIkaWQiOiI1O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4MiIsIlRvcCI6MCwiTGVmdCI6MCwiUmlnaHQiOjAsIkJvdHRvbSI6MH0sIlBhZGRpbmciOnsiJGlkIjoiNTgzIiwiVG9wIjowLCJMZWZ0IjowLCJSaWdodCI6MCwiQm90dG9tIjowfSwiQmFja2dyb3VuZCI6eyIkcmVmIjoiMTI0In0sIklzVmlzaWJsZSI6dHJ1ZSwiV2lkdGgiOjAuMCwiSGVpZ2h0IjowLjAsIkJvcmRlclN0eWxlIjp7IiRpZCI6IjU4NCIsIkxpbmVDb2xvciI6bnVsbCwiTGluZVdlaWdodCI6MC4wLCJMaW5lVHlwZSI6MCwiUGFyZW50U3R5bGUiOm51bGx9LCJQYXJlbnRTdHlsZSI6bnVsbH0sIkRhdGVGb3JtYXQiOnsiJGlkIjoiNTg1IiwiRm9ybWF0U3RyaW5nIjoiTS9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SwiU21hcnREdXJhdGlvbkFjdGl2YXRlZCI6ZmFsc2UsIkRhdGVGb3JtYXQiOnsiJHJlZiI6IjU4NSJ9LCJJZCI6IjdjYTMyYWNkLTU5MDgtNDcxYS05MDQyLTk2YjA3MDExMTU5NSIsIkltcG9ydElkIjpudWxsLCJUaXRsZSI6IkhlbHBkZXNrIENvbnRlbnQgUGxhbiIsIk5vdGUiOm51bGwsIkh5cGVybGluayI6eyIkaWQiOiI1ODYiLCJBZGRyZXNzIjoiIiwiU3ViQWRkcmVzcyI6IiJ9LCJJc0NoYW5nZWQiOmZhbHNlLCJJc05ldyI6ZmFsc2V9LCJJbmRleCI6MH1dLCJNaWxlc3RvbmVzIjpbeyIkaWQiOiI1ODciLCJJZCI6IjMyYmY4M2FlLWQ2ODUtNDY3ZC04OTIwLWRiNTEwMDM3MjQyZiIsIkluZGV4IjoxMCwiR3JvdXBJZCI6IjFiOTkyNWM5LWM0YTAtNGM3OS1hMTFiLWE4YjkxYzk3ZTBiMSIsIlRpdGxlIjoiUGxhbm5pbmcgUjIgQmVnaW4iLCJEYXRlVGltZSI6IjIwMTktMDgtMDFUMTE6NTk6MDAiLCJQZXJjZW50YWdlQ29tcGxldGUiOm51bGwsIk5vdGUiOm51bGwsIlN0eWxlIjp7IiRpZCI6IjU4OCIsIlRpdGxlU3R5bGUiOnsiJGlkIjoiNTg5IiwiRm9udFNldHRpbmdzIjp7IiRpZCI6IjU5MCIsIkZvbnRTaXplIjoxMSwiRm9udE5hbWUiOiJDYWxpYnJpIiwiSXNCb2xkIjp0cnVlLCJJc0l0YWxpYyI6ZmFsc2UsIklzVW5kZXJsaW5lZCI6ZmFsc2UsIlBhcmVudFN0eWxlIjpudWxsfSwiQXV0b1NpemUiOjAsIkZvcmVncm91bmQiOnsiJGlkIjoiNTkxIiwiQ29sb3IiOnsiJGlkIjoiNTk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TkzIiwiRm9udFNldHRpbmdzIjp7IiRpZCI6IjU5NCIsIkZvbnRTaXplIjoxMCwiRm9udE5hbWUiOiJDYWxpYnJpIiwiSXNCb2xkIjpmYWxzZSwiSXNJdGFsaWMiOmZhbHNlLCJJc1VuZGVybGluZWQiOmZhbHNlLCJQYXJlbnRTdHlsZSI6bnVsbH0sIkF1dG9TaXplIjowLCJGb3JlZ3JvdW5kIjp7IiRpZCI6IjU5NSIsIkNvbG9yIjp7IiRpZCI6IjU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UaXRsZVBvc2l0aW9uIjoiUmlnaHQiLCJEYXRlUG9zaXRpb24iOiJMZWZ0IiwiU2hhcGVUeXBlIjoxLCJTaGFwZVNpemUiOjAsIlNoYXBlU3R5bGUiOnsiJGlkIjoiNTk3IiwiTWFyZ2luIjp7IiRyZWYiOiI2MCJ9LCJQYWRkaW5nIjp7IiRyZWYiOiI2MSJ9LCJCYWNrZ3JvdW5kIjp7IiRpZCI6IjU5OCIsIkNvbG9yIjp7IiRpZCI6IjU5OSIsIkEiOjI1NSwiUiI6NjgsIkciOjg0LCJCIjoxMDZ9fSwiSXNWaXNpYmxlIjp0cnVlLCJXaWR0aCI6MTIuMCwiSGVpZ2h0IjoxNC4wLCJCb3JkZXJTdHlsZSI6eyIkaWQiOiI2MDAiLCJMaW5lQ29sb3IiOnsiJHJlZiI6IjY1In0sIkxpbmVXZWlnaHQiOjAuMCwiTGluZVR5cGUiOjAsIlBhcmVudFN0eWxlIjpudWxsfSwiUGFyZW50U3R5bGUiOm51bGx9LCJEYXRlRm9ybWF0Ijp7IiRpZCI6IjY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YwMiIsIkFkZHJlc3MiOiIiLCJTdWJBZGRyZXNzIjoiIn0sIkltcG9ydElkIjoiIn1dfSx7IiRpZCI6IjYwMyIsIklkIjoiMjA3ZGQzMjctMWUzNC00NjAzLTg0MzAtYTc3NjQ3NjU0M2U3IiwiSW5kZXgiOjE1LCJIZWFkZXJUZXh0IjoiVGVzdCIsIlN0eWxlIjp7IiRpZCI6IjYwNCIsIkhlYWRlclN0eWxlIjp7IiRpZCI6IjYwNSIsIlRleHRTdHlsZSI6eyIkaWQiOiI2MDYiLCJGb250U2V0dGluZ3MiOnsiJGlkIjoiNjA3IiwiRm9udFNpemUiOjEwLCJGb250TmFtZSI6IkZyYW5rbGluIEdvdGhpYyBNZWRpdW0iLCJJc0JvbGQiOmZhbHNlLCJJc0l0YWxpYyI6ZmFsc2UsIklzVW5kZXJsaW5lZCI6ZmFsc2UsIlBhcmVudFN0eWxlIjpudWxsfSwiQXV0b1NpemUiOjAsIkZvcmVncm91bmQiOnsiJGlkIjoiNjA4IiwiQ29sb3IiOnsiJGlkIjoiNjA5IiwiQSI6MjU1LCJSIjoxMTgsIkciOjkwLCJCIjow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2MTAiLCJNYXJnaW4iOnsiJHJlZiI6IjE0MyJ9LCJQYWRkaW5nIjp7IiRyZWYiOiIxNDQifSwiQmFja2dyb3VuZCI6eyIkaWQiOiI2MTEiLCJDb2xvciI6eyIkaWQiOiI2MTIiLCJBIjoxMjcsIlIiOjI1NSwiRyI6MTkyLCJCIjowfX0sIklzVmlzaWJsZSI6ZmFsc2UsIldpZHRoIjowLjAsIkhlaWdodCI6MC4wLCJCb3JkZXJTdHlsZSI6eyIkaWQiOiI2MTMiLCJMaW5lQ29sb3IiOnsiJHJlZiI6IjE0OCJ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2MTQiLCJNYXJnaW4iOnsiJHJlZiI6IjE1MyJ9LCJQYWRkaW5nIjp7IiRyZWYiOiIxNTQifSwiQmFja2dyb3VuZCI6eyIkaWQiOiI2MTUiLCJDb2xvciI6eyIkaWQiOiI2MTYiLCJBIjozOCwiUiI6MjU1LCJHIjoxOTIsIkIiOjB9fSwiSXNWaXNpYmxlIjp0cnVlLCJXaWR0aCI6MC4wLCJIZWlnaHQiOjAuMCwiQm9yZGVyU3R5bGUiOnsiJGlkIjoiNjE3IiwiTGluZUNvbG9yIjp7IiRyZWYiOiIxNTgi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NjE4IiwiX2F0dGFjaGVkTWlsZXN0b25lcyI6W10sIlRhc2tEZWZpbml0aW9uIjp7IiRpZCI6IjYxOSIsIkdyb3VwTmFtZSI6IjRkMWYyMDc5LTIyZTctNDdiNy04YjZjLTY4Yzk4YzFiNjgzMyIsIlN0YXJ0RGF0ZSI6IjIwMTktMDUtMTFUMDA6MDA6MDAiLCJFbmREYXRlIjoiMjAxOS0wNi0zMFQxMTo1OTowMCIsIlBlcmNlbnRhZ2VDb21wbGV0ZSI6bnVsbCwiU3R5bGUiOnsiJGlkIjoiNjIwIiwiU2hhcGUiOjYsIlNoYXBlVGhpY2tuZXNzIjoxLCJEdXJhdGlvbkZvcm1hdCI6MCwiSW5jbHVkZU5vbldvcmtpbmdEYXlzSW5EdXJhdGlvbiI6ZmFsc2UsIlBlcmNlbnRhZ2VDb21wbGV0ZVN0eWxlIjp7IiRpZCI6IjYyMSIsIkZvbnRTZXR0aW5ncyI6eyIkaWQiOiI2Mj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jIzIiwiVG9wIjowLCJMZWZ0IjowLCJSaWdodCI6MCwiQm90dG9tIjowfSwiUGFkZGluZyI6eyIkaWQiOiI2MjQiLCJUb3AiOjAsIkxlZnQiOjAsIlJpZ2h0IjowLCJCb3R0b20iOjB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aWQiOiI2MjgiLCJDb2xvciI6eyIkcmVmIjoiOTMifX0sIk1heFdpZHRoIjoyMDAuMCwiTWF4SGVpZ2h0IjoiSW5maW5pdHkiLCJTbWFydEZvcmVncm91bmRJc0FjdGl2ZSI6ZmFsc2UsIkhvcml6b250YWxBbGlnbm1lbnQiOjAsIlZlcnRpY2FsQWxpZ25tZW50IjowLCJTbWFydEZvcmVncm91bmQiOm51bGwsIkJhY2tncm91bmRGaWxsVHlwZSI6MCwiTWFyZ2luIjp7IiRpZCI6IjYyOSIsIlRvcCI6MCwiTGVmdCI6MCwiUmlnaHQiOjAsIkJvdHRvbSI6MH0sIlBhZGRpbmciOnsiJGlkIjoiNjMwIiwiVG9wIjowLCJMZWZ0IjowLCJSaWdodCI6MCwiQm90dG9tIjowfSwiQmFja2dyb3VuZCI6eyIkcmVmIjoiOTYifSwiSXNWaXNpYmxlIjp0cnVlLCJXaWR0aCI6MC4wLCJIZWlnaHQiOjAuMCwiQm9yZGVyU3R5bGUiOnsiJGlkIjoiNjMxIiwiTGluZUNvbG9yIjpudWxsLCJMaW5lV2VpZ2h0IjowLjAsIkxpbmVUeXBlIjowLCJQYXJlbnRTdHlsZSI6bnVsbH0sIlBhcmVudFN0eWxlIjpudWxsfSwiSG9yaXpvbnRhbENvbm5lY3RvclN0eWxlIjp7IiRpZCI6IjYzMiIsIkxpbmVDb2xvciI6eyIkcmVmIjoiOTgifSwiTGluZVdlaWdodCI6MS4wLCJMaW5lVHlwZSI6MCwiUGFyZW50U3R5bGUiOm51bGx9LCJWZXJ0aWNhbENvbm5lY3RvclN0eWxlIjp7IiRpZCI6IjYzM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M0IiwiTWFyZ2luIjp7IiRpZCI6IjYzNSIsIlRvcCI6MCwiTGVmdCI6NCwiUmlnaHQiOjQsIkJvdHRvbSI6MH0sIlBhZGRpbmciOnsiJGlkIjoiNjM2IiwiVG9wIjowLCJMZWZ0IjowLCJSaWdodCI6MCwiQm90dG9tIjowfSwiQmFja2dyb3VuZCI6eyIkaWQiOiI2MzciLCJDb2xvciI6eyIkaWQiOiI2MzgiLCJBIjoyNTUsIlIiOjI1NCwiRyI6MTg2LCJCIjoxMH19LCJJc1Zpc2libGUiOnRydWUsIldpZHRoIjowLjAsIkhlaWdodCI6MTYuMCwiQm9yZGVyU3R5bGUiOnsiJGlkIjoiNjM5IiwiTGluZUNvbG9yIjp7IiRyZWYiOiIxMDkifSwiTGluZVdlaWdodCI6MC4wLCJMaW5lVHlwZSI6MCwiUGFyZW50U3R5bGUiOm51bGx9LCJQYXJlbnRTdHlsZSI6bnVsbH0sIlRpdGxlU3R5bGUiOnsiJGlkIjoiNjQwIiwiRm9udFNldHRpbmdzIjp7IiRpZCI6IjY0MSIsIkZvbnRTaXplIjoxMSwiRm9udE5hbWUiOiJDYWxpYnJpIiwiSXNCb2xkIjpmYWxzZSwiSXNJdGFsaWMiOmZhbHNlLCJJc1VuZGVybGluZWQiOmZhbHNlLCJQYXJlbnRTdHlsZSI6bnVsbH0sIkF1dG9TaXplIjowLCJGb3JlZ3JvdW5kIjp7IiRpZCI6IjY0MiIsIkNvbG9yIjp7IiRpZCI6IjY0MyIsIkEiOjI1NSwiUiI6NzIsIkciOjcyLCJCIjo3Mn19LCJNYXhXaWR0aCI6OTYwLjAsIk1heEhlaWdodCI6IkluZmluaXR5IiwiU21hcnRGb3JlZ3JvdW5kSXNBY3RpdmUiOmZhbHNlLCJIb3Jpem9udGFsQWxpZ25tZW50IjoxLCJWZXJ0aWNhbEFsaWdubWVudCI6MCwiU21hcnRGb3JlZ3JvdW5kIjpudWxsLCJCYWNrZ3JvdW5kRmlsbFR5cGUiOjAsIk1hcmdpbiI6eyIkaWQiOiI2NDQiLCJUb3AiOjAsIkxlZnQiOjAsIlJpZ2h0IjowLCJCb3R0b20iOjB9LCJQYWRkaW5nIjp7IiRpZCI6IjY0NSIsIlRvcCI6MCwiTGVmdCI6MCwiUmlnaHQiOjAsIkJvdHRvbSI6MH0sIkJhY2tncm91bmQiOnsiJHJlZiI6IjExNyJ9LCJJc1Zpc2libGUiOnRydWUsIldpZHRoIjowLjAsIkhlaWdodCI6MC4wLCJCb3JkZXJTdHlsZSI6eyIkaWQiOiI2NDYiLCJMaW5lQ29sb3IiOm51bGwsIkxpbmVXZWlnaHQiOjAuMCwiTGluZVR5cGUiOjAsIlBhcmVudFN0eWxlIjpudWxsfSwiUGFyZW50U3R5bGUiOm51bGx9LCJEYXRlU3R5bGUiOnsiJGlkIjoiNjQ3IiwiRm9udFNldHRpbmdzIjp7IiRpZCI6IjY0OCIsIkZvbnRTaXplIjoxMCwiRm9udE5hbWUiOiJDYWxpYnJpIiwiSXNCb2xkIjpmYWxzZSwiSXNJdGFsaWMiOmZhbHNlLCJJc1VuZGVybGluZWQiOmZhbHNlLCJQYXJlbnRTdHlsZSI6bnVsbH0sIkF1dG9TaXplIjowLCJGb3JlZ3JvdW5kIjp7IiRpZCI6IjY0OSIsIkNvbG9yIjp7IiRpZCI6IjY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UxIiwiVG9wIjowLCJMZWZ0IjowLCJSaWdodCI6MCwiQm90dG9tIjowfSwiUGFkZGluZyI6eyIkaWQiOiI2NTIiLCJUb3AiOjAsIkxlZnQiOjAsIlJpZ2h0IjowLCJCb3R0b20iOjB9LCJCYWNrZ3JvdW5kIjp7IiRyZWYiOiIxMjQifSwiSXNWaXNpYmxlIjp0cnVlLCJXaWR0aCI6MC4wLCJIZWlnaHQiOjAuMCwiQm9yZGVyU3R5bGUiOnsiJGlkIjoiNjUzIiwiTGluZUNvbG9yIjpudWxsLCJMaW5lV2VpZ2h0IjowLjAsIkxpbmVUeXBlIjowLCJQYXJlbnRTdHlsZSI6bnVsbH0sIlBhcmVudFN0eWxlIjpudWxsfSwiRGF0ZUZvcm1hdCI6eyIkaWQiOiI2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EsIlNtYXJ0RHVyYXRpb25BY3RpdmF0ZWQiOmZhbHNlLCJEYXRlRm9ybWF0Ijp7IiRyZWYiOiI2NTQifSwiSWQiOiIxNTQ4YTQ1OS0yOWQ1LTQyZjAtOGViYi1jMzY0NjkwZTM4NjUiLCJJbXBvcnRJZCI6bnVsbCwiVGl0bGUiOiJJbnRlZ3JhdGlvbiBJIiwiTm90ZSI6bnVsbCwiSHlwZXJsaW5rIjp7IiRpZCI6IjY1NSIsIkFkZHJlc3MiOiIiLCJTdWJBZGRyZXNzIjoiIn0sIklzQ2hhbmdlZCI6ZmFsc2UsIklzTmV3IjpmYWxzZX0sIkluZGV4IjowfSx7IiRpZCI6IjY1NiIsIl9hdHRhY2hlZE1pbGVzdG9uZXMiOltdLCJUYXNrRGVmaW5pdGlvbiI6eyIkaWQiOiI2NTciLCJHcm91cE5hbWUiOiI0ZDFmMjA3OS0yMmU3LTQ3YjctOGI2Yy02OGM5OGMxYjY4MzMiLCJTdGFydERhdGUiOiIyMDE5LTA2LTMwVDAwOjAwOjAwIiwiRW5kRGF0ZSI6IjIwMTktMDgtMTdUMTE6NTk6MDAiLCJQZXJjZW50YWdlQ29tcGxldGUiOm51bGwsIlN0eWxlIjp7IiRpZCI6IjY1OCIsIlNoYXBlIjo2LCJTaGFwZVRoaWNrbmVzcyI6MSwiRHVyYXRpb25Gb3JtYXQiOjAsIkluY2x1ZGVOb25Xb3JraW5nRGF5c0luRHVyYXRpb24iOmZhbHNlLCJQZXJjZW50YWdlQ29tcGxldGVTdHlsZSI6eyIkaWQiOiI2NTkiLCJGb250U2V0dGluZ3MiOnsiJGlkIjoiNjY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Y2MSIsIlRvcCI6MCwiTGVmdCI6MCwiUmlnaHQiOjAsIkJvdHRvbSI6MH0sIlBhZGRpbmciOnsiJGlkIjoiNjYyIiwiVG9wIjowLCJMZWZ0IjowLCJSaWdodCI6MCwiQm90dG9tIjowfSwiQmFja2dyb3VuZCI6eyIkcmVmIjoiODkifSwiSXNWaXNpYmxlIjp0cnVlLCJXaWR0aCI6MC4wLCJIZWlnaHQiOjAuMCwiQm9yZGVyU3R5bGUiOnsiJGlkIjoiNjYzIiwiTGluZUNvbG9yIjpudWxsLCJMaW5lV2VpZ2h0IjowLjAsIkxpbmVUeXBlIjowLCJQYXJlbnRTdHlsZSI6bnVsbH0sIlBhcmVudFN0eWxlIjpudWxsfSwiRHVyYXRpb25TdHlsZSI6eyIkaWQiOiI2NjQiLCJGb250U2V0dGluZ3MiOnsiJGlkIjoiNjY1IiwiRm9udFNpemUiOjEwLCJGb250TmFtZSI6IkNhbGlicmkiLCJJc0JvbGQiOmZhbHNlLCJJc0l0YWxpYyI6ZmFsc2UsIklzVW5kZXJsaW5lZCI6ZmFsc2UsIlBhcmVudFN0eWxlIjpudWxsfSwiQXV0b1NpemUiOjAsIkZvcmVncm91bmQiOnsiJGlkIjoiNjY2IiwiQ29sb3IiOnsiJHJlZiI6IjkzIn19LCJNYXhXaWR0aCI6MjAwLjAsIk1heEhlaWdodCI6IkluZmluaXR5IiwiU21hcnRGb3JlZ3JvdW5kSXNBY3RpdmUiOmZhbHNlLCJIb3Jpem9udGFsQWxpZ25tZW50IjowLCJWZXJ0aWNhbEFsaWdubWVudCI6MCwiU21hcnRGb3JlZ3JvdW5kIjpudWxsLCJCYWNrZ3JvdW5kRmlsbFR5cGUiOjAsIk1hcmdpbiI6eyIkaWQiOiI2NjciLCJUb3AiOjAsIkxlZnQiOjAsIlJpZ2h0IjowLCJCb3R0b20iOjB9LCJQYWRkaW5nIjp7IiRpZCI6IjY2OCIsIlRvcCI6MCwiTGVmdCI6MCwiUmlnaHQiOjAsIkJvdHRvbSI6MH0sIkJhY2tncm91bmQiOnsiJHJlZiI6Ijk2In0sIklzVmlzaWJsZSI6dHJ1ZSwiV2lkdGgiOjAuMCwiSGVpZ2h0IjowLjAsIkJvcmRlclN0eWxlIjp7IiRpZCI6IjY2OSIsIkxpbmVDb2xvciI6bnVsbCwiTGluZVdlaWdodCI6MC4wLCJMaW5lVHlwZSI6MCwiUGFyZW50U3R5bGUiOm51bGx9LCJQYXJlbnRTdHlsZSI6bnVsbH0sIkhvcml6b250YWxDb25uZWN0b3JTdHlsZSI6eyIkaWQiOiI2NzAiLCJMaW5lQ29sb3IiOnsiJHJlZiI6Ijk4In0sIkxpbmVXZWlnaHQiOjEuMCwiTGluZVR5cGUiOjAsIlBhcmVudFN0eWxlIjpudWxsfSwiVmVydGljYWxDb25uZWN0b3JTdHlsZSI6eyIkaWQiOiI2NzE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3MiIsIk1hcmdpbiI6eyIkaWQiOiI2NzMiLCJUb3AiOjAsIkxlZnQiOjQsIlJpZ2h0Ijo0LCJCb3R0b20iOjB9LCJQYWRkaW5nIjp7IiRpZCI6IjY3NCIsIlRvcCI6MCwiTGVmdCI6MCwiUmlnaHQiOjAsIkJvdHRvbSI6MH0sIkJhY2tncm91bmQiOnsiJGlkIjoiNjc1IiwiQ29sb3IiOnsiJGlkIjoiNjc2IiwiQSI6MjU1LCJSIjoyNTQsIkciOjE4NiwiQiI6MTB9fSwiSXNWaXNpYmxlIjp0cnVlLCJXaWR0aCI6MC4wLCJIZWlnaHQiOjE2LjAsIkJvcmRlclN0eWxlIjp7IiRpZCI6IjY3NyIsIkxpbmVDb2xvciI6eyIkcmVmIjoiMTA5In0sIkxpbmVXZWlnaHQiOjAuMCwiTGluZVR5cGUiOjAsIlBhcmVudFN0eWxlIjpudWxsfSwiUGFyZW50U3R5bGUiOm51bGx9LCJUaXRsZVN0eWxlIjp7IiRpZCI6IjY3OCIsIkZvbnRTZXR0aW5ncyI6eyIkaWQiOiI2NzkiLCJGb250U2l6ZSI6MTEsIkZvbnROYW1lIjoiQ2FsaWJyaSIsIklzQm9sZCI6ZmFsc2UsIklzSXRhbGljIjpmYWxzZSwiSXNVbmRlcmxpbmVkIjpmYWxzZSwiUGFyZW50U3R5bGUiOm51bGx9LCJBdXRvU2l6ZSI6MCwiRm9yZWdyb3VuZCI6eyIkaWQiOiI2ODAiLCJDb2xvciI6eyIkaWQiOiI2ODEiLCJBIjoyNTUsIlIiOjcyLCJHIjo3MiwiQiI6NzJ9fSwiTWF4V2lkdGgiOjk2MC4wLCJNYXhIZWlnaHQiOiJJbmZpbml0eSIsIlNtYXJ0Rm9yZWdyb3VuZElzQWN0aXZlIjpmYWxzZSwiSG9yaXpvbnRhbEFsaWdubWVudCI6MSwiVmVydGljYWxBbGlnbm1lbnQiOjAsIlNtYXJ0Rm9yZWdyb3VuZCI6bnVsbCwiQmFja2dyb3VuZEZpbGxUeXBlIjowLCJNYXJnaW4iOnsiJGlkIjoiNjgyIiwiVG9wIjowLCJMZWZ0IjowLCJSaWdodCI6MCwiQm90dG9tIjowfSwiUGFkZGluZyI6eyIkaWQiOiI2ODMiLCJUb3AiOjAsIkxlZnQiOjAsIlJpZ2h0IjowLCJCb3R0b20iOjB9LCJCYWNrZ3JvdW5kIjp7IiRyZWYiOiIxMTci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wiTGVmdCI6MCwiUmlnaHQiOjAsIkJvdHRvbSI6MH0sIlBhZGRpbmciOnsiJGlkIjoiNjkwIiwiVG9wIjowLCJMZWZ0IjowLCJSaWdodCI6MCwiQm90dG9tIjowfSwiQmFja2dyb3VuZCI6eyIkcmVmIjoiMTI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yLCJTbWFydER1cmF0aW9uQWN0aXZhdGVkIjpmYWxzZSwiRGF0ZUZvcm1hdCI6eyIkcmVmIjoiNjkyIn0sIklkIjoiNTI2ZGU1YjYtOWU5Ny00OTdmLTlhNTYtMjVkNDUzYmViNjIzIiwiSW1wb3J0SWQiOm51bGwsIlRpdGxlIjoiSW50ZWdyYXRpb24gSUkiLCJOb3RlIjpudWxsLCJIeXBlcmxpbmsiOnsiJGlkIjoiNjkzIiwiQWRkcmVzcyI6IiIsIlN1YkFkZHJlc3MiOiIifSwiSXNDaGFuZ2VkIjpmYWxzZSwiSXNOZXciOmZhbHNlfSwiSW5kZXgiOjB9LHsiJGlkIjoiNjk0IiwiX2F0dGFjaGVkTWlsZXN0b25lcyI6W10sIlRhc2tEZWZpbml0aW9uIjp7IiRpZCI6IjY5NSIsIkdyb3VwTmFtZSI6IjRkMWYyMDc5LTIyZTctNDdiNy04YjZjLTY4Yzk4YzFiNjgzMyIsIlN0YXJ0RGF0ZSI6IjIwMTktMDgtMThUMDA6MDA6MDBaIiwiRW5kRGF0ZSI6IjIwMTktMTAtMDRUMTE6NTk6MDAiLCJQZXJjZW50YWdlQ29tcGxldGUiOm51bGwsIlN0eWxlIjp7IiRpZCI6IjY5NiIsIlNoYXBlIjo2LCJTaGFwZVRoaWNrbmVzcyI6MSwiRHVyYXRpb25Gb3JtYXQiOjAsIkluY2x1ZGVOb25Xb3JraW5nRGF5c0luRHVyYXRpb24iOmZhbHNlLCJQZXJjZW50YWdlQ29tcGxldGVTdHlsZSI6eyIkaWQiOiI2OTciLCJGb250U2V0dGluZ3MiOnsiJGlkIjoiNjk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Y5OSIsIlRvcCI6MCwiTGVmdCI6MCwiUmlnaHQiOjAsIkJvdHRvbSI6MH0sIlBhZGRpbmciOnsiJGlkIjoiNzAwIiwiVG9wIjowLCJMZWZ0IjowLCJSaWdodCI6MCwiQm90dG9tIjowfSwiQmFja2dyb3VuZCI6eyIkcmVmIjoiODkifSwiSXNWaXNpYmxlIjp0cnVlLCJXaWR0aCI6MC4wLCJIZWlnaHQiOjAuMCwiQm9yZGVyU3R5bGUiOnsiJGlkIjoiNzAxIiwiTGluZUNvbG9yIjpudWxsLCJMaW5lV2VpZ2h0IjowLjAsIkxpbmVUeXBlIjowLCJQYXJlbnRTdHlsZSI6bnVsbH0sIlBhcmVudFN0eWxlIjpudWxsfSwiRHVyYXRpb25TdHlsZSI6eyIkaWQiOiI3MDIiLCJGb250U2V0dGluZ3MiOnsiJGlkIjoiNzAzIiwiRm9udFNpemUiOjEwLCJGb250TmFtZSI6IkNhbGlicmkiLCJJc0JvbGQiOmZhbHNlLCJJc0l0YWxpYyI6ZmFsc2UsIklzVW5kZXJsaW5lZCI6ZmFsc2UsIlBhcmVudFN0eWxlIjpudWxsfSwiQXV0b1NpemUiOjAsIkZvcmVncm91bmQiOnsiJGlkIjoiNzA0IiwiQ29sb3IiOnsiJHJlZiI6IjkzIn19LCJNYXhXaWR0aCI6MjAwLjAsIk1heEhlaWdodCI6IkluZmluaXR5IiwiU21hcnRGb3JlZ3JvdW5kSXNBY3RpdmUiOmZhbHNlLCJIb3Jpem9udGFsQWxpZ25tZW50IjowLCJWZXJ0aWNhbEFsaWdubWVudCI6MCwiU21hcnRGb3JlZ3JvdW5kIjpudWxsLCJCYWNrZ3JvdW5kRmlsbFR5cGUiOjAsIk1hcmdpbiI6eyIkaWQiOiI3MDUiLCJUb3AiOjAsIkxlZnQiOjAsIlJpZ2h0IjowLCJCb3R0b20iOjB9LCJQYWRkaW5nIjp7IiRpZCI6IjcwNiIsIlRvcCI6MCwiTGVmdCI6MCwiUmlnaHQiOjAsIkJvdHRvbSI6MH0sIkJhY2tncm91bmQiOnsiJHJlZiI6Ijk2In0sIklzVmlzaWJsZSI6dHJ1ZSwiV2lkdGgiOjAuMCwiSGVpZ2h0IjowLjAsIkJvcmRlclN0eWxlIjp7IiRpZCI6IjcwNyIsIkxpbmVDb2xvciI6bnVsbCwiTGluZVdlaWdodCI6MC4wLCJMaW5lVHlwZSI6MCwiUGFyZW50U3R5bGUiOm51bGx9LCJQYXJlbnRTdHlsZSI6bnVsbH0sIkhvcml6b250YWxDb25uZWN0b3JTdHlsZSI6eyIkaWQiOiI3MDgiLCJMaW5lQ29sb3IiOnsiJHJlZiI6Ijk4In0sIkxpbmVXZWlnaHQiOjEuMCwiTGluZVR5cGUiOjAsIlBhcmVudFN0eWxlIjpudWxsfSwiVmVydGljYWxDb25uZWN0b3JTdHlsZSI6eyIkaWQiOiI3MDk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xMCIsIk1hcmdpbiI6eyIkaWQiOiI3MTEiLCJUb3AiOjAsIkxlZnQiOjQsIlJpZ2h0Ijo0LCJCb3R0b20iOjB9LCJQYWRkaW5nIjp7IiRpZCI6IjcxMiIsIlRvcCI6MCwiTGVmdCI6MCwiUmlnaHQiOjAsIkJvdHRvbSI6MH0sIkJhY2tncm91bmQiOnsiJGlkIjoiNzEzIiwiQ29sb3IiOnsiJGlkIjoiNzE0IiwiQSI6MjU1LCJSIjoyNTQsIkciOjE4NiwiQiI6MTB9fSwiSXNWaXNpYmxlIjp0cnVlLCJXaWR0aCI6MC4wLCJIZWlnaHQiOjE2LjAsIkJvcmRlclN0eWxlIjp7IiRpZCI6IjcxNSIsIkxpbmVDb2xvciI6eyIkcmVmIjoiMTA5In0sIkxpbmVXZWlnaHQiOjAuMCwiTGluZVR5cGUiOjAsIlBhcmVudFN0eWxlIjpudWxsfSwiUGFyZW50U3R5bGUiOm51bGx9LCJUaXRsZVN0eWxlIjp7IiRpZCI6IjcxNiIsIkZvbnRTZXR0aW5ncyI6eyIkaWQiOiI3MTciLCJGb250U2l6ZSI6MTEsIkZvbnROYW1lIjoiQ2FsaWJyaSIsIklzQm9sZCI6ZmFsc2UsIklzSXRhbGljIjpmYWxzZSwiSXNVbmRlcmxpbmVkIjpmYWxzZSwiUGFyZW50U3R5bGUiOm51bGx9LCJBdXRvU2l6ZSI6MCwiRm9yZWdyb3VuZCI6eyIkaWQiOiI3MTgiLCJDb2xvciI6eyIkaWQiOiI3MTkiLCJBIjoyNTUsIlIiOjcyLCJHIjo3MiwiQiI6NzJ9fSwiTWF4V2lkdGgiOjk2MC4wLCJNYXhIZWlnaHQiOiJJbmZpbml0eSIsIlNtYXJ0Rm9yZWdyb3VuZElzQWN0aXZlIjpmYWxzZSwiSG9yaXpvbnRhbEFsaWdubWVudCI6MSwiVmVydGljYWxBbGlnbm1lbnQiOjAsIlNtYXJ0Rm9yZWdyb3VuZCI6bnVsbCwiQmFja2dyb3VuZEZpbGxUeXBlIjowLCJNYXJnaW4iOnsiJGlkIjoiNzIwIiwiVG9wIjowLCJMZWZ0IjowLCJSaWdodCI6MCwiQm90dG9tIjowfSwiUGFkZGluZyI6eyIkaWQiOiI3MjEiLCJUb3AiOjAsIkxlZnQiOjAsIlJpZ2h0IjowLCJCb3R0b20iOjB9LCJCYWNrZ3JvdW5kIjp7IiRyZWYiOiIxMTcifSwiSXNWaXNpYmxlIjp0cnVlLCJXaWR0aCI6MC4wLCJIZWlnaHQiOjAuMCwiQm9yZGVyU3R5bGUiOnsiJGlkIjoiNzIyIiwiTGluZUNvbG9yIjpudWxsLCJMaW5lV2VpZ2h0IjowLjAsIkxpbmVUeXBlIjowLCJQYXJlbnRTdHlsZSI6bnVsbH0sIlBhcmVudFN0eWxlIjpudWxsfSwiRGF0ZVN0eWxlIjp7IiRpZCI6IjcyMyIsIkZvbnRTZXR0aW5ncyI6eyIkaWQiOiI3MjQiLCJGb250U2l6ZSI6MTAsIkZvbnROYW1lIjoiQ2FsaWJyaSIsIklzQm9sZCI6ZmFsc2UsIklzSXRhbGljIjpmYWxzZSwiSXNVbmRlcmxpbmVkIjpmYWxzZSwiUGFyZW50U3R5bGUiOm51bGx9LCJBdXRvU2l6ZSI6MCwiRm9yZWdyb3VuZCI6eyIkaWQiOiI3MjUiLCJDb2xvciI6eyIkaWQiOiI3M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yNyIsIlRvcCI6MCwiTGVmdCI6MCwiUmlnaHQiOjAsIkJvdHRvbSI6MH0sIlBhZGRpbmciOnsiJGlkIjoiNzI4IiwiVG9wIjowLCJMZWZ0IjowLCJSaWdodCI6MCwiQm90dG9tIjowfSwiQmFja2dyb3VuZCI6eyIkcmVmIjoiMTI0In0sIklzVmlzaWJsZSI6dHJ1ZSwiV2lkdGgiOjAuMCwiSGVpZ2h0IjowLjAsIkJvcmRlclN0eWxlIjp7IiRpZCI6IjcyOSIsIkxpbmVDb2xvciI6bnVsbCwiTGluZVdlaWdodCI6MC4wLCJMaW5lVHlwZSI6MCwiUGFyZW50U3R5bGUiOm51bGx9LCJQYXJlbnRTdHlsZSI6bnVsbH0sIkRhdGVGb3JtYXQiOnsiJGlkIjoiNzM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zLCJTbWFydER1cmF0aW9uQWN0aXZhdGVkIjpmYWxzZSwiRGF0ZUZvcm1hdCI6eyIkcmVmIjoiNzMwIn0sIklkIjoiMmU5MjFlOTUtY2Q4ZC00YjEzLWExMzUtMDBiYzdiMjFiZjRjIiwiSW1wb3J0SWQiOm51bGwsIlRpdGxlIjoiSW50ZWdyYXRpb24gSUlJIiwiTm90ZSI6bnVsbCwiSHlwZXJsaW5rIjp7IiRpZCI6IjczMSIsIkFkZHJlc3MiOiIiLCJTdWJBZGRyZXNzIjoiIn0sIklzQ2hhbmdlZCI6ZmFsc2UsIklzTmV3IjpmYWxzZX0sIkluZGV4IjowfV0sIk1pbGVzdG9uZXMiOlt7IiRpZCI6IjczMiIsIklkIjoiMjkwNmU2MmMtMmQ2NC00MjNhLThhNmYtZjBjZmZjZTM0M2ZkIiwiSW5kZXgiOjE2LCJHcm91cElkIjoiNzZjYTFkZTUtNzZlYS00MzBjLTk3MDctZjllZjRjYjBhMzY2IiwiVGl0bGUiOiJQZXJmb3JtYW5jZSBWYWxpZGF0aW9uIiwiRGF0ZVRpbWUiOiIyMDE5LTAzLTE0VDExOjU5OjAwIiwiUGVyY2VudGFnZUNvbXBsZXRlIjpudWxsLCJOb3RlIjpudWxsLCJTdHlsZSI6eyIkaWQiOiI3MzMiLCJUaXRsZVN0eWxlIjp7IiRpZCI6IjczNCIsIkZvbnRTZXR0aW5ncyI6eyIkaWQiOiI3MzUiLCJGb250U2l6ZSI6MTEsIkZvbnROYW1lIjoiQ2FsaWJyaSIsIklzQm9sZCI6dHJ1ZSwiSXNJdGFsaWMiOmZhbHNlLCJJc1VuZGVybGluZWQiOmZhbHNlLCJQYXJlbnRTdHlsZSI6bnVsbH0sIkF1dG9TaXplIjowLCJGb3JlZ3JvdW5kIjp7IiRpZCI6IjczNiIsIkNvbG9yIjp7IiRpZCI6IjczNy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czOCIsIkZvbnRTZXR0aW5ncyI6eyIkaWQiOiI3MzkiLCJGb250U2l6ZSI6MTAsIkZvbnROYW1lIjoiQ2FsaWJyaSIsIklzQm9sZCI6ZmFsc2UsIklzSXRhbGljIjpmYWxzZSwiSXNVbmRlcmxpbmVkIjpmYWxzZSwiUGFyZW50U3R5bGUiOm51bGx9LCJBdXRvU2l6ZSI6MCwiRm9yZWdyb3VuZCI6eyIkaWQiOiI3NDAiLCJDb2xvciI6eyIkaWQiOiI3N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VGl0bGVQb3NpdGlvbiI6IlJpZ2h0IiwiRGF0ZVBvc2l0aW9uIjoiTGVmdCIsIlNoYXBlVHlwZSI6MSwiU2hhcGVTaXplIjowLCJTaGFwZVN0eWxlIjp7IiRpZCI6Ijc0MiIsIk1hcmdpbiI6eyIkcmVmIjoiNjAifSwiUGFkZGluZyI6eyIkcmVmIjoiNjEifSwiQmFja2dyb3VuZCI6eyIkaWQiOiI3NDMiLCJDb2xvciI6eyIkaWQiOiI3NDQiLCJBIjoyNTUsIlIiOjIwNiwiRyI6MTQ2LCJCIjowfX0sIklzVmlzaWJsZSI6dHJ1ZSwiV2lkdGgiOjEyLjAsIkhlaWdodCI6MTQuMCwiQm9yZGVyU3R5bGUiOnsiJGlkIjoiNzQ1IiwiTGluZUNvbG9yIjp7IiRyZWYiOiI2NSJ9LCJMaW5lV2VpZ2h0IjowLjAsIkxpbmVUeXBlIjowLCJQYXJlbnRTdHlsZSI6bnVsbH0sIlBhcmVudFN0eWxlIjpudWxsfSwiRGF0ZUZvcm1hdCI6eyIkaWQiOiI3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NDciLCJBZGRyZXNzIjoiIiwiU3ViQWRkcmVzcyI6IiJ9LCJJbXBvcnRJZCI6IiJ9LHsiJGlkIjoiNzQ4IiwiSWQiOiI0YmVlMWNiZS03Mjc1LTRhNzAtOGViMS02ZWFlYTFkM2Q0MmMiLCJJbmRleCI6MTcsIkdyb3VwSWQiOiI3NmNhMWRlNS03NmVhLTQzMGMtOTcwNy1mOWVmNGNiMGEzNjYiLCJUaXRsZSI6IlRlc3QgQ29tcGxldGUiLCJEYXRlVGltZSI6IjIwMTktMDUtMTRUMTE6NTk6MDAiLCJQZXJjZW50YWdlQ29tcGxldGUiOm51bGwsIk5vdGUiOm51bGwsIlN0eWxlIjp7IiRpZCI6Ijc0OSIsIlRpdGxlU3R5bGUiOnsiJGlkIjoiNzUwIiwiRm9udFNldHRpbmdzIjp7IiRpZCI6Ijc1MSIsIkZvbnRTaXplIjoxMSwiRm9udE5hbWUiOiJDYWxpYnJpIiwiSXNCb2xkIjp0cnVlLCJJc0l0YWxpYyI6ZmFsc2UsIklzVW5kZXJsaW5lZCI6ZmFsc2UsIlBhcmVudFN0eWxlIjpudWxsfSwiQXV0b1NpemUiOjAsIkZvcmVncm91bmQiOnsiJGlkIjoiNzUyIiwiQ29sb3IiOnsiJGlkIjoiNzUz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zU0IiwiRm9udFNldHRpbmdzIjp7IiRpZCI6Ijc1NSIsIkZvbnRTaXplIjoxMCwiRm9udE5hbWUiOiJDYWxpYnJpIiwiSXNCb2xkIjpmYWxzZSwiSXNJdGFsaWMiOmZhbHNlLCJJc1VuZGVybGluZWQiOmZhbHNlLCJQYXJlbnRTdHlsZSI6bnVsbH0sIkF1dG9TaXplIjowLCJGb3JlZ3JvdW5kIjp7IiRpZCI6Ijc1NiIsIkNvbG9yIjp7IiRpZCI6Ijc1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UaXRsZVBvc2l0aW9uIjoiUmlnaHQiLCJEYXRlUG9zaXRpb24iOiJMZWZ0IiwiU2hhcGVUeXBlIjoxLCJTaGFwZVNpemUiOjAsIlNoYXBlU3R5bGUiOnsiJGlkIjoiNzU4IiwiTWFyZ2luIjp7IiRyZWYiOiI2MCJ9LCJQYWRkaW5nIjp7IiRyZWYiOiI2MSJ9LCJCYWNrZ3JvdW5kIjp7IiRpZCI6Ijc1OSIsIkNvbG9yIjp7IiRpZCI6Ijc2MCIsIkEiOjI1NSwiUiI6MjA2LCJHIjoxNDYsIkIiOjB9fSwiSXNWaXNpYmxlIjp0cnVlLCJXaWR0aCI6MTIuMCwiSGVpZ2h0IjoxNC4wLCJCb3JkZXJTdHlsZSI6eyIkaWQiOiI3NjEiLCJMaW5lQ29sb3IiOnsiJHJlZiI6IjY1In0sIkxpbmVXZWlnaHQiOjAuMCwiTGluZVR5cGUiOjAsIlBhcmVudFN0eWxlIjpudWxsfSwiUGFyZW50U3R5bGUiOm51bGx9LCJEYXRlRm9ybWF0Ijp7IiRpZCI6Ijc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2MyIsIkFkZHJlc3MiOiIiLCJTdWJBZGRyZXNzIjoiIn0sIkltcG9ydElkIjoiIn0seyIkaWQiOiI3NjQiLCJJZCI6IjA5MTlhZThlLWY5Y2UtNGJjOC04OTc0LTlmZmM0Zjg5MmI1NiIsIkluZGV4IjoxOCwiR3JvdXBJZCI6Ijc2Y2ExZGU1LTc2ZWEtNDMwYy05NzA3LWY5ZWY0Y2IwYTM2NiIsIlRpdGxlIjoiTW9uaXRvcmluZyIsIkRhdGVUaW1lIjoiMjAxOS0wNi0yNlQxMTo1OTowMCIsIlBlcmNlbnRhZ2VDb21wbGV0ZSI6bnVsbCwiTm90ZSI6bnVsbCwiU3R5bGUiOnsiJGlkIjoiNzY1IiwiVGl0bGVTdHlsZSI6eyIkaWQiOiI3NjYiLCJGb250U2V0dGluZ3MiOnsiJGlkIjoiNzY3IiwiRm9udFNpemUiOjExLCJGb250TmFtZSI6IkNhbGlicmkiLCJJc0JvbGQiOnRydWUsIklzSXRhbGljIjpmYWxzZSwiSXNVbmRlcmxpbmVkIjpmYWxzZSwiUGFyZW50U3R5bGUiOm51bGx9LCJBdXRvU2l6ZSI6MCwiRm9yZWdyb3VuZCI6eyIkaWQiOiI3NjgiLCJDb2xvciI6eyIkaWQiOiI3Njk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3NzAiLCJGb250U2V0dGluZ3MiOnsiJGlkIjoiNzcxIiwiRm9udFNpemUiOjEwLCJGb250TmFtZSI6IkNhbGlicmkiLCJJc0JvbGQiOmZhbHNlLCJJc0l0YWxpYyI6ZmFsc2UsIklzVW5kZXJsaW5lZCI6ZmFsc2UsIlBhcmVudFN0eWxlIjpudWxsfSwiQXV0b1NpemUiOjAsIkZvcmVncm91bmQiOnsiJGlkIjoiNzcyIiwiQ29sb3IiOnsiJGlkIjoiNzc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3NzQiLCJNYXJnaW4iOnsiJHJlZiI6IjYwIn0sIlBhZGRpbmciOnsiJHJlZiI6IjYxIn0sIkJhY2tncm91bmQiOnsiJGlkIjoiNzc1IiwiQ29sb3IiOnsiJGlkIjoiNzc2IiwiQSI6MjU1LCJSIjoyMDYsIkciOjE0NiwiQiI6MH19LCJJc1Zpc2libGUiOnRydWUsIldpZHRoIjoxMi4wLCJIZWlnaHQiOjE0LjAsIkJvcmRlclN0eWxlIjp7IiRpZCI6Ijc3NyIsIkxpbmVDb2xvciI6eyIkcmVmIjoiNjUifSwiTGluZVdlaWdodCI6MC4wLCJMaW5lVHlwZSI6MCwiUGFyZW50U3R5bGUiOm51bGx9LCJQYXJlbnRTdHlsZSI6bnVsbH0sIkRhdGVGb3JtYXQiOnsiJGlkIjoiNzc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zc5IiwiQWRkcmVzcyI6IiIsIlN1YkFkZHJlc3MiOiIifSwiSW1wb3J0SWQiOiIifSx7IiRpZCI6Ijc4MCIsIklkIjoiMTZhOWY3ODEtZmJjZi00MzQ4LWE5MGQtNDE4MzVmYTMyNDllIiwiSW5kZXgiOjE5LCJHcm91cElkIjoiNzZjYTFkZTUtNzZlYS00MzBjLTk3MDctZjllZjRjYjBhMzY2IiwiVGl0bGUiOiJQaGFzZSBTeW5jIiwiRGF0ZVRpbWUiOiIyMDE5LTA4LTIwVDExOjU5OjAwIiwiUGVyY2VudGFnZUNvbXBsZXRlIjpudWxsLCJOb3RlIjpudWxsLCJTdHlsZSI6eyIkaWQiOiI3ODEiLCJUaXRsZVN0eWxlIjp7IiRpZCI6Ijc4MiIsIkZvbnRTZXR0aW5ncyI6eyIkaWQiOiI3ODMiLCJGb250U2l6ZSI6MTEsIkZvbnROYW1lIjoiQ2FsaWJyaSIsIklzQm9sZCI6dHJ1ZSwiSXNJdGFsaWMiOmZhbHNlLCJJc1VuZGVybGluZWQiOmZhbHNlLCJQYXJlbnRTdHlsZSI6bnVsbH0sIkF1dG9TaXplIjowLCJGb3JlZ3JvdW5kIjp7IiRpZCI6Ijc4NCIsIkNvbG9yIjp7IiRpZCI6Ijc4NS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c4NiIsIkZvbnRTZXR0aW5ncyI6eyIkaWQiOiI3ODciLCJGb250U2l6ZSI6MTAsIkZvbnROYW1lIjoiQ2FsaWJyaSIsIklzQm9sZCI6ZmFsc2UsIklzSXRhbGljIjpmYWxzZSwiSXNVbmRlcmxpbmVkIjpmYWxzZSwiUGFyZW50U3R5bGUiOm51bGx9LCJBdXRvU2l6ZSI6MCwiRm9yZWdyb3VuZCI6eyIkaWQiOiI3ODgiLCJDb2xvciI6eyIkaWQiOiI3OD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VGl0bGVQb3NpdGlvbiI6IlJpZ2h0IiwiRGF0ZVBvc2l0aW9uIjoiTGVmdCIsIlNoYXBlVHlwZSI6MSwiU2hhcGVTaXplIjowLCJTaGFwZVN0eWxlIjp7IiRpZCI6Ijc5MCIsIk1hcmdpbiI6eyIkcmVmIjoiNjAifSwiUGFkZGluZyI6eyIkcmVmIjoiNjEifSwiQmFja2dyb3VuZCI6eyIkaWQiOiI3OTEiLCJDb2xvciI6eyIkaWQiOiI3OTIiLCJBIjoyNTUsIlIiOjIwNiwiRyI6MTQ2LCJCIjowfX0sIklzVmlzaWJsZSI6dHJ1ZSwiV2lkdGgiOjEyLjAsIkhlaWdodCI6MTQuMCwiQm9yZGVyU3R5bGUiOnsiJGlkIjoiNzkzIiwiTGluZUNvbG9yIjp7IiRyZWYiOiI2NSJ9LCJMaW5lV2VpZ2h0IjowLjAsIkxpbmVUeXBlIjowLCJQYXJlbnRTdHlsZSI6bnVsbH0sIlBhcmVudFN0eWxlIjpudWxsfSwiRGF0ZUZvcm1hdCI6eyIkaWQiOiI3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OTUiLCJBZGRyZXNzIjoiIiwiU3ViQWRkcmVzcyI6IiJ9LCJJbXBvcnRJZCI6IiJ9LHsiJGlkIjoiNzk2IiwiSWQiOiJmYThjMWIxYS1kOWY5LTRmOGUtOTBiMy0yNzQzN2Y5MDJhMTEiLCJJbmRleCI6MjAsIkdyb3VwSWQiOiI3NmNhMWRlNS03NmVhLTQzMGMtOTcwNy1mOWVmNGNiMGEzNjYiLCJUaXRsZSI6IkxvYWQgQmFsYW5jZSIsIkRhdGVUaW1lIjoiMjAxOS0xMC0wMlQxMTo1OTowMCIsIlBlcmNlbnRhZ2VDb21wbGV0ZSI6bnVsbCwiTm90ZSI6bnVsbCwiU3R5bGUiOnsiJGlkIjoiNzk3IiwiVGl0bGVTdHlsZSI6eyIkaWQiOiI3OTgiLCJGb250U2V0dGluZ3MiOnsiJGlkIjoiNzk5IiwiRm9udFNpemUiOjExLCJGb250TmFtZSI6IkNhbGlicmkiLCJJc0JvbGQiOnRydWUsIklzSXRhbGljIjpmYWxzZSwiSXNVbmRlcmxpbmVkIjpmYWxzZSwiUGFyZW50U3R5bGUiOm51bGx9LCJBdXRvU2l6ZSI6MCwiRm9yZWdyb3VuZCI6eyIkaWQiOiI4MDAiLCJDb2xvciI6eyIkaWQiOiI4MDE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4MDIiLCJGb250U2V0dGluZ3MiOnsiJGlkIjoiODAzIiwiRm9udFNpemUiOjEwLCJGb250TmFtZSI6IkNhbGlicmkiLCJJc0JvbGQiOmZhbHNlLCJJc0l0YWxpYyI6ZmFsc2UsIklzVW5kZXJsaW5lZCI6ZmFsc2UsIlBhcmVudFN0eWxlIjpudWxsfSwiQXV0b1NpemUiOjAsIkZvcmVncm91bmQiOnsiJGlkIjoiODA0IiwiQ29sb3IiOnsiJGlkIjoiODA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4MDYiLCJNYXJnaW4iOnsiJHJlZiI6IjYwIn0sIlBhZGRpbmciOnsiJHJlZiI6IjYxIn0sIkJhY2tncm91bmQiOnsiJGlkIjoiODA3IiwiQ29sb3IiOnsiJGlkIjoiODA4IiwiQSI6MjU1LCJSIjoyMDYsIkciOjE0NiwiQiI6MH19LCJJc1Zpc2libGUiOnRydWUsIldpZHRoIjoxMi4wLCJIZWlnaHQiOjE0LjAsIkJvcmRlclN0eWxlIjp7IiRpZCI6IjgwOSIsIkxpbmVDb2xvciI6eyIkcmVmIjoiNjUifSwiTGluZVdlaWdodCI6MC4wLCJMaW5lVHlwZSI6MCwiUGFyZW50U3R5bGUiOm51bGx9LCJQYXJlbnRTdHlsZSI6bnVsbH0sIkRhdGVGb3JtYXQiOnsiJGlkIjoiOD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ODExIiwiQWRkcmVzcyI6IiIsIlN1YkFkZHJlc3MiOiIifSwiSW1wb3J0SWQiOiIifV19LHsiJGlkIjoiODEyIiwiSWQiOiI4OTExYmNlYi02Nzk0LTQxYWQtYjM3NS02YTc5NGI2ODJmMzEiLCJJbmRleCI6MjQsIkhlYWRlclRleHQiOiJEZXZlbG9wIiwiU3R5bGUiOnsiJGlkIjoiODEzIiwiSGVhZGVyU3R5bGUiOnsiJGlkIjoiODE0IiwiVGV4dFN0eWxlIjp7IiRpZCI6IjgxNSIsIkZvbnRTZXR0aW5ncyI6eyIkaWQiOiI4MTYiLCJGb250U2l6ZSI6MTAsIkZvbnROYW1lIjoiRnJhbmtsaW4gR290aGljIE1lZGl1bSIsIklzQm9sZCI6ZmFsc2UsIklzSXRhbGljIjpmYWxzZSwiSXNVbmRlcmxpbmVkIjpmYWxzZSwiUGFyZW50U3R5bGUiOm51bGx9LCJBdXRvU2l6ZSI6MCwiRm9yZWdyb3VuZCI6eyIkaWQiOiI4MTciLCJDb2xvciI6eyIkaWQiOiI4MTgiLCJBIjoyNTUsIlIiOjM5LCJHIjoxMDMsIkIiOjB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gxOSIsIk1hcmdpbiI6eyIkcmVmIjoiMTQzIn0sIlBhZGRpbmciOnsiJHJlZiI6IjE0NCJ9LCJCYWNrZ3JvdW5kIjp7IiRpZCI6IjgyMCIsIkNvbG9yIjp7IiRpZCI6IjgyMSIsIkEiOjEyNywiUiI6MTEyLCJHIjoxNzMsIkIiOjcxfX0sIklzVmlzaWJsZSI6ZmFsc2UsIldpZHRoIjowLjAsIkhlaWdodCI6MC4wLCJCb3JkZXJTdHlsZSI6eyIkaWQiOiI4MjIiLCJMaW5lQ29sb3IiOnsiJHJlZiI6IjE0OCJ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4MjMiLCJNYXJnaW4iOnsiJHJlZiI6IjE1MyJ9LCJQYWRkaW5nIjp7IiRyZWYiOiIxNTQifSwiQmFja2dyb3VuZCI6eyIkaWQiOiI4MjQiLCJDb2xvciI6eyIkaWQiOiI4MjUiLCJBIjozOCwiUiI6MTEyLCJHIjoxNzMsIkIiOjcxfX0sIklzVmlzaWJsZSI6dHJ1ZSwiV2lkdGgiOjAuMCwiSGVpZ2h0IjowLjAsIkJvcmRlclN0eWxlIjp7IiRpZCI6IjgyNiIsIkxpbmVDb2xvciI6eyIkcmVmIjoiMTU4In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gyNyIsIl9hdHRhY2hlZE1pbGVzdG9uZXMiOltdLCJUYXNrRGVmaW5pdGlvbiI6eyIkaWQiOiI4MjgiLCJHcm91cE5hbWUiOiI5ZTMyOGE0Ny04MjEwLTQyNTUtYWY4Ni00NTVjMDk2NjZhZTUiLCJTdGFydERhdGUiOiIyMDE5LTA0LTAxVDAwOjAwOjAwIiwiRW5kRGF0ZSI6IjIwMTktMDUtMTNUMTE6NTk6MDAiLCJQZXJjZW50YWdlQ29tcGxldGUiOm51bGwsIlN0eWxlIjp7IiRpZCI6IjgyOSIsIlNoYXBlIjozLCJTaGFwZVRoaWNrbmVzcyI6MCwiRHVyYXRpb25Gb3JtYXQiOjAsIkluY2x1ZGVOb25Xb3JraW5nRGF5c0luRHVyYXRpb24iOmZhbHNlLCJQZXJjZW50YWdlQ29tcGxldGVTdHlsZSI6eyIkaWQiOiI4MzAiLCJGb250U2V0dGluZ3MiOnsiJGlkIjoiODM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gzMiIsIlRvcCI6MCwiTGVmdCI6MCwiUmlnaHQiOjAsIkJvdHRvbSI6MH0sIlBhZGRpbmciOnsiJGlkIjoiODMzIiwiVG9wIjowLCJMZWZ0IjowLCJSaWdodCI6MCwiQm90dG9tIjowfSwiQmFja2dyb3VuZCI6eyIkcmVmIjoiODkifSwiSXNWaXNpYmxlIjp0cnVlLCJXaWR0aCI6MC4wLCJIZWlnaHQiOjAuMCwiQm9yZGVyU3R5bGUiOnsiJGlkIjoiODM0IiwiTGluZUNvbG9yIjpudWxsLCJMaW5lV2VpZ2h0IjowLjAsIkxpbmVUeXBlIjowLCJQYXJlbnRTdHlsZSI6bnVsbH0sIlBhcmVudFN0eWxlIjpudWxsfSwiRHVyYXRpb25TdHlsZSI6eyIkaWQiOiI4MzUiLCJGb250U2V0dGluZ3MiOnsiJGlkIjoiODM2IiwiRm9udFNpemUiOjEwLCJGb250TmFtZSI6IkNhbGlicmkiLCJJc0JvbGQiOmZhbHNlLCJJc0l0YWxpYyI6ZmFsc2UsIklzVW5kZXJsaW5lZCI6ZmFsc2UsIlBhcmVudFN0eWxlIjpudWxsfSwiQXV0b1NpemUiOjAsIkZvcmVncm91bmQiOnsiJGlkIjoiODM3IiwiQ29sb3IiOnsiJHJlZiI6IjkzIn19LCJNYXhXaWR0aCI6MjAwLjAsIk1heEhlaWdodCI6IkluZmluaXR5IiwiU21hcnRGb3JlZ3JvdW5kSXNBY3RpdmUiOmZhbHNlLCJIb3Jpem9udGFsQWxpZ25tZW50IjowLCJWZXJ0aWNhbEFsaWdubWVudCI6MCwiU21hcnRGb3JlZ3JvdW5kIjpudWxsLCJCYWNrZ3JvdW5kRmlsbFR5cGUiOjAsIk1hcmdpbiI6eyIkaWQiOiI4MzgiLCJUb3AiOjAsIkxlZnQiOjAsIlJpZ2h0IjowLCJCb3R0b20iOjB9LCJQYWRkaW5nIjp7IiRpZCI6IjgzOSIsIlRvcCI6MCwiTGVmdCI6MCwiUmlnaHQiOjAsIkJvdHRvbSI6MH0sIkJhY2tncm91bmQiOnsiJHJlZiI6Ijk2In0sIklzVmlzaWJsZSI6dHJ1ZSwiV2lkdGgiOjAuMCwiSGVpZ2h0IjowLjAsIkJvcmRlclN0eWxlIjp7IiRpZCI6Ijg0MCIsIkxpbmVDb2xvciI6bnVsbCwiTGluZVdlaWdodCI6MC4wLCJMaW5lVHlwZSI6MCwiUGFyZW50U3R5bGUiOm51bGx9LCJQYXJlbnRTdHlsZSI6bnVsbH0sIkhvcml6b250YWxDb25uZWN0b3JTdHlsZSI6eyIkaWQiOiI4NDEiLCJMaW5lQ29sb3IiOnsiJHJlZiI6Ijk4In0sIkxpbmVXZWlnaHQiOjEuMCwiTGluZVR5cGUiOjAsIlBhcmVudFN0eWxlIjpudWxsfSwiVmVydGljYWxDb25uZWN0b3JTdHlsZSI6eyIkaWQiOiI4NDI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g0MyIsIk1hcmdpbiI6eyIkaWQiOiI4NDQiLCJUb3AiOjAsIkxlZnQiOjQsIlJpZ2h0Ijo0LCJCb3R0b20iOjB9LCJQYWRkaW5nIjp7IiRpZCI6Ijg0NSIsIlRvcCI6MCwiTGVmdCI6MCwiUmlnaHQiOjAsIkJvdHRvbSI6MH0sIkJhY2tncm91bmQiOnsiJGlkIjoiODQ2IiwiQ29sb3IiOnsiJGlkIjoiODQ3IiwiQSI6MjU1LCJSIjoxMTYsIkciOjE3MywiQiI6NzN9fSwiSXNWaXNpYmxlIjp0cnVlLCJXaWR0aCI6MC4wLCJIZWlnaHQiOjEzLjQyNjY2NjY2NjY2NjY3NywiQm9yZGVyU3R5bGUiOnsiJGlkIjoiODQ4IiwiTGluZUNvbG9yIjp7IiRyZWYiOiIxMDkifSwiTGluZVdlaWdodCI6MC4wLCJMaW5lVHlwZSI6MCwiUGFyZW50U3R5bGUiOm51bGx9LCJQYXJlbnRTdHlsZSI6bnVsbH0sIlRpdGxlU3R5bGUiOnsiJGlkIjoiODQ5IiwiRm9udFNldHRpbmdzIjp7IiRpZCI6Ijg1MCIsIkZvbnRTaXplIjoxMSwiRm9udE5hbWUiOiJDYWxpYnJpIiwiSXNCb2xkIjpmYWxzZSwiSXNJdGFsaWMiOmZhbHNlLCJJc1VuZGVybGluZWQiOmZhbHNlLCJQYXJlbnRTdHlsZSI6bnVsbH0sIkF1dG9TaXplIjowLCJGb3JlZ3JvdW5kIjp7IiRpZCI6Ijg1MSIsIkNvbG9yIjp7IiRpZCI6Ijg1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4NTMiLCJUb3AiOjAsIkxlZnQiOjAsIlJpZ2h0IjowLCJCb3R0b20iOjB9LCJQYWRkaW5nIjp7IiRpZCI6Ijg1NCIsIlRvcCI6MCwiTGVmdCI6MCwiUmlnaHQiOjAsIkJvdHRvbSI6MH0sIkJhY2tncm91bmQiOnsiJHJlZiI6IjExNyJ9LCJJc1Zpc2libGUiOnRydWUsIldpZHRoIjowLjAsIkhlaWdodCI6MC4wLCJCb3JkZXJTdHlsZSI6eyIkaWQiOiI4NTUiLCJMaW5lQ29sb3IiOm51bGwsIkxpbmVXZWlnaHQiOjAuMCwiTGluZVR5cGUiOjAsIlBhcmVudFN0eWxlIjpudWxsfSwiUGFyZW50U3R5bGUiOm51bGx9LCJEYXRlU3R5bGUiOnsiJGlkIjoiODU2IiwiRm9udFNldHRpbmdzIjp7IiRpZCI6Ijg1NyIsIkZvbnRTaXplIjoxMCwiRm9udE5hbWUiOiJDYWxpYnJpIiwiSXNCb2xkIjpmYWxzZSwiSXNJdGFsaWMiOmZhbHNlLCJJc1VuZGVybGluZWQiOmZhbHNlLCJQYXJlbnRTdHlsZSI6bnVsbH0sIkF1dG9TaXplIjowLCJGb3JlZ3JvdW5kIjp7IiRpZCI6Ijg1OCIsIkNvbG9yIjp7IiRpZCI6Ijg1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YwIiwiVG9wIjowLCJMZWZ0IjowLCJSaWdodCI6MCwiQm90dG9tIjowfSwiUGFkZGluZyI6eyIkaWQiOiI4NjEiLCJUb3AiOjAsIkxlZnQiOjAsIlJpZ2h0IjowLCJCb3R0b20iOjB9LCJCYWNrZ3JvdW5kIjp7IiRyZWYiOiIxMjQifSwiSXNWaXNpYmxlIjp0cnVlLCJXaWR0aCI6MC4wLCJIZWlnaHQiOjAuMCwiQm9yZGVyU3R5bGUiOnsiJGlkIjoiODYyIiwiTGluZUNvbG9yIjpudWxsLCJMaW5lV2VpZ2h0IjowLjAsIkxpbmVUeXBlIjowLCJQYXJlbnRTdHlsZSI6bnVsbH0sIlBhcmVudFN0eWxlIjpudWxsfSwiRGF0ZUZvcm1hdCI6eyIkaWQiOiI4N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UsIlNtYXJ0RHVyYXRpb25BY3RpdmF0ZWQiOmZhbHNlLCJEYXRlRm9ybWF0Ijp7IiRyZWYiOiI4NjMifSwiSWQiOiI0N2NiZTg5Yy1kZjU1LTQxOTktOWFlMC1kM2FjNTI2MTk0ZjYiLCJJbXBvcnRJZCI6bnVsbCwiVGl0bGUiOiJBbHBoYSBCdWlsZCIsIk5vdGUiOm51bGwsIkh5cGVybGluayI6eyIkaWQiOiI4NjQiLCJBZGRyZXNzIjoiIiwiU3ViQWRkcmVzcyI6IiJ9LCJJc0NoYW5nZWQiOmZhbHNlLCJJc05ldyI6ZmFsc2V9LCJJbmRleCI6MH0seyIkaWQiOiI4NjUiLCJfYXR0YWNoZWRNaWxlc3RvbmVzIjpbXSwiVGFza0RlZmluaXRpb24iOnsiJGlkIjoiODY2IiwiR3JvdXBOYW1lIjoiOWUzMjhhNDctODIxMC00MjU1LWFmODYtNDU1YzA5NjY2YWU1IiwiU3RhcnREYXRlIjoiMjAxOS0wMy0wMVQwMDowMDowMCIsIkVuZERhdGUiOiIyMDE5LTA0LTAxVDExOjU5OjAwIiwiUGVyY2VudGFnZUNvbXBsZXRlIjpudWxsLCJTdHlsZSI6eyIkaWQiOiI4NjciLCJTaGFwZSI6MSwiU2hhcGVUaGlja25lc3MiOjAsIkR1cmF0aW9uRm9ybWF0IjowLCJJbmNsdWRlTm9uV29ya2luZ0RheXNJbkR1cmF0aW9uIjpmYWxzZSwiUGVyY2VudGFnZUNvbXBsZXRlU3R5bGUiOnsiJGlkIjoiODY4IiwiRm9udFNldHRpbmdzIjp7IiRpZCI6Ijg2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NzAiLCJUb3AiOjAsIkxlZnQiOjAsIlJpZ2h0IjowLCJCb3R0b20iOjB9LCJQYWRkaW5nIjp7IiRpZCI6Ijg3MSIsIlRvcCI6MCwiTGVmdCI6MCwiUmlnaHQiOjAsIkJvdHRvbSI6MH0sIkJhY2tncm91bmQiOnsiJHJlZiI6Ijg5In0sIklzVmlzaWJsZSI6dHJ1ZSwiV2lkdGgiOjAuMCwiSGVpZ2h0IjowLjAsIkJvcmRlclN0eWxlIjp7IiRpZCI6Ijg3MiIsIkxpbmVDb2xvciI6bnVsbCwiTGluZVdlaWdodCI6MC4wLCJMaW5lVHlwZSI6MCwiUGFyZW50U3R5bGUiOm51bGx9LCJQYXJlbnRTdHlsZSI6bnVsbH0sIkR1cmF0aW9uU3R5bGUiOnsiJGlkIjoiODczIiwiRm9udFNldHRpbmdzIjp7IiRpZCI6Ijg3NCIsIkZvbnRTaXplIjoxMCwiRm9udE5hbWUiOiJDYWxpYnJpIiwiSXNCb2xkIjpmYWxzZSwiSXNJdGFsaWMiOmZhbHNlLCJJc1VuZGVybGluZWQiOmZhbHNlLCJQYXJlbnRTdHlsZSI6bnVsbH0sIkF1dG9TaXplIjowLCJGb3JlZ3JvdW5kIjp7IiRpZCI6Ijg3NSIsIkNvbG9yIjp7IiRyZWYiOiI5MyJ9fSwiTWF4V2lkdGgiOjIwMC4wLCJNYXhIZWlnaHQiOiJJbmZpbml0eSIsIlNtYXJ0Rm9yZWdyb3VuZElzQWN0aXZlIjpmYWxzZSwiSG9yaXpvbnRhbEFsaWdubWVudCI6MCwiVmVydGljYWxBbGlnbm1lbnQiOjAsIlNtYXJ0Rm9yZWdyb3VuZCI6bnVsbCwiQmFja2dyb3VuZEZpbGxUeXBlIjowLCJNYXJnaW4iOnsiJGlkIjoiODc2IiwiVG9wIjowLCJMZWZ0IjowLCJSaWdodCI6MCwiQm90dG9tIjowfSwiUGFkZGluZyI6eyIkaWQiOiI4NzciLCJUb3AiOjAsIkxlZnQiOjAsIlJpZ2h0IjowLCJCb3R0b20iOjB9LCJCYWNrZ3JvdW5kIjp7IiRyZWYiOiI5NiJ9LCJJc1Zpc2libGUiOnRydWUsIldpZHRoIjowLjAsIkhlaWdodCI6MC4wLCJCb3JkZXJTdHlsZSI6eyIkaWQiOiI4NzgiLCJMaW5lQ29sb3IiOm51bGwsIkxpbmVXZWlnaHQiOjAuMCwiTGluZVR5cGUiOjAsIlBhcmVudFN0eWxlIjpudWxsfSwiUGFyZW50U3R5bGUiOm51bGx9LCJIb3Jpem9udGFsQ29ubmVjdG9yU3R5bGUiOnsiJGlkIjoiODc5IiwiTGluZUNvbG9yIjp7IiRyZWYiOiI5OCJ9LCJMaW5lV2VpZ2h0IjoxLjAsIkxpbmVUeXBlIjowLCJQYXJlbnRTdHlsZSI6bnVsbH0sIlZlcnRpY2FsQ29ubmVjdG9yU3R5bGUiOnsiJGlkIjoiODg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4ODEiLCJNYXJnaW4iOnsiJGlkIjoiODgyIiwiVG9wIjowLCJMZWZ0Ijo0LCJSaWdodCI6NCwiQm90dG9tIjowfSwiUGFkZGluZyI6eyIkaWQiOiI4ODMiLCJUb3AiOjAsIkxlZnQiOjAsIlJpZ2h0IjowLCJCb3R0b20iOjB9LCJCYWNrZ3JvdW5kIjp7IiRpZCI6Ijg4NCIsIkNvbG9yIjp7IiRpZCI6Ijg4NSIsIkEiOjI1NSwiUiI6MTE2LCJHIjoxNzMsIkIiOjczfX0sIklzVmlzaWJsZSI6dHJ1ZSwiV2lkdGgiOjAuMCwiSGVpZ2h0IjoxMy40MjY2NjY2NjY2NjY2NzcsIkJvcmRlclN0eWxlIjp7IiRpZCI6Ijg4NiIsIkxpbmVDb2xvciI6eyIkcmVmIjoiMTA5In0sIkxpbmVXZWlnaHQiOjAuMCwiTGluZVR5cGUiOjAsIlBhcmVudFN0eWxlIjpudWxsfSwiUGFyZW50U3R5bGUiOm51bGx9LCJUaXRsZVN0eWxlIjp7IiRpZCI6Ijg4NyIsIkZvbnRTZXR0aW5ncyI6eyIkaWQiOiI4ODgiLCJGb250U2l6ZSI6MTEsIkZvbnROYW1lIjoiQ2FsaWJyaSIsIklzQm9sZCI6ZmFsc2UsIklzSXRhbGljIjpmYWxzZSwiSXNVbmRlcmxpbmVkIjpmYWxzZSwiUGFyZW50U3R5bGUiOm51bGx9LCJBdXRvU2l6ZSI6MCwiRm9yZWdyb3VuZCI6eyIkaWQiOiI4ODkiLCJDb2xvciI6eyIkaWQiOiI4O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kxIiwiVG9wIjowLCJMZWZ0IjowLCJSaWdodCI6MCwiQm90dG9tIjowfSwiUGFkZGluZyI6eyIkaWQiOiI4OTIiLCJUb3AiOjAsIkxlZnQiOjAsIlJpZ2h0IjowLCJCb3R0b20iOjB9LCJCYWNrZ3JvdW5kIjp7IiRyZWYiOiIxMTcifSwiSXNWaXNpYmxlIjp0cnVlLCJXaWR0aCI6MC4wLCJIZWlnaHQiOjAuMCwiQm9yZGVyU3R5bGUiOnsiJGlkIjoiODkzIiwiTGluZUNvbG9yIjpudWxsLCJMaW5lV2VpZ2h0IjowLjAsIkxpbmVUeXBlIjowLCJQYXJlbnRTdHlsZSI6bnVsbH0sIlBhcmVudFN0eWxlIjpudWxsfSwiRGF0ZVN0eWxlIjp7IiRpZCI6Ijg5NCIsIkZvbnRTZXR0aW5ncyI6eyIkaWQiOiI4OTUiLCJGb250U2l6ZSI6MTAsIkZvbnROYW1lIjoiQ2FsaWJyaSIsIklzQm9sZCI6ZmFsc2UsIklzSXRhbGljIjpmYWxzZSwiSXNVbmRlcmxpbmVkIjpmYWxzZSwiUGFyZW50U3R5bGUiOm51bGx9LCJBdXRvU2l6ZSI6MCwiRm9yZWdyb3VuZCI6eyIkaWQiOiI4OTYiLCJDb2xvciI6eyIkaWQiOiI4O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OCIsIlRvcCI6MCwiTGVmdCI6MCwiUmlnaHQiOjAsIkJvdHRvbSI6MH0sIlBhZGRpbmciOnsiJGlkIjoiODk5IiwiVG9wIjowLCJMZWZ0IjowLCJSaWdodCI6MCwiQm90dG9tIjowfSwiQmFja2dyb3VuZCI6eyIkcmVmIjoiMTI0In0sIklzVmlzaWJsZSI6dHJ1ZSwiV2lkdGgiOjAuMCwiSGVpZ2h0IjowLjAsIkJvcmRlclN0eWxlIjp7IiRpZCI6IjkwMCIsIkxpbmVDb2xvciI6bnVsbCwiTGluZVdlaWdodCI6MC4wLCJMaW5lVHlwZSI6MCwiUGFyZW50U3R5bGUiOm51bGx9LCJQYXJlbnRTdHlsZSI6bnVsbH0sIkRhdGVGb3JtYXQiOnsiJGlkIjoiOT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2LCJTbWFydER1cmF0aW9uQWN0aXZhdGVkIjpmYWxzZSwiRGF0ZUZvcm1hdCI6eyIkcmVmIjoiOTAxIn0sIklkIjoiY2YyNWU3Y2EtZWI5My00Yjc1LWIxZWYtZDJkYjcxOTA1YWQ1IiwiSW1wb3J0SWQiOm51bGwsIlRpdGxlIjoiUHJvdG90eXBlIiwiTm90ZSI6bnVsbCwiSHlwZXJsaW5rIjp7IiRpZCI6IjkwMiIsIkFkZHJlc3MiOiIiLCJTdWJBZGRyZXNzIjoiIn0sIklzQ2hhbmdlZCI6ZmFsc2UsIklzTmV3IjpmYWxzZX0sIkluZGV4IjowfSx7IiRpZCI6IjkwMyIsIl9hdHRhY2hlZE1pbGVzdG9uZXMiOltdLCJUYXNrRGVmaW5pdGlvbiI6eyIkaWQiOiI5MDQiLCJHcm91cE5hbWUiOm51bGwsIlN0YXJ0RGF0ZSI6IjIwMTktMDQtMDFUMDA6MDA6MDAiLCJFbmREYXRlIjoiMjAxOS0xMC0yMVQxMTo1OTowMCIsIlBlcmNlbnRhZ2VDb21wbGV0ZSI6bnVsbCwiU3R5bGUiOnsiJGlkIjoiOTA1IiwiU2hhcGUiOjYsIlNoYXBlVGhpY2tuZXNzIjoxLCJEdXJhdGlvbkZvcm1hdCI6MCwiSW5jbHVkZU5vbldvcmtpbmdEYXlzSW5EdXJhdGlvbiI6ZmFsc2UsIlBlcmNlbnRhZ2VDb21wbGV0ZVN0eWxlIjp7IiRpZCI6IjkwNiIsIkZvbnRTZXR0aW5ncyI6eyIkaWQiOiI5MD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OTA4IiwiVG9wIjowLCJMZWZ0IjowLCJSaWdodCI6MCwiQm90dG9tIjowfSwiUGFkZGluZyI6eyIkaWQiOiI5MDkiLCJUb3AiOjAsIkxlZnQiOjAsIlJpZ2h0IjowLCJCb3R0b20iOjB9LCJCYWNrZ3JvdW5kIjp7IiRyZWYiOiI4OSJ9LCJJc1Zpc2libGUiOnRydWUsIldpZHRoIjowLjAsIkhlaWdodCI6MC4wLCJCb3JkZXJTdHlsZSI6eyIkaWQiOiI5MTAiLCJMaW5lQ29sb3IiOm51bGwsIkxpbmVXZWlnaHQiOjAuMCwiTGluZVR5cGUiOjAsIlBhcmVudFN0eWxlIjpudWxsfSwiUGFyZW50U3R5bGUiOm51bGx9LCJEdXJhdGlvblN0eWxlIjp7IiRpZCI6IjkxMSIsIkZvbnRTZXR0aW5ncyI6eyIkaWQiOiI5MTIiLCJGb250U2l6ZSI6MTAsIkZvbnROYW1lIjoiQ2FsaWJyaSIsIklzQm9sZCI6ZmFsc2UsIklzSXRhbGljIjpmYWxzZSwiSXNVbmRlcmxpbmVkIjpmYWxzZSwiUGFyZW50U3R5bGUiOm51bGx9LCJBdXRvU2l6ZSI6MCwiRm9yZWdyb3VuZCI6eyIkaWQiOiI5MTMiLCJDb2xvciI6eyIkcmVmIjoiOTM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OTYifSwiSXNWaXNpYmxlIjp0cnVlLCJXaWR0aCI6MC4wLCJIZWlnaHQiOjAuMCwiQm9yZGVyU3R5bGUiOnsiJGlkIjoiOTE2IiwiTGluZUNvbG9yIjpudWxsLCJMaW5lV2VpZ2h0IjowLjAsIkxpbmVUeXBlIjowLCJQYXJlbnRTdHlsZSI6bnVsbH0sIlBhcmVudFN0eWxlIjpudWxsfSwiSG9yaXpvbnRhbENvbm5lY3RvclN0eWxlIjp7IiRpZCI6IjkxNyIsIkxpbmVDb2xvciI6eyIkcmVmIjoiOTgifSwiTGluZVdlaWdodCI6MS4wLCJMaW5lVHlwZSI6MCwiUGFyZW50U3R5bGUiOm51bGx9LCJWZXJ0aWNhbENvbm5lY3RvclN0eWxlIjp7IiRpZCI6IjkxOC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OTE5IiwiTWFyZ2luIjp7IiRpZCI6IjkyMCIsIlRvcCI6MCwiTGVmdCI6NCwiUmlnaHQiOjQsIkJvdHRvbSI6MH0sIlBhZGRpbmciOnsiJGlkIjoiOTIxIiwiVG9wIjowLCJMZWZ0IjowLCJSaWdodCI6MCwiQm90dG9tIjowfSwiQmFja2dyb3VuZCI6eyIkaWQiOiI5MjIiLCJDb2xvciI6eyIkaWQiOiI5MjMiLCJBIjoyNTUsIlIiOjExNiwiRyI6MTczLCJCIjo3M319LCJJc1Zpc2libGUiOnRydWUsIldpZHRoIjowLjAsIkhlaWdodCI6MTYuMCwiQm9yZGVyU3R5bGUiOnsiJGlkIjoiOTI0IiwiTGluZUNvbG9yIjp7IiRyZWYiOiIxMDkifSwiTGluZVdlaWdodCI6MC4wLCJMaW5lVHlwZSI6MCwiUGFyZW50U3R5bGUiOm51bGx9LCJQYXJlbnRTdHlsZSI6bnVsbH0sIlRpdGxlU3R5bGUiOnsiJGlkIjoiOTI1IiwiRm9udFNldHRpbmdzIjp7IiRpZCI6IjkyNiIsIkZvbnRTaXplIjoxMSwiRm9udE5hbWUiOiJDYWxpYnJpIiwiSXNCb2xkIjpmYWxzZSwiSXNJdGFsaWMiOmZhbHNlLCJJc1VuZGVybGluZWQiOmZhbHNlLCJQYXJlbnRTdHlsZSI6bnVsbH0sIkF1dG9TaXplIjowLCJGb3JlZ3JvdW5kIjp7IiRpZCI6IjkyNyIsIkNvbG9yIjp7IiRpZCI6Ijky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jkiLCJUb3AiOjAsIkxlZnQiOjAsIlJpZ2h0IjowLCJCb3R0b20iOjB9LCJQYWRkaW5nIjp7IiRpZCI6IjkzMCIsIlRvcCI6MCwiTGVmdCI6MCwiUmlnaHQiOjAsIkJvdHRvbSI6MH0sIkJhY2tncm91bmQiOnsiJHJlZiI6IjExNyJ9LCJJc1Zpc2libGUiOnRydWUsIldpZHRoIjowLjAsIkhlaWdodCI6MC4wLCJCb3JkZXJTdHlsZSI6eyIkaWQiOiI5MzEiLCJMaW5lQ29sb3IiOm51bGwsIkxpbmVXZWlnaHQiOjAuMCwiTGluZVR5cGUiOjAsIlBhcmVudFN0eWxlIjpudWxsfSwiUGFyZW50U3R5bGUiOm51bGx9LCJEYXRlU3R5bGUiOnsiJGlkIjoiOTMyIiwiRm9udFNldHRpbmdzIjp7IiRpZCI6IjkzMyIsIkZvbnRTaXplIjoxMCwiRm9udE5hbWUiOiJDYWxpYnJpIiwiSXNCb2xkIjpmYWxzZSwiSXNJdGFsaWMiOmZhbHNlLCJJc1VuZGVybGluZWQiOmZhbHNlLCJQYXJlbnRTdHlsZSI6bnVsbH0sIkF1dG9TaXplIjowLCJGb3JlZ3JvdW5kIjp7IiRpZCI6IjkzNCIsIkNvbG9yIjp7IiRpZCI6Ijkz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M2IiwiVG9wIjowLCJMZWZ0IjowLCJSaWdodCI6MCwiQm90dG9tIjowfSwiUGFkZGluZyI6eyIkaWQiOiI5MzciLCJUb3AiOjAsIkxlZnQiOjAsIlJpZ2h0IjowLCJCb3R0b20iOjB9LCJCYWNrZ3JvdW5kIjp7IiRyZWYiOiIxMjQifSwiSXNWaXNpYmxlIjp0cnVlLCJXaWR0aCI6MC4wLCJIZWlnaHQiOjAuMCwiQm9yZGVyU3R5bGUiOnsiJGlkIjoiOTM4IiwiTGluZUNvbG9yIjpudWxsLCJMaW5lV2VpZ2h0IjowLjAsIkxpbmVUeXBlIjowLCJQYXJlbnRTdHlsZSI6bnVsbH0sIlBhcmVudFN0eWxlIjpudWxsfSwiRGF0ZUZvcm1hdCI6eyIkaWQiOiI5M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csIlNtYXJ0RHVyYXRpb25BY3RpdmF0ZWQiOmZhbHNlLCJEYXRlRm9ybWF0Ijp7IiRyZWYiOiI5MzkifSwiSWQiOiI1NDZkYzMzMi0zZDc0LTQ2NGEtOGVmNi1hNGU2ZTUzZjM2ZWEiLCJJbXBvcnRJZCI6bnVsbCwiVGl0bGUiOiJEZXZlbG9wbWVudCBQaGFzZSBJIiwiTm90ZSI6bnVsbCwiSHlwZXJsaW5rIjp7IiRpZCI6Ijk0MCIsIkFkZHJlc3MiOiIiLCJTdWJBZGRyZXNzIjoiIn0sIklzQ2hhbmdlZCI6ZmFsc2UsIklzTmV3IjpmYWxzZX0sIkluZGV4IjowfSx7IiRpZCI6Ijk0MSIsIl9hdHRhY2hlZE1pbGVzdG9uZXMiOltdLCJUYXNrRGVmaW5pdGlvbiI6eyIkaWQiOiI5NDIiLCJHcm91cE5hbWUiOm51bGwsIlN0YXJ0RGF0ZSI6IjIwMTktMDgtMjFUMDA6MDA6MDAiLCJFbmREYXRlIjoiMjAxOS0xMC0yMVQxMTo1OTowMCIsIlBlcmNlbnRhZ2VDb21wbGV0ZSI6bnVsbCwiU3R5bGUiOnsiJGlkIjoiOTQzIiwiU2hhcGUiOjYsIlNoYXBlVGhpY2tuZXNzIjoxLCJEdXJhdGlvbkZvcm1hdCI6MCwiSW5jbHVkZU5vbldvcmtpbmdEYXlzSW5EdXJhdGlvbiI6ZmFsc2UsIlBlcmNlbnRhZ2VDb21wbGV0ZVN0eWxlIjp7IiRpZCI6Ijk0NCIsIkZvbnRTZXR0aW5ncyI6eyIkaWQiOiI5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OTQ2IiwiVG9wIjowLCJMZWZ0IjowLCJSaWdodCI6MCwiQm90dG9tIjowfSwiUGFkZGluZyI6eyIkaWQiOiI5NDciLCJUb3AiOjAsIkxlZnQiOjAsIlJpZ2h0IjowLCJCb3R0b20iOjB9LCJCYWNrZ3JvdW5kIjp7IiRyZWYiOiI4OSJ9LCJJc1Zpc2libGUiOnRydWUsIldpZHRoIjowLjAsIkhlaWdodCI6MC4wLCJCb3JkZXJTdHlsZSI6eyIkaWQiOiI5NDgiLCJMaW5lQ29sb3IiOm51bGwsIkxpbmVXZWlnaHQiOjAuMCwiTGluZVR5cGUiOjAsIlBhcmVudFN0eWxlIjpudWxsfSwiUGFyZW50U3R5bGUiOm51bGx9LCJEdXJhdGlvblN0eWxlIjp7IiRpZCI6Ijk0OSIsIkZvbnRTZXR0aW5ncyI6eyIkaWQiOiI5NTAiLCJGb250U2l6ZSI6MTAsIkZvbnROYW1lIjoiQ2FsaWJyaSIsIklzQm9sZCI6ZmFsc2UsIklzSXRhbGljIjpmYWxzZSwiSXNVbmRlcmxpbmVkIjpmYWxzZSwiUGFyZW50U3R5bGUiOm51bGx9LCJBdXRvU2l6ZSI6MCwiRm9yZWdyb3VuZCI6eyIkaWQiOiI5NTEiLCJDb2xvciI6eyIkcmVmIjoiOTMifX0sIk1heFdpZHRoIjoyMDAuMCwiTWF4SGVpZ2h0IjoiSW5maW5pdHkiLCJTbWFydEZvcmVncm91bmRJc0FjdGl2ZSI6ZmFsc2UsIkhvcml6b250YWxBbGlnbm1lbnQiOjAsIlZlcnRpY2FsQWxpZ25tZW50IjowLCJTbWFydEZvcmVncm91bmQiOm51bGwsIkJhY2tncm91bmRGaWxsVHlwZSI6MCwiTWFyZ2luIjp7IiRpZCI6Ijk1MiIsIlRvcCI6MCwiTGVmdCI6MCwiUmlnaHQiOjAsIkJvdHRvbSI6MH0sIlBhZGRpbmciOnsiJGlkIjoiOTUzIiwiVG9wIjowLCJMZWZ0IjowLCJSaWdodCI6MCwiQm90dG9tIjowfSwiQmFja2dyb3VuZCI6eyIkcmVmIjoiOTYifSwiSXNWaXNpYmxlIjp0cnVlLCJXaWR0aCI6MC4wLCJIZWlnaHQiOjAuMCwiQm9yZGVyU3R5bGUiOnsiJGlkIjoiOTU0IiwiTGluZUNvbG9yIjpudWxsLCJMaW5lV2VpZ2h0IjowLjAsIkxpbmVUeXBlIjowLCJQYXJlbnRTdHlsZSI6bnVsbH0sIlBhcmVudFN0eWxlIjpudWxsfSwiSG9yaXpvbnRhbENvbm5lY3RvclN0eWxlIjp7IiRpZCI6Ijk1NSIsIkxpbmVDb2xvciI6eyIkcmVmIjoiOTgifSwiTGluZVdlaWdodCI6MS4wLCJMaW5lVHlwZSI6MCwiUGFyZW50U3R5bGUiOm51bGx9LCJWZXJ0aWNhbENvbm5lY3RvclN0eWxlIjp7IiRpZCI6Ijk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OTU3IiwiTWFyZ2luIjp7IiRpZCI6Ijk1OCIsIlRvcCI6MCwiTGVmdCI6NCwiUmlnaHQiOjQsIkJvdHRvbSI6MH0sIlBhZGRpbmciOnsiJGlkIjoiOTU5IiwiVG9wIjowLCJMZWZ0IjowLCJSaWdodCI6MCwiQm90dG9tIjowfSwiQmFja2dyb3VuZCI6eyIkaWQiOiI5NjAiLCJDb2xvciI6eyIkaWQiOiI5NjEiLCJBIjoyNTUsIlIiOjExNiwiRyI6MTczLCJCIjo3M319LCJJc1Zpc2libGUiOnRydWUsIldpZHRoIjowLjAsIkhlaWdodCI6MTYuMCwiQm9yZGVyU3R5bGUiOnsiJGlkIjoiOTYyIiwiTGluZUNvbG9yIjp7IiRyZWYiOiIxMDkifSwiTGluZVdlaWdodCI6MC4wLCJMaW5lVHlwZSI6MCwiUGFyZW50U3R5bGUiOm51bGx9LCJQYXJlbnRTdHlsZSI6bnVsbH0sIlRpdGxlU3R5bGUiOnsiJGlkIjoiOTYzIiwiRm9udFNldHRpbmdzIjp7IiRpZCI6Ijk2NCIsIkZvbnRTaXplIjoxMSwiRm9udE5hbWUiOiJDYWxpYnJpIiwiSXNCb2xkIjpmYWxzZSwiSXNJdGFsaWMiOmZhbHNlLCJJc1VuZGVybGluZWQiOmZhbHNlLCJQYXJlbnRTdHlsZSI6bnVsbH0sIkF1dG9TaXplIjowLCJGb3JlZ3JvdW5kIjp7IiRpZCI6Ijk2NSIsIkNvbG9yIjp7IiRpZCI6Ijk2N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jciLCJUb3AiOjAsIkxlZnQiOjAsIlJpZ2h0IjowLCJCb3R0b20iOjB9LCJQYWRkaW5nIjp7IiRpZCI6Ijk2OCIsIlRvcCI6MCwiTGVmdCI6MCwiUmlnaHQiOjAsIkJvdHRvbSI6MH0sIkJhY2tncm91bmQiOnsiJHJlZiI6IjExNyJ9LCJJc1Zpc2libGUiOnRydWUsIldpZHRoIjowLjAsIkhlaWdodCI6MC4wLCJCb3JkZXJTdHlsZSI6eyIkaWQiOiI5NjkiLCJMaW5lQ29sb3IiOm51bGwsIkxpbmVXZWlnaHQiOjAuMCwiTGluZVR5cGUiOjAsIlBhcmVudFN0eWxlIjpudWxsfSwiUGFyZW50U3R5bGUiOm51bGx9LCJEYXRlU3R5bGUiOnsiJGlkIjoiOTcwIiwiRm9udFNldHRpbmdzIjp7IiRpZCI6Ijk3MSIsIkZvbnRTaXplIjoxMCwiRm9udE5hbWUiOiJDYWxpYnJpIiwiSXNCb2xkIjpmYWxzZSwiSXNJdGFsaWMiOmZhbHNlLCJJc1VuZGVybGluZWQiOmZhbHNlLCJQYXJlbnRTdHlsZSI6bnVsbH0sIkF1dG9TaXplIjowLCJGb3JlZ3JvdW5kIjp7IiRpZCI6Ijk3MiIsIkNvbG9yIjp7IiRpZCI6Ijk3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0IiwiVG9wIjowLCJMZWZ0IjowLCJSaWdodCI6MCwiQm90dG9tIjowfSwiUGFkZGluZyI6eyIkaWQiOiI5NzUiLCJUb3AiOjAsIkxlZnQiOjAsIlJpZ2h0IjowLCJCb3R0b20iOjB9LCJCYWNrZ3JvdW5kIjp7IiRyZWYiOiIxMjQifSwiSXNWaXNpYmxlIjp0cnVlLCJXaWR0aCI6MC4wLCJIZWlnaHQiOjAuMCwiQm9yZGVyU3R5bGUiOnsiJGlkIjoiOTc2IiwiTGluZUNvbG9yIjpudWxsLCJMaW5lV2VpZ2h0IjowLjAsIkxpbmVUeXBlIjowLCJQYXJlbnRTdHlsZSI6bnVsbH0sIlBhcmVudFN0eWxlIjpudWxsfSwiRGF0ZUZvcm1hdCI6eyIkaWQiOiI5N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gsIlNtYXJ0RHVyYXRpb25BY3RpdmF0ZWQiOmZhbHNlLCJEYXRlRm9ybWF0Ijp7IiRyZWYiOiI5NzcifSwiSWQiOiI3ZDk2MDk2OS1kZGZjLTRkZmUtYTgzMS03MjMxNDljMTg0MmUiLCJJbXBvcnRJZCI6bnVsbCwiVGl0bGUiOiJEZXZlbG9wbWVudCBQaGFzZSBJSSIsIk5vdGUiOm51bGwsIkh5cGVybGluayI6eyIkaWQiOiI5NzgiLCJBZGRyZXNzIjoiIiwiU3ViQWRkcmVzcyI6IiJ9LCJJc0NoYW5nZWQiOmZhbHNlLCJJc05ldyI6ZmFsc2V9LCJJbmRleCI6MH0seyIkaWQiOiI5NzkiLCJfYXR0YWNoZWRNaWxlc3RvbmVzIjpbXSwiVGFza0RlZmluaXRpb24iOnsiJGlkIjoiOTgwIiwiR3JvdXBOYW1lIjpudWxsLCJTdGFydERhdGUiOiIyMDE5LTExLTAxVDAwOjAwOjAwIiwiRW5kRGF0ZSI6IjIwMTktMTItMjJUMTE6NTk6MDAiLCJQZXJjZW50YWdlQ29tcGxldGUiOm51bGwsIlN0eWxlIjp7IiRpZCI6Ijk4MSIsIlNoYXBlIjozLCJTaGFwZVRoaWNrbmVzcyI6MCwiRHVyYXRpb25Gb3JtYXQiOjAsIkluY2x1ZGVOb25Xb3JraW5nRGF5c0luRHVyYXRpb24iOmZhbHNlLCJQZXJjZW50YWdlQ29tcGxldGVTdHlsZSI6eyIkaWQiOiI5ODIiLCJGb250U2V0dGluZ3MiOnsiJGlkIjoiOTg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4NCIsIlRvcCI6MCwiTGVmdCI6MCwiUmlnaHQiOjAsIkJvdHRvbSI6MH0sIlBhZGRpbmciOnsiJGlkIjoiOTg1IiwiVG9wIjowLCJMZWZ0IjowLCJSaWdodCI6MCwiQm90dG9tIjowfSwiQmFja2dyb3VuZCI6eyIkcmVmIjoiODkifSwiSXNWaXNpYmxlIjp0cnVlLCJXaWR0aCI6MC4wLCJIZWlnaHQiOjAuMCwiQm9yZGVyU3R5bGUiOnsiJGlkIjoiOTg2IiwiTGluZUNvbG9yIjpudWxsLCJMaW5lV2VpZ2h0IjowLjAsIkxpbmVUeXBlIjowLCJQYXJlbnRTdHlsZSI6bnVsbH0sIlBhcmVudFN0eWxlIjpudWxsfSwiRHVyYXRpb25TdHlsZSI6eyIkaWQiOiI5ODciLCJGb250U2V0dGluZ3MiOnsiJGlkIjoiOTg4IiwiRm9udFNpemUiOjEwLCJGb250TmFtZSI6IkNhbGlicmkiLCJJc0JvbGQiOmZhbHNlLCJJc0l0YWxpYyI6ZmFsc2UsIklzVW5kZXJsaW5lZCI6ZmFsc2UsIlBhcmVudFN0eWxlIjpudWxsfSwiQXV0b1NpemUiOjAsIkZvcmVncm91bmQiOnsiJGlkIjoiOTg5IiwiQ29sb3IiOnsiJHJlZiI6IjkzIn19LCJNYXhXaWR0aCI6MjAwLjAsIk1heEhlaWdodCI6IkluZmluaXR5IiwiU21hcnRGb3JlZ3JvdW5kSXNBY3RpdmUiOmZhbHNlLCJIb3Jpem9udGFsQWxpZ25tZW50IjowLCJWZXJ0aWNhbEFsaWdubWVudCI6MCwiU21hcnRGb3JlZ3JvdW5kIjpudWxsLCJCYWNrZ3JvdW5kRmlsbFR5cGUiOjAsIk1hcmdpbiI6eyIkaWQiOiI5OTAiLCJUb3AiOjAsIkxlZnQiOjAsIlJpZ2h0IjowLCJCb3R0b20iOjB9LCJQYWRkaW5nIjp7IiRpZCI6Ijk5MSIsIlRvcCI6MCwiTGVmdCI6MCwiUmlnaHQiOjAsIkJvdHRvbSI6MH0sIkJhY2tncm91bmQiOnsiJHJlZiI6Ijk2In0sIklzVmlzaWJsZSI6dHJ1ZSwiV2lkdGgiOjAuMCwiSGVpZ2h0IjowLjAsIkJvcmRlclN0eWxlIjp7IiRpZCI6Ijk5MiIsIkxpbmVDb2xvciI6bnVsbCwiTGluZVdlaWdodCI6MC4wLCJMaW5lVHlwZSI6MCwiUGFyZW50U3R5bGUiOm51bGx9LCJQYXJlbnRTdHlsZSI6bnVsbH0sIkhvcml6b250YWxDb25uZWN0b3JTdHlsZSI6eyIkaWQiOiI5OTMiLCJMaW5lQ29sb3IiOnsiJHJlZiI6Ijk4In0sIkxpbmVXZWlnaHQiOjEuMCwiTGluZVR5cGUiOjAsIlBhcmVudFN0eWxlIjpudWxsfSwiVmVydGljYWxDb25uZWN0b3JTdHlsZSI6eyIkaWQiOiI5OTQ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k5NSIsIk1hcmdpbiI6eyIkaWQiOiI5OTYiLCJUb3AiOjAsIkxlZnQiOjQsIlJpZ2h0Ijo0LCJCb3R0b20iOjB9LCJQYWRkaW5nIjp7IiRpZCI6Ijk5NyIsIlRvcCI6MCwiTGVmdCI6MCwiUmlnaHQiOjAsIkJvdHRvbSI6MH0sIkJhY2tncm91bmQiOnsiJGlkIjoiOTk4IiwiQ29sb3IiOnsiJGlkIjoiOTk5IiwiQSI6MjU1LCJSIjoxMTYsIkciOjE3MywiQiI6NzN9fSwiSXNWaXNpYmxlIjp0cnVlLCJXaWR0aCI6MC4wLCJIZWlnaHQiOjEzLjQyNjY2NjY2NjY2NjY3NywiQm9yZGVyU3R5bGUiOnsiJGlkIjoiMTAwMCIsIkxpbmVDb2xvciI6eyIkcmVmIjoiMTA5In0sIkxpbmVXZWlnaHQiOjAuMCwiTGluZVR5cGUiOjAsIlBhcmVudFN0eWxlIjpudWxsfSwiUGFyZW50U3R5bGUiOm51bGx9LCJUaXRsZVN0eWxlIjp7IiRpZCI6IjEwMDEiLCJGb250U2V0dGluZ3MiOnsiJGlkIjoiMTAwMiIsIkZvbnRTaXplIjoxMSwiRm9udE5hbWUiOiJDYWxpYnJpIiwiSXNCb2xkIjpmYWxzZSwiSXNJdGFsaWMiOmZhbHNlLCJJc1VuZGVybGluZWQiOmZhbHNlLCJQYXJlbnRTdHlsZSI6bnVsbH0sIkF1dG9TaXplIjowLCJGb3JlZ3JvdW5kIjp7IiRpZCI6IjEwMDMiLCJDb2xvciI6eyIkaWQiOiIxMD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EwMDUiLCJUb3AiOjAsIkxlZnQiOjAsIlJpZ2h0IjowLCJCb3R0b20iOjB9LCJQYWRkaW5nIjp7IiRpZCI6IjEwMDYiLCJUb3AiOjAsIkxlZnQiOjAsIlJpZ2h0IjowLCJCb3R0b20iOjB9LCJCYWNrZ3JvdW5kIjp7IiRyZWYiOiIxMTcifSwiSXNWaXNpYmxlIjp0cnVlLCJXaWR0aCI6MC4wLCJIZWlnaHQiOjAuMCwiQm9yZGVyU3R5bGUiOnsiJGlkIjoiMTAwNyIsIkxpbmVDb2xvciI6bnVsbCwiTGluZVdlaWdodCI6MC4wLCJMaW5lVHlwZSI6MCwiUGFyZW50U3R5bGUiOm51bGx9LCJQYXJlbnRTdHlsZSI6bnVsbH0sIkRhdGVTdHlsZSI6eyIkaWQiOiIxMDA4IiwiRm9udFNldHRpbmdzIjp7IiRpZCI6IjEwMDkiLCJGb250U2l6ZSI6MTAsIkZvbnROYW1lIjoiQ2FsaWJyaSIsIklzQm9sZCI6ZmFsc2UsIklzSXRhbGljIjpmYWxzZSwiSXNVbmRlcmxpbmVkIjpmYWxzZSwiUGFyZW50U3R5bGUiOm51bGx9LCJBdXRvU2l6ZSI6MCwiRm9yZWdyb3VuZCI6eyIkaWQiOiIxMDEwIiwiQ29sb3IiOnsiJGlkIjoiMTAx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xMiIsIlRvcCI6MCwiTGVmdCI6MCwiUmlnaHQiOjAsIkJvdHRvbSI6MH0sIlBhZGRpbmciOnsiJGlkIjoiMTAxMyIsIlRvcCI6MCwiTGVmdCI6MCwiUmlnaHQiOjAsIkJvdHRvbSI6MH0sIkJhY2tncm91bmQiOnsiJHJlZiI6IjEyNCJ9LCJJc1Zpc2libGUiOnRydWUsIldpZHRoIjowLjAsIkhlaWdodCI6MC4wLCJCb3JkZXJTdHlsZSI6eyIkaWQiOiIxMDE0IiwiTGluZUNvbG9yIjpudWxsLCJMaW5lV2VpZ2h0IjowLjAsIkxpbmVUeXBlIjowLCJQYXJlbnRTdHlsZSI6bnVsbH0sIlBhcmVudFN0eWxlIjpudWxsfSwiRGF0ZUZvcm1hdCI6eyIkaWQiOiIxMDE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xLCJTbWFydER1cmF0aW9uQWN0aXZhdGVkIjpmYWxzZSwiRGF0ZUZvcm1hdCI6eyIkcmVmIjoiMTAxNSJ9LCJJZCI6ImY4YTBjOWViLTgxN2EtNDlmYy04OTU2LTk4MjliMzhjNGI3OCIsIkltcG9ydElkIjpudWxsLCJUaXRsZSI6IlYyIERldmVsb3BtZW50IEJlZ2lucyIsIk5vdGUiOm51bGwsIkh5cGVybGluayI6eyIkaWQiOiIxMDE2IiwiQWRkcmVzcyI6IiIsIlN1YkFkZHJlc3MiOiIifSwiSXNDaGFuZ2VkIjpmYWxzZSwiSXNOZXciOmZhbHNlfSwiSW5kZXgiOjB9XSwiTWlsZXN0b25lcyI6W3siJGlkIjoiMTAxNyIsIklkIjoiMjZjNTY5YzAtMWU2YS00N2I4LWI5YmItNjIxOTA2OGRjMDhlIiwiSW5kZXgiOjI5LCJHcm91cElkIjoiYjljY2ZhNWYtN2M5ZC00NTMzLWI4OTktMzUyOWIxMjNjZDJmIiwiVGl0bGUiOiJSVFcgRGVwbG95bWVudCIsIkRhdGVUaW1lIjoiMjAxOS0xMC0xOVQxMTo1OTowMCIsIlBlcmNlbnRhZ2VDb21wbGV0ZSI6bnVsbCwiTm90ZSI6bnVsbCwiU3R5bGUiOnsiJGlkIjoiMTAxOCIsIlRpdGxlU3R5bGUiOnsiJGlkIjoiMTAxOSIsIkZvbnRTZXR0aW5ncyI6eyIkaWQiOiIxMDIwIiwiRm9udFNpemUiOjExLCJGb250TmFtZSI6IkNhbGlicmkiLCJJc0JvbGQiOnRydWUsIklzSXRhbGljIjpmYWxzZSwiSXNVbmRlcmxpbmVkIjpmYWxzZSwiUGFyZW50U3R5bGUiOm51bGx9LCJBdXRvU2l6ZSI6MCwiRm9yZWdyb3VuZCI6eyIkaWQiOiIxMDIxIiwiQ29sb3IiOnsiJGlkIjoiMTAy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wMjMiLCJGb250U2V0dGluZ3MiOnsiJGlkIjoiMTAyNCIsIkZvbnRTaXplIjoxMCwiRm9udE5hbWUiOiJDYWxpYnJpIiwiSXNCb2xkIjpmYWxzZSwiSXNJdGFsaWMiOmZhbHNlLCJJc1VuZGVybGluZWQiOmZhbHNlLCJQYXJlbnRTdHlsZSI6bnVsbH0sIkF1dG9TaXplIjowLCJGb3JlZ3JvdW5kIjp7IiRpZCI6IjEwMjUiLCJDb2xvciI6eyIkaWQiOiIxMDI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xMDI3IiwiTWFyZ2luIjp7IiRyZWYiOiI2MCJ9LCJQYWRkaW5nIjp7IiRyZWYiOiI2MSJ9LCJCYWNrZ3JvdW5kIjp7IiRpZCI6IjEwMjgiLCJDb2xvciI6eyIkaWQiOiIxMDI5IiwiQSI6MjU1LCJSIjo1NywiRyI6MTE0LCJCIjoxOH19LCJJc1Zpc2libGUiOnRydWUsIldpZHRoIjoxMi4wLCJIZWlnaHQiOjE0LjAsIkJvcmRlclN0eWxlIjp7IiRpZCI6IjEwMzAiLCJMaW5lQ29sb3IiOnsiJHJlZiI6IjY1In0sIkxpbmVXZWlnaHQiOjAuMCwiTGluZVR5cGUiOjAsIlBhcmVudFN0eWxlIjpudWxsfSwiUGFyZW50U3R5bGUiOm51bGx9LCJEYXRlRm9ybWF0Ijp7IiRpZCI6IjEw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xMDMyIiwiQWRkcmVzcyI6IiIsIlN1YkFkZHJlc3MiOiIifSwiSW1wb3J0SWQiOiIifSx7IiRpZCI6IjEwMzMiLCJJZCI6IjJiNjg4MGYxLTQ5YzYtNDIxNC1iNjEyLTllYzhkZGY1MzQzZSIsIkluZGV4IjozMCwiR3JvdXBJZCI6ImI5Y2NmYTVmLTdjOWQtNDUzMy1iODk5LTM1MjliMTIzY2QyZiIsIlRpdGxlIjoiUkMgUGlsb3QgRGVwbG95bWVudCIsIkRhdGVUaW1lIjoiMjAxOS0wOC0yNFQxMTo1OTowMCIsIlBlcmNlbnRhZ2VDb21wbGV0ZSI6bnVsbCwiTm90ZSI6bnVsbCwiU3R5bGUiOnsiJGlkIjoiMTAzNCIsIlRpdGxlU3R5bGUiOnsiJGlkIjoiMTAzNSIsIkZvbnRTZXR0aW5ncyI6eyIkaWQiOiIxMDM2IiwiRm9udFNpemUiOjExLCJGb250TmFtZSI6IkNhbGlicmkiLCJJc0JvbGQiOnRydWUsIklzSXRhbGljIjpmYWxzZSwiSXNVbmRlcmxpbmVkIjpmYWxzZSwiUGFyZW50U3R5bGUiOm51bGx9LCJBdXRvU2l6ZSI6MCwiRm9yZWdyb3VuZCI6eyIkaWQiOiIxMDM3IiwiQ29sb3IiOnsiJGlkIjoiMTAz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wMzkiLCJGb250U2V0dGluZ3MiOnsiJGlkIjoiMTA0MCIsIkZvbnRTaXplIjoxMCwiRm9udE5hbWUiOiJDYWxpYnJpIiwiSXNCb2xkIjpmYWxzZSwiSXNJdGFsaWMiOmZhbHNlLCJJc1VuZGVybGluZWQiOmZhbHNlLCJQYXJlbnRTdHlsZSI6bnVsbH0sIkF1dG9TaXplIjowLCJGb3JlZ3JvdW5kIjp7IiRpZCI6IjEwNDEiLCJDb2xvciI6eyIkaWQiOiIxMDQ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xMDQzIiwiTWFyZ2luIjp7IiRyZWYiOiI2MCJ9LCJQYWRkaW5nIjp7IiRyZWYiOiI2MSJ9LCJCYWNrZ3JvdW5kIjp7IiRpZCI6IjEwNDQiLCJDb2xvciI6eyIkaWQiOiIxMDQ1IiwiQSI6MjU1LCJSIjo1NywiRyI6MTE0LCJCIjoxOH19LCJJc1Zpc2libGUiOnRydWUsIldpZHRoIjoxMi4wLCJIZWlnaHQiOjE0LjAsIkJvcmRlclN0eWxlIjp7IiRpZCI6IjEwNDYiLCJMaW5lQ29sb3IiOnsiJHJlZiI6IjY1In0sIkxpbmVXZWlnaHQiOjAuMCwiTGluZVR5cGUiOjAsIlBhcmVudFN0eWxlIjpudWxsfSwiUGFyZW50U3R5bGUiOm51bGx9LCJEYXRlRm9ybWF0Ijp7IiRpZCI6IjEwN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xMDQ4IiwiQWRkcmVzcyI6IiIsIlN1YkFkZHJlc3MiOiIifSwiSW1wb3J0SWQiOiIifV19LHsiJGlkIjoiMTA0OSIsIklkIjoiOWViNzY1ODQtYmIzMi00NTJlLWFjMDctZmIyNjM3YmFlYTFhIiwiSW5kZXgiOjMyLCJIZWFkZXJUZXh0IjoiTGF1bmNoIiwiU3R5bGUiOnsiJGlkIjoiMTA1MCIsIkhlYWRlclN0eWxlIjp7IiRpZCI6IjEwNTEiLCJUZXh0U3R5bGUiOnsiJGlkIjoiMTA1MiIsIkZvbnRTZXR0aW5ncyI6eyIkaWQiOiIxMDUzIiwiRm9udFNpemUiOjEwLCJGb250TmFtZSI6IkZyYW5rbGluIEdvdGhpYyBNZWRpdW0iLCJJc0JvbGQiOmZhbHNlLCJJc0l0YWxpYyI6ZmFsc2UsIklzVW5kZXJsaW5lZCI6ZmFsc2UsIlBhcmVudFN0eWxlIjpudWxsfSwiQXV0b1NpemUiOjAsIkZvcmVncm91bmQiOnsiJGlkIjoiMTA1NCIsIkNvbG9yIjp7IiRpZCI6IjEwNTUiLCJBIjoyNTUsIlIiOjAsIkciOjAsIkIiOjB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EwNTYiLCJNYXJnaW4iOnsiJHJlZiI6IjE0MyJ9LCJQYWRkaW5nIjp7IiRyZWYiOiIxNDQifSwiQmFja2dyb3VuZCI6eyIkaWQiOiIxMDU3IiwiQ29sb3IiOnsiJGlkIjoiMTA1OCIsIkEiOjEyNywiUiI6MTY1LCJHIjoxNjUsIkIiOjE2NX19LCJJc1Zpc2libGUiOmZhbHNlLCJXaWR0aCI6MC4wLCJIZWlnaHQiOjAuMCwiQm9yZGVyU3R5bGUiOnsiJGlkIjoiMTA1OSIsIkxpbmVDb2xvciI6eyIkcmVmIjoiMTQ4In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EwNjAiLCJNYXJnaW4iOnsiJHJlZiI6IjE1MyJ9LCJQYWRkaW5nIjp7IiRyZWYiOiIxNTQifSwiQmFja2dyb3VuZCI6eyIkaWQiOiIxMDYxIiwiQ29sb3IiOnsiJGlkIjoiMTA2MiIsIkEiOjM4LCJSIjoxNjUsIkciOjE2NSwiQiI6MTY1fX0sIklzVmlzaWJsZSI6dHJ1ZSwiV2lkdGgiOjAuMCwiSGVpZ2h0IjowLjAsIkJvcmRlclN0eWxlIjp7IiRpZCI6IjEwNjMiLCJMaW5lQ29sb3IiOnsiJHJlZiI6IjE1OCJ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XSwiTWlsZXN0b25lcyI6W3siJGlkIjoiMTA2NCIsIklkIjoiMDk3ZmUwMzUtMDMyZS00Y2ZlLTllODktZDIzZGRkOGQ1MGNjIiwiSW5kZXgiOjMzLCJHcm91cElkIjpudWxsLCJUaXRsZSI6IldXIExhdW5jaCBFdmVudCIsIkRhdGVUaW1lIjoiMjAxOS0xMS0wMVQxMTo1OTowMFoiLCJQZXJjZW50YWdlQ29tcGxldGUiOm51bGwsIk5vdGUiOm51bGwsIlN0eWxlIjp7IiRpZCI6IjEwNjUiLCJUaXRsZVN0eWxlIjp7IiRpZCI6IjEwNjYiLCJGb250U2V0dGluZ3MiOnsiJGlkIjoiMTA2NyIsIkZvbnRTaXplIjoxMSwiRm9udE5hbWUiOiJDYWxpYnJpIiwiSXNCb2xkIjp0cnVlLCJJc0l0YWxpYyI6ZmFsc2UsIklzVW5kZXJsaW5lZCI6ZmFsc2UsIlBhcmVudFN0eWxlIjpudWxsfSwiQXV0b1NpemUiOjAsIkZvcmVncm91bmQiOnsiJGlkIjoiMTA2OCIsIkNvbG9yIjp7IiRpZCI6IjEwNjkiLCJBIjoyNTUsIlIiOjg5LCJHIjo4OSwiQiI6ODl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DcwIiwiRm9udFNldHRpbmdzIjp7IiRpZCI6IjEwNzEiLCJGb250U2l6ZSI6MTAsIkZvbnROYW1lIjoiQ2FsaWJyaSIsIklzQm9sZCI6ZmFsc2UsIklzSXRhbGljIjpmYWxzZSwiSXNVbmRlcmxpbmVkIjpmYWxzZSwiUGFyZW50U3R5bGUiOm51bGx9LCJBdXRvU2l6ZSI6MCwiRm9yZWdyb3VuZCI6eyIkaWQiOiIxMDcyIiwiQ29sb3IiOnsiJGlkIjoiMTA3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SaWdodCIsIkRhdGVQb3NpdGlvbiI6IkxlZnQiLCJTaGFwZVR5cGUiOjEzLCJTaGFwZVNpemUiOjAsIlNoYXBlU3R5bGUiOnsiJGlkIjoiMTA3NCIsIk1hcmdpbiI6eyIkcmVmIjoiNjAifSwiUGFkZGluZyI6eyIkcmVmIjoiNjEifSwiQmFja2dyb3VuZCI6eyIkaWQiOiIxMDc1IiwiQ29sb3IiOnsiJGlkIjoiMTA3NiIsIkEiOjI1NSwiUiI6MTE1LCJHIjoxMTUsIkIiOjExNX19LCJJc1Zpc2libGUiOnRydWUsIldpZHRoIjoxMi4wLCJIZWlnaHQiOjE0LjAsIkJvcmRlclN0eWxlIjp7IiRpZCI6IjEwNzciLCJMaW5lQ29sb3IiOnsiJHJlZiI6IjY1In0sIkxpbmVXZWlnaHQiOjAuMCwiTGluZVR5cGUiOjAsIlBhcmVudFN0eWxlIjpudWxsfSwiUGFyZW50U3R5bGUiOm51bGx9LCJEYXRlRm9ybWF0Ijp7IiRpZCI6IjEwNzgiLCJGb3JtYXRTdHJpbmciOiJkZGQsIE1NTSBkLCB5eXl5IiwiU2VwYXJhdG9yIjoiLyIsIlVzZUludGVybmF0aW9uYWxEYXRlRm9ybWF0IjpmYWxzZSwiRGF0ZUlzVmlzaWJsZSI6dHJ1ZSwiVGltZUlzVmlzaWJsZSI6ZmFsc2UsIkhvdXJEaWdpdHMiOjEsIkFtUG1EZXNpZ25hdG9yIjoyLCJUcmltMDBNaW51dGVzIjpmYWxzZSwiTGFzdEtub3duVmlzaWJpbGl0eVN0YXRlIjp7IiRpZCI6IjEwNzkiLCJEYXRlUGFydElzVmlzaWJsZSI6dHJ1ZSwiVGltZVBhcnRJc1Zpc2libGUiOmZhbHNlfX0sIklzVmlzaWJsZSI6dHJ1ZX0sIkh5cGVybGluayI6eyIkaWQiOiIxMDgwIiwiQWRkcmVzcyI6IiIsIlN1YkFkZHJlc3MiOiIifSwiSW1wb3J0SWQiOiIifSx7IiRpZCI6IjEwODEiLCJJZCI6ImNhM2RiZTQwLTBjMTUtNDIzNC05M2I2LWMwMmU1ZjE3ZmZjZiIsIkluZGV4IjozNCwiR3JvdXBJZCI6IjY0ZWNkMWRmLTE3YjEtNDU2My1hMDQxLTA3ZmJiMjQ4ODZkMiIsIlRpdGxlIjoiQmV0YSBCbG9nIExhdW5jaCIsIkRhdGVUaW1lIjoiMjAxOS0wNy0wNFQxMTo1OTowMFoiLCJQZXJjZW50YWdlQ29tcGxldGUiOm51bGwsIk5vdGUiOm51bGwsIlN0eWxlIjp7IiRpZCI6IjEwODIiLCJUaXRsZVN0eWxlIjp7IiRpZCI6IjEwODMiLCJGb250U2V0dGluZ3MiOnsiJGlkIjoiMTA4NCIsIkZvbnRTaXplIjoxMSwiRm9udE5hbWUiOiJDYWxpYnJpIiwiSXNCb2xkIjp0cnVlLCJJc0l0YWxpYyI6ZmFsc2UsIklzVW5kZXJsaW5lZCI6ZmFsc2UsIlBhcmVudFN0eWxlIjpudWxsfSwiQXV0b1NpemUiOjAsIkZvcmVncm91bmQiOnsiJGlkIjoiMTA4NSIsIkNvbG9yIjp7IiRpZCI6IjEwODY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Dg3IiwiRm9udFNldHRpbmdzIjp7IiRpZCI6IjEwODgiLCJGb250U2l6ZSI6OSwiRm9udE5hbWUiOiJDYWxpYnJpIiwiSXNCb2xkIjpmYWxzZSwiSXNJdGFsaWMiOmZhbHNlLCJJc1VuZGVybGluZWQiOmZhbHNlLCJQYXJlbnRTdHlsZSI6bnVsbH0sIkF1dG9TaXplIjowLCJGb3JlZ3JvdW5kIjp7IiRpZCI6IjEwODkiLCJDb2xvciI6eyIkaWQiOiIxMDkw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wOTEiLCJNYXJnaW4iOnsiJHJlZiI6IjYwIn0sIlBhZGRpbmciOnsiJHJlZiI6IjYxIn0sIkJhY2tncm91bmQiOnsiJGlkIjoiMTA5MiIsIkNvbG9yIjp7IiRpZCI6IjEwOTMiLCJBIjoyNTUsIlIiOjExNSwiRyI6MTE1LCJCIjoxMTV9fSwiSXNWaXNpYmxlIjp0cnVlLCJXaWR0aCI6MTIuMCwiSGVpZ2h0IjoxNC4wLCJCb3JkZXJTdHlsZSI6eyIkaWQiOiIxMDk0IiwiTGluZUNvbG9yIjp7IiRyZWYiOiI2NSJ9LCJMaW5lV2VpZ2h0IjowLjAsIkxpbmVUeXBlIjowLCJQYXJlbnRTdHlsZSI6bnVsbH0sIlBhcmVudFN0eWxlIjpudWxsfSwiRGF0ZUZvcm1hdCI6eyIkaWQiOiIxMDk1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wOTYiLCJEYXRlUGFydElzVmlzaWJsZSI6dHJ1ZSwiVGltZVBhcnRJc1Zpc2libGUiOmZhbHNlfX0sIklzVmlzaWJsZSI6dHJ1ZX0sIkh5cGVybGluayI6eyIkaWQiOiIxMDk3IiwiQWRkcmVzcyI6IiIsIlN1YkFkZHJlc3MiOiIifSwiSW1wb3J0SWQiOiIifSx7IiRpZCI6IjEwOTgiLCJJZCI6IjA4ZjczYmY4LTZhMjQtNGYwYS04MWFjLWUxZjc1ZWZiZGQ2YiIsIkluZGV4IjozNSwiR3JvdXBJZCI6IjY0ZWNkMWRmLTE3YjEtNDU2My1hMDQxLTA3ZmJiMjQ4ODZkMiIsIlRpdGxlIjoiR2FydG5lciBBbmFseXN0IFJldmlldyIsIkRhdGVUaW1lIjoiMjAxOS0xMS0wMVQxMTo1OTowMFoiLCJQZXJjZW50YWdlQ29tcGxldGUiOm51bGwsIk5vdGUiOm51bGwsIlN0eWxlIjp7IiRpZCI6IjEwOTkiLCJUaXRsZVN0eWxlIjp7IiRpZCI6IjExMDAiLCJGb250U2V0dGluZ3MiOnsiJGlkIjoiMTEwMSIsIkZvbnRTaXplIjoxMSwiRm9udE5hbWUiOiJDYWxpYnJpIiwiSXNCb2xkIjp0cnVlLCJJc0l0YWxpYyI6ZmFsc2UsIklzVW5kZXJsaW5lZCI6ZmFsc2UsIlBhcmVudFN0eWxlIjpudWxsfSwiQXV0b1NpemUiOjAsIkZvcmVncm91bmQiOnsiJGlkIjoiMTEwMiIsIkNvbG9yIjp7IiRpZCI6IjExMDM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TA0IiwiRm9udFNldHRpbmdzIjp7IiRpZCI6IjExMDUiLCJGb250U2l6ZSI6OSwiRm9udE5hbWUiOiJDYWxpYnJpIiwiSXNCb2xkIjpmYWxzZSwiSXNJdGFsaWMiOmZhbHNlLCJJc1VuZGVybGluZWQiOmZhbHNlLCJQYXJlbnRTdHlsZSI6bnVsbH0sIkF1dG9TaXplIjowLCJGb3JlZ3JvdW5kIjp7IiRpZCI6IjExMDYiLCJDb2xvciI6eyIkaWQiOiIxMTA3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xMDgiLCJNYXJnaW4iOnsiJHJlZiI6IjYwIn0sIlBhZGRpbmciOnsiJHJlZiI6IjYxIn0sIkJhY2tncm91bmQiOnsiJGlkIjoiMTEwOSIsIkNvbG9yIjp7IiRpZCI6IjExMTAiLCJBIjoyNTUsIlIiOjExNSwiRyI6MTE1LCJCIjoxMTV9fSwiSXNWaXNpYmxlIjp0cnVlLCJXaWR0aCI6MTIuMCwiSGVpZ2h0IjoxNC4wLCJCb3JkZXJTdHlsZSI6eyIkaWQiOiIxMTExIiwiTGluZUNvbG9yIjp7IiRyZWYiOiI2NSJ9LCJMaW5lV2VpZ2h0IjowLjAsIkxpbmVUeXBlIjowLCJQYXJlbnRTdHlsZSI6bnVsbH0sIlBhcmVudFN0eWxlIjpudWxsfSwiRGF0ZUZvcm1hdCI6eyIkaWQiOiIxMTEy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xMTMiLCJEYXRlUGFydElzVmlzaWJsZSI6dHJ1ZSwiVGltZVBhcnRJc1Zpc2libGUiOmZhbHNlfX0sIklzVmlzaWJsZSI6dHJ1ZX0sIkh5cGVybGluayI6eyIkaWQiOiIxMTE0IiwiQWRkcmVzcyI6IiIsIlN1YkFkZHJlc3MiOiIifSwiSW1wb3J0SWQiOiIifSx7IiRpZCI6IjExMTUiLCJJZCI6IjE1NWRjMGRmLTZmNDEtNDNhOC1hMDViLTdmMTg3ZDE2ZjNjYiIsIkluZGV4IjozNiwiR3JvdXBJZCI6ImEyNTcwODc5LTQ3YWItNDBiNy1hYjE1LThkN2ZjZmUxMGYzNCIsIlRpdGxlIjoiUHJlc3MgUmVsZWFzZSIsIkRhdGVUaW1lIjoiMjAxOS0wOC0wMlQxMTo1OTowMFoiLCJQZXJjZW50YWdlQ29tcGxldGUiOm51bGwsIk5vdGUiOm51bGwsIlN0eWxlIjp7IiRpZCI6IjExMTYiLCJUaXRsZVN0eWxlIjp7IiRpZCI6IjExMTciLCJGb250U2V0dGluZ3MiOnsiJGlkIjoiMTExOCIsIkZvbnRTaXplIjoxMSwiRm9udE5hbWUiOiJDYWxpYnJpIiwiSXNCb2xkIjp0cnVlLCJJc0l0YWxpYyI6ZmFsc2UsIklzVW5kZXJsaW5lZCI6ZmFsc2UsIlBhcmVudFN0eWxlIjpudWxsfSwiQXV0b1NpemUiOjAsIkZvcmVncm91bmQiOnsiJGlkIjoiMTExOSIsIkNvbG9yIjp7IiRpZCI6IjExMjA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TIxIiwiRm9udFNldHRpbmdzIjp7IiRpZCI6IjExMjIiLCJGb250U2l6ZSI6OSwiRm9udE5hbWUiOiJDYWxpYnJpIiwiSXNCb2xkIjpmYWxzZSwiSXNJdGFsaWMiOmZhbHNlLCJJc1VuZGVybGluZWQiOmZhbHNlLCJQYXJlbnRTdHlsZSI6bnVsbH0sIkF1dG9TaXplIjowLCJGb3JlZ3JvdW5kIjp7IiRpZCI6IjExMjMiLCJDb2xvciI6eyIkaWQiOiIxMTI0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xMjUiLCJNYXJnaW4iOnsiJHJlZiI6IjYwIn0sIlBhZGRpbmciOnsiJHJlZiI6IjYxIn0sIkJhY2tncm91bmQiOnsiJGlkIjoiMTEyNiIsIkNvbG9yIjp7IiRpZCI6IjExMjciLCJBIjoyNTUsIlIiOjExNSwiRyI6MTE1LCJCIjoxMTV9fSwiSXNWaXNpYmxlIjp0cnVlLCJXaWR0aCI6MTIuMCwiSGVpZ2h0IjoxNC4wLCJCb3JkZXJTdHlsZSI6eyIkaWQiOiIxMTI4IiwiTGluZUNvbG9yIjp7IiRyZWYiOiI2NSJ9LCJMaW5lV2VpZ2h0IjowLjAsIkxpbmVUeXBlIjowLCJQYXJlbnRTdHlsZSI6bnVsbH0sIlBhcmVudFN0eWxlIjpudWxsfSwiRGF0ZUZvcm1hdCI6eyIkaWQiOiIxMTI5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xMzAiLCJEYXRlUGFydElzVmlzaWJsZSI6dHJ1ZSwiVGltZVBhcnRJc1Zpc2libGUiOmZhbHNlfX0sIklzVmlzaWJsZSI6dHJ1ZX0sIkh5cGVybGluayI6eyIkaWQiOiIxMTMxIiwiQWRkcmVzcyI6IiIsIlN1YkFkZHJlc3MiOiIifSwiSW1wb3J0SWQiOiIifSx7IiRpZCI6IjExMzIiLCJJZCI6IjA3Yjk4YmNmLTY3OGQtNDY3MS1hYTYzLWU2YzkwZjA0MDJhYSIsIkluZGV4IjozNywiR3JvdXBJZCI6ImEyNTcwODc5LTQ3YWItNDBiNy1hYjE1LThkN2ZjZmUxMGYzNCIsIlRpdGxlIjoiUHVibGljIFdlYnNpdGUgTGl2ZSIsIkRhdGVUaW1lIjoiMjAxOS0xMS0wMVQxMTo1OTowMFoiLCJQZXJjZW50YWdlQ29tcGxldGUiOm51bGwsIk5vdGUiOm51bGwsIlN0eWxlIjp7IiRpZCI6IjExMzMiLCJUaXRsZVN0eWxlIjp7IiRpZCI6IjExMzQiLCJGb250U2V0dGluZ3MiOnsiJGlkIjoiMTEzNSIsIkZvbnRTaXplIjoxMSwiRm9udE5hbWUiOiJDYWxpYnJpIiwiSXNCb2xkIjp0cnVlLCJJc0l0YWxpYyI6ZmFsc2UsIklzVW5kZXJsaW5lZCI6ZmFsc2UsIlBhcmVudFN0eWxlIjpudWxsfSwiQXV0b1NpemUiOjAsIkZvcmVncm91bmQiOnsiJGlkIjoiMTEzNiIsIkNvbG9yIjp7IiRpZCI6IjExMzc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TM4IiwiRm9udFNldHRpbmdzIjp7IiRpZCI6IjExMzkiLCJGb250U2l6ZSI6OSwiRm9udE5hbWUiOiJDYWxpYnJpIiwiSXNCb2xkIjpmYWxzZSwiSXNJdGFsaWMiOmZhbHNlLCJJc1VuZGVybGluZWQiOmZhbHNlLCJQYXJlbnRTdHlsZSI6bnVsbH0sIkF1dG9TaXplIjowLCJGb3JlZ3JvdW5kIjp7IiRpZCI6IjExNDAiLCJDb2xvciI6eyIkaWQiOiIxMTQx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xNDIiLCJNYXJnaW4iOnsiJHJlZiI6IjYwIn0sIlBhZGRpbmciOnsiJHJlZiI6IjYxIn0sIkJhY2tncm91bmQiOnsiJGlkIjoiMTE0MyIsIkNvbG9yIjp7IiRpZCI6IjExNDQiLCJBIjoyNTUsIlIiOjExNSwiRyI6MTE1LCJCIjoxMTV9fSwiSXNWaXNpYmxlIjp0cnVlLCJXaWR0aCI6MTIuMCwiSGVpZ2h0IjoxNC4wLCJCb3JkZXJTdHlsZSI6eyIkaWQiOiIxMTQ1IiwiTGluZUNvbG9yIjp7IiRyZWYiOiI2NSJ9LCJMaW5lV2VpZ2h0IjowLjAsIkxpbmVUeXBlIjowLCJQYXJlbnRTdHlsZSI6bnVsbH0sIlBhcmVudFN0eWxlIjpudWxsfSwiRGF0ZUZvcm1hdCI6eyIkaWQiOiIxMTQ2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xNDciLCJEYXRlUGFydElzVmlzaWJsZSI6dHJ1ZSwiVGltZVBhcnRJc1Zpc2libGUiOmZhbHNlfX0sIklzVmlzaWJsZSI6dHJ1ZX0sIkh5cGVybGluayI6eyIkaWQiOiIxMTQ4IiwiQWRkcmVzcyI6IiIsIlN1YkFkZHJlc3MiOiIifSwiSW1wb3J0SWQiOiIifV19XSwiTXNQcm9qZWN0SXRlbXNUcmVlIjp7IiRpZCI6IjExNDkiLCJSb290Ijp7IkltcG9ydElkIjpudWxsLCJJc0ltcG9ydGVkIjpmYWxzZSwiQ2hpbGRyZW4iOltdfX0sIk1ldGFkYXRhIjp7IiRpZCI6IjExNTAiLCJSZWNlbnRDb2xvcnNDb2xsZWN0aW9uIjoiW1wiI0ZGNTI5M0NEXCIsXCIjRkZDRTkyMDBcIixcIiNGRjc0QUQ0OVwiLFwiI0ZGNzM3MzczXCIsXCIjRkY0NDU0NkFcIixcIiNGRkZFQkEwQVwiLFwiI0ZGNzBBRDQ3XCIsXCIjRkZCMjBFMTJcIl0ifSwiU2V0dGluZ3MiOnsiJGlkIjoiMTE1MSIsIkltcGFPcHRpb25zIjp7IiRpZCI6IjExN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TUzIiwiVXNlVGltZSI6ZmFsc2UsIldvcmtEYXlTdGFydCI6IjAwOjAwOjAwIiwiV29ya0RheUVuZCI6IjIzOjU5OjAwIn0sIkxhc3RVc2VkVGVtcGxhdGVJZCI6ImYzNzQ2MDYzLTAwNGMtNDQ1ZC05MTg3LWNlZGY3YWNlMTQzYi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A18BE3F866ED40AD539DCA09134277" ma:contentTypeVersion="4" ma:contentTypeDescription="Crear nuevo documento." ma:contentTypeScope="" ma:versionID="7ea69adec2351cedc9643bdadb99b513">
  <xsd:schema xmlns:xsd="http://www.w3.org/2001/XMLSchema" xmlns:xs="http://www.w3.org/2001/XMLSchema" xmlns:p="http://schemas.microsoft.com/office/2006/metadata/properties" xmlns:ns2="ba5e979a-4e3d-48ed-bf8c-f8f95051aa41" targetNamespace="http://schemas.microsoft.com/office/2006/metadata/properties" ma:root="true" ma:fieldsID="de482f6c2b4dcd67188cc6cfb72a355c" ns2:_="">
    <xsd:import namespace="ba5e979a-4e3d-48ed-bf8c-f8f95051a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e979a-4e3d-48ed-bf8c-f8f95051aa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1C8DB3-D045-402C-957E-270E781B5065}">
  <ds:schemaRefs>
    <ds:schemaRef ds:uri="b6bf9bac-16ef-4839-9a7b-877137b1f8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F5493F-0BD1-4397-8D3A-4BA5D1317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5e979a-4e3d-48ed-bf8c-f8f95051aa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84260E-1457-4E14-99E8-30D799383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69</TotalTime>
  <Words>930</Words>
  <Application>Microsoft Office PowerPoint</Application>
  <PresentationFormat>Panorámica</PresentationFormat>
  <Paragraphs>150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Dividendo</vt:lpstr>
      <vt:lpstr>Capstone Ingeniería en Informática - 2024</vt:lpstr>
      <vt:lpstr>¿QUÉ ES?</vt:lpstr>
      <vt:lpstr>¿QUÉ soluciOnará?</vt:lpstr>
      <vt:lpstr>Presentación de PowerPoint</vt:lpstr>
      <vt:lpstr>Presentación de PowerPoint</vt:lpstr>
      <vt:lpstr>Mockups </vt:lpstr>
      <vt:lpstr>MoCkups - Agenda</vt:lpstr>
      <vt:lpstr>MoCkups – Diseños - Dispositivos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 INFORMÁTICOS</dc:title>
  <dc:creator>JOSE ANTONIO SALDIAS CAMPUSANO</dc:creator>
  <cp:lastModifiedBy>Héctor Jaramillo Jaramillo</cp:lastModifiedBy>
  <cp:revision>9</cp:revision>
  <dcterms:created xsi:type="dcterms:W3CDTF">2023-08-11T23:27:19Z</dcterms:created>
  <dcterms:modified xsi:type="dcterms:W3CDTF">2024-08-21T00:28:01Z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0x010100E7A18BE3F866ED40AD539DCA09134277</vt:lpwstr>
  </property>
</Properties>
</file>