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theme/theme1.xml" ContentType="application/vnd.openxmlformats-officedocument.theme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drawing2.xml" ContentType="application/vnd.ms-office.drawingml.diagramDrawing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E2AEA-DED6-4036-8E5D-9A55C0A767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E735E09A-DEB4-4FC7-9D7B-0BF6DEA20AC0}">
      <dgm:prSet phldrT="[Texto]"/>
      <dgm:spPr>
        <a:solidFill>
          <a:schemeClr val="tx1"/>
        </a:solidFill>
      </dgm:spPr>
      <dgm:t>
        <a:bodyPr/>
        <a:lstStyle/>
        <a:p>
          <a:r>
            <a:rPr lang="es-MX" dirty="0"/>
            <a:t>FASE 1: Definición proyecto APT – </a:t>
          </a:r>
          <a:r>
            <a:rPr lang="es-MX" b="1" dirty="0">
              <a:solidFill>
                <a:srgbClr val="FFFF00"/>
              </a:solidFill>
            </a:rPr>
            <a:t>20%</a:t>
          </a:r>
          <a:endParaRPr lang="es-CL" b="1" dirty="0">
            <a:solidFill>
              <a:srgbClr val="FFFF00"/>
            </a:solidFill>
          </a:endParaRPr>
        </a:p>
      </dgm:t>
    </dgm:pt>
    <dgm:pt modelId="{8989F762-057F-4149-860D-FCD0DC5F5AD4}" type="parTrans" cxnId="{CF883CE2-CEA8-4EEB-B8B8-81E22145D2CE}">
      <dgm:prSet/>
      <dgm:spPr/>
      <dgm:t>
        <a:bodyPr/>
        <a:lstStyle/>
        <a:p>
          <a:endParaRPr lang="es-CL"/>
        </a:p>
      </dgm:t>
    </dgm:pt>
    <dgm:pt modelId="{7CB25DCD-5BEB-4B2D-89BF-31DC06526A38}" type="sibTrans" cxnId="{CF883CE2-CEA8-4EEB-B8B8-81E22145D2CE}">
      <dgm:prSet/>
      <dgm:spPr/>
      <dgm:t>
        <a:bodyPr/>
        <a:lstStyle/>
        <a:p>
          <a:endParaRPr lang="es-CL"/>
        </a:p>
      </dgm:t>
    </dgm:pt>
    <dgm:pt modelId="{9B556297-EB04-49D8-8120-B1DECCD8BE9B}">
      <dgm:prSet phldrT="[Texto]"/>
      <dgm:spPr>
        <a:solidFill>
          <a:schemeClr val="tx1"/>
        </a:solidFill>
      </dgm:spPr>
      <dgm:t>
        <a:bodyPr/>
        <a:lstStyle/>
        <a:p>
          <a:r>
            <a:rPr lang="es-MX" dirty="0"/>
            <a:t> FASE 2: Desarrollo proyecto APT – </a:t>
          </a:r>
          <a:r>
            <a:rPr lang="es-MX" b="1" dirty="0">
              <a:solidFill>
                <a:srgbClr val="FFFF00"/>
              </a:solidFill>
            </a:rPr>
            <a:t>50%</a:t>
          </a:r>
          <a:endParaRPr lang="es-CL" b="1" dirty="0">
            <a:solidFill>
              <a:srgbClr val="FFFF00"/>
            </a:solidFill>
          </a:endParaRPr>
        </a:p>
      </dgm:t>
    </dgm:pt>
    <dgm:pt modelId="{1A2F848A-AEDE-47A1-AA05-669E9BC238EF}" type="parTrans" cxnId="{5A46B9B6-3920-4B22-83B0-51E8491993CC}">
      <dgm:prSet/>
      <dgm:spPr/>
      <dgm:t>
        <a:bodyPr/>
        <a:lstStyle/>
        <a:p>
          <a:endParaRPr lang="es-CL"/>
        </a:p>
      </dgm:t>
    </dgm:pt>
    <dgm:pt modelId="{834D2BBE-E2C2-4792-92AF-92100B274D3B}" type="sibTrans" cxnId="{5A46B9B6-3920-4B22-83B0-51E8491993CC}">
      <dgm:prSet/>
      <dgm:spPr/>
      <dgm:t>
        <a:bodyPr/>
        <a:lstStyle/>
        <a:p>
          <a:endParaRPr lang="es-CL"/>
        </a:p>
      </dgm:t>
    </dgm:pt>
    <dgm:pt modelId="{791B6A2E-FA50-4E1C-A4E2-FAE38C5466BD}">
      <dgm:prSet phldrT="[Texto]"/>
      <dgm:spPr/>
      <dgm:t>
        <a:bodyPr/>
        <a:lstStyle/>
        <a:p>
          <a:r>
            <a:rPr lang="es-MX" dirty="0"/>
            <a:t>Diseña una propuesta de proyecto que considera los intereses profesionales y la integración de competencias del perfil de egreso.</a:t>
          </a:r>
          <a:endParaRPr lang="es-CL" dirty="0"/>
        </a:p>
      </dgm:t>
    </dgm:pt>
    <dgm:pt modelId="{CA46D5CB-B71D-4FBB-A1A1-316D8132FE1E}" type="parTrans" cxnId="{F6C91C1D-1059-4385-AFFF-2C8C16A82B1C}">
      <dgm:prSet/>
      <dgm:spPr/>
      <dgm:t>
        <a:bodyPr/>
        <a:lstStyle/>
        <a:p>
          <a:endParaRPr lang="es-CL"/>
        </a:p>
      </dgm:t>
    </dgm:pt>
    <dgm:pt modelId="{D35C38E2-CF76-41B9-96FF-5CBA8F833ECF}" type="sibTrans" cxnId="{F6C91C1D-1059-4385-AFFF-2C8C16A82B1C}">
      <dgm:prSet/>
      <dgm:spPr/>
      <dgm:t>
        <a:bodyPr/>
        <a:lstStyle/>
        <a:p>
          <a:endParaRPr lang="es-CL"/>
        </a:p>
      </dgm:t>
    </dgm:pt>
    <dgm:pt modelId="{17C66A58-1160-44EC-894B-40A30F9ACFBE}">
      <dgm:prSet phldrT="[Texto]"/>
      <dgm:spPr/>
      <dgm:t>
        <a:bodyPr/>
        <a:lstStyle/>
        <a:p>
          <a:r>
            <a:rPr lang="es-MX" dirty="0"/>
            <a:t>Desarrolla el Proyecto APT, según los estándares de calidad establecidos por la disciplina. </a:t>
          </a:r>
          <a:endParaRPr lang="es-CL" dirty="0"/>
        </a:p>
      </dgm:t>
    </dgm:pt>
    <dgm:pt modelId="{CAF64770-039B-45AF-B6D1-2079AF291F7F}" type="parTrans" cxnId="{676A9A06-B5C2-4B86-AE17-80CC32FE7ABA}">
      <dgm:prSet/>
      <dgm:spPr/>
      <dgm:t>
        <a:bodyPr/>
        <a:lstStyle/>
        <a:p>
          <a:endParaRPr lang="es-CL"/>
        </a:p>
      </dgm:t>
    </dgm:pt>
    <dgm:pt modelId="{D8334CF2-D862-4A21-96B9-E81D3FCD8BEE}" type="sibTrans" cxnId="{676A9A06-B5C2-4B86-AE17-80CC32FE7ABA}">
      <dgm:prSet/>
      <dgm:spPr/>
      <dgm:t>
        <a:bodyPr/>
        <a:lstStyle/>
        <a:p>
          <a:endParaRPr lang="es-CL"/>
        </a:p>
      </dgm:t>
    </dgm:pt>
    <dgm:pt modelId="{5CD5A5EB-9881-44DD-960E-40110BE90D18}">
      <dgm:prSet phldrT="[Texto]"/>
      <dgm:spPr>
        <a:solidFill>
          <a:schemeClr val="tx1"/>
        </a:solidFill>
      </dgm:spPr>
      <dgm:t>
        <a:bodyPr/>
        <a:lstStyle/>
        <a:p>
          <a:r>
            <a:rPr lang="es-MX" dirty="0"/>
            <a:t>FASE 3: Presentación Proyecto APT – </a:t>
          </a:r>
          <a:r>
            <a:rPr lang="es-MX" b="1" dirty="0">
              <a:solidFill>
                <a:srgbClr val="FFFF00"/>
              </a:solidFill>
            </a:rPr>
            <a:t>30%</a:t>
          </a:r>
          <a:endParaRPr lang="es-CL" b="1" dirty="0">
            <a:solidFill>
              <a:srgbClr val="FFFF00"/>
            </a:solidFill>
          </a:endParaRPr>
        </a:p>
      </dgm:t>
    </dgm:pt>
    <dgm:pt modelId="{36F567EC-6367-4863-B8F8-C895D8B0106B}" type="parTrans" cxnId="{7B3C1783-98D5-45B3-BEF8-14589539D242}">
      <dgm:prSet/>
      <dgm:spPr/>
      <dgm:t>
        <a:bodyPr/>
        <a:lstStyle/>
        <a:p>
          <a:endParaRPr lang="es-CL"/>
        </a:p>
      </dgm:t>
    </dgm:pt>
    <dgm:pt modelId="{FD7B2AA2-D712-458F-9082-C3545B484CEB}" type="sibTrans" cxnId="{7B3C1783-98D5-45B3-BEF8-14589539D242}">
      <dgm:prSet/>
      <dgm:spPr/>
      <dgm:t>
        <a:bodyPr/>
        <a:lstStyle/>
        <a:p>
          <a:endParaRPr lang="es-CL"/>
        </a:p>
      </dgm:t>
    </dgm:pt>
    <dgm:pt modelId="{70395BAA-04A2-42CF-A925-93A3DA8E9AFF}">
      <dgm:prSet phldrT="[Texto]"/>
      <dgm:spPr/>
      <dgm:t>
        <a:bodyPr/>
        <a:lstStyle/>
        <a:p>
          <a:r>
            <a:rPr lang="es-MX" dirty="0"/>
            <a:t>Presenta el Proyecto APT realizado, considerando las evidencias que dan cuenta del logro de las competencias del perfil de egreso.</a:t>
          </a:r>
          <a:endParaRPr lang="es-CL" dirty="0"/>
        </a:p>
      </dgm:t>
    </dgm:pt>
    <dgm:pt modelId="{F4AF0F57-E27B-4223-BC57-D3EE5645C06C}" type="parTrans" cxnId="{E9E0103F-666C-434F-805A-7361A9A4EE5F}">
      <dgm:prSet/>
      <dgm:spPr/>
      <dgm:t>
        <a:bodyPr/>
        <a:lstStyle/>
        <a:p>
          <a:endParaRPr lang="es-CL"/>
        </a:p>
      </dgm:t>
    </dgm:pt>
    <dgm:pt modelId="{4B53000C-2836-43A5-80BB-67FDA3E5ACCE}" type="sibTrans" cxnId="{E9E0103F-666C-434F-805A-7361A9A4EE5F}">
      <dgm:prSet/>
      <dgm:spPr/>
      <dgm:t>
        <a:bodyPr/>
        <a:lstStyle/>
        <a:p>
          <a:endParaRPr lang="es-CL"/>
        </a:p>
      </dgm:t>
    </dgm:pt>
    <dgm:pt modelId="{C65FBA06-A20B-41D4-92C7-9B870A0153C7}" type="pres">
      <dgm:prSet presAssocID="{D0EE2AEA-DED6-4036-8E5D-9A55C0A7670F}" presName="linear" presStyleCnt="0">
        <dgm:presLayoutVars>
          <dgm:dir/>
          <dgm:animLvl val="lvl"/>
          <dgm:resizeHandles val="exact"/>
        </dgm:presLayoutVars>
      </dgm:prSet>
      <dgm:spPr/>
    </dgm:pt>
    <dgm:pt modelId="{3349061F-F62F-4534-A434-F30C13BCD81D}" type="pres">
      <dgm:prSet presAssocID="{E735E09A-DEB4-4FC7-9D7B-0BF6DEA20AC0}" presName="parentLin" presStyleCnt="0"/>
      <dgm:spPr/>
    </dgm:pt>
    <dgm:pt modelId="{6B8BB88F-45DB-41BA-A573-F87EC23CA74E}" type="pres">
      <dgm:prSet presAssocID="{E735E09A-DEB4-4FC7-9D7B-0BF6DEA20AC0}" presName="parentLeftMargin" presStyleLbl="node1" presStyleIdx="0" presStyleCnt="3"/>
      <dgm:spPr/>
    </dgm:pt>
    <dgm:pt modelId="{25C7428A-BDD9-40FF-A041-69A1D227E03A}" type="pres">
      <dgm:prSet presAssocID="{E735E09A-DEB4-4FC7-9D7B-0BF6DEA20A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055D39-B9BB-4767-B669-BAC7732602E7}" type="pres">
      <dgm:prSet presAssocID="{E735E09A-DEB4-4FC7-9D7B-0BF6DEA20AC0}" presName="negativeSpace" presStyleCnt="0"/>
      <dgm:spPr/>
    </dgm:pt>
    <dgm:pt modelId="{DC2A3838-7D39-4A40-85A5-6412D7D1524B}" type="pres">
      <dgm:prSet presAssocID="{E735E09A-DEB4-4FC7-9D7B-0BF6DEA20AC0}" presName="childText" presStyleLbl="conFgAcc1" presStyleIdx="0" presStyleCnt="3">
        <dgm:presLayoutVars>
          <dgm:bulletEnabled val="1"/>
        </dgm:presLayoutVars>
      </dgm:prSet>
      <dgm:spPr/>
    </dgm:pt>
    <dgm:pt modelId="{B0B32033-77CD-4B9A-B252-17B3C5AB481A}" type="pres">
      <dgm:prSet presAssocID="{7CB25DCD-5BEB-4B2D-89BF-31DC06526A38}" presName="spaceBetweenRectangles" presStyleCnt="0"/>
      <dgm:spPr/>
    </dgm:pt>
    <dgm:pt modelId="{56C1F97F-3160-4DE6-A99C-A86CC980DFC6}" type="pres">
      <dgm:prSet presAssocID="{9B556297-EB04-49D8-8120-B1DECCD8BE9B}" presName="parentLin" presStyleCnt="0"/>
      <dgm:spPr/>
    </dgm:pt>
    <dgm:pt modelId="{B92A70B2-43F4-4D29-9710-3B68E2413DB5}" type="pres">
      <dgm:prSet presAssocID="{9B556297-EB04-49D8-8120-B1DECCD8BE9B}" presName="parentLeftMargin" presStyleLbl="node1" presStyleIdx="0" presStyleCnt="3"/>
      <dgm:spPr/>
    </dgm:pt>
    <dgm:pt modelId="{469DAE65-FDF5-4DA9-B21A-2C685025E0F5}" type="pres">
      <dgm:prSet presAssocID="{9B556297-EB04-49D8-8120-B1DECCD8BE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B360B7-B01B-46AE-9313-BCB3212DB63D}" type="pres">
      <dgm:prSet presAssocID="{9B556297-EB04-49D8-8120-B1DECCD8BE9B}" presName="negativeSpace" presStyleCnt="0"/>
      <dgm:spPr/>
    </dgm:pt>
    <dgm:pt modelId="{29AE2A0A-980D-46F7-B77D-FC8F007D7233}" type="pres">
      <dgm:prSet presAssocID="{9B556297-EB04-49D8-8120-B1DECCD8BE9B}" presName="childText" presStyleLbl="conFgAcc1" presStyleIdx="1" presStyleCnt="3">
        <dgm:presLayoutVars>
          <dgm:bulletEnabled val="1"/>
        </dgm:presLayoutVars>
      </dgm:prSet>
      <dgm:spPr/>
    </dgm:pt>
    <dgm:pt modelId="{2A4D4054-C626-4D2E-9E42-492E38C60EA9}" type="pres">
      <dgm:prSet presAssocID="{834D2BBE-E2C2-4792-92AF-92100B274D3B}" presName="spaceBetweenRectangles" presStyleCnt="0"/>
      <dgm:spPr/>
    </dgm:pt>
    <dgm:pt modelId="{E4F9C505-F47C-4BF8-B12F-394F1D1BC58B}" type="pres">
      <dgm:prSet presAssocID="{5CD5A5EB-9881-44DD-960E-40110BE90D18}" presName="parentLin" presStyleCnt="0"/>
      <dgm:spPr/>
    </dgm:pt>
    <dgm:pt modelId="{2E339D5F-3B8D-48D1-BD28-C0BA41FA3643}" type="pres">
      <dgm:prSet presAssocID="{5CD5A5EB-9881-44DD-960E-40110BE90D18}" presName="parentLeftMargin" presStyleLbl="node1" presStyleIdx="1" presStyleCnt="3"/>
      <dgm:spPr/>
    </dgm:pt>
    <dgm:pt modelId="{82FF3D23-BEAE-4123-8387-CD730086E15C}" type="pres">
      <dgm:prSet presAssocID="{5CD5A5EB-9881-44DD-960E-40110BE90D1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76C1D87-C0C4-45A8-B4CE-FC5EE830250B}" type="pres">
      <dgm:prSet presAssocID="{5CD5A5EB-9881-44DD-960E-40110BE90D18}" presName="negativeSpace" presStyleCnt="0"/>
      <dgm:spPr/>
    </dgm:pt>
    <dgm:pt modelId="{DF40A1E2-F23D-4DEE-AEF7-A7E25E68372D}" type="pres">
      <dgm:prSet presAssocID="{5CD5A5EB-9881-44DD-960E-40110BE90D1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76A9A06-B5C2-4B86-AE17-80CC32FE7ABA}" srcId="{9B556297-EB04-49D8-8120-B1DECCD8BE9B}" destId="{17C66A58-1160-44EC-894B-40A30F9ACFBE}" srcOrd="0" destOrd="0" parTransId="{CAF64770-039B-45AF-B6D1-2079AF291F7F}" sibTransId="{D8334CF2-D862-4A21-96B9-E81D3FCD8BEE}"/>
    <dgm:cxn modelId="{EEF84B15-9DDD-4B98-A308-2295170ECB28}" type="presOf" srcId="{9B556297-EB04-49D8-8120-B1DECCD8BE9B}" destId="{469DAE65-FDF5-4DA9-B21A-2C685025E0F5}" srcOrd="1" destOrd="0" presId="urn:microsoft.com/office/officeart/2005/8/layout/list1"/>
    <dgm:cxn modelId="{F6C91C1D-1059-4385-AFFF-2C8C16A82B1C}" srcId="{E735E09A-DEB4-4FC7-9D7B-0BF6DEA20AC0}" destId="{791B6A2E-FA50-4E1C-A4E2-FAE38C5466BD}" srcOrd="0" destOrd="0" parTransId="{CA46D5CB-B71D-4FBB-A1A1-316D8132FE1E}" sibTransId="{D35C38E2-CF76-41B9-96FF-5CBA8F833ECF}"/>
    <dgm:cxn modelId="{54CC7F3C-3711-453E-B88E-4A4FD60D76F5}" type="presOf" srcId="{5CD5A5EB-9881-44DD-960E-40110BE90D18}" destId="{2E339D5F-3B8D-48D1-BD28-C0BA41FA3643}" srcOrd="0" destOrd="0" presId="urn:microsoft.com/office/officeart/2005/8/layout/list1"/>
    <dgm:cxn modelId="{E9E0103F-666C-434F-805A-7361A9A4EE5F}" srcId="{5CD5A5EB-9881-44DD-960E-40110BE90D18}" destId="{70395BAA-04A2-42CF-A925-93A3DA8E9AFF}" srcOrd="0" destOrd="0" parTransId="{F4AF0F57-E27B-4223-BC57-D3EE5645C06C}" sibTransId="{4B53000C-2836-43A5-80BB-67FDA3E5ACCE}"/>
    <dgm:cxn modelId="{E201AF5D-1DBE-45FD-A975-D75987B4B50B}" type="presOf" srcId="{17C66A58-1160-44EC-894B-40A30F9ACFBE}" destId="{29AE2A0A-980D-46F7-B77D-FC8F007D7233}" srcOrd="0" destOrd="0" presId="urn:microsoft.com/office/officeart/2005/8/layout/list1"/>
    <dgm:cxn modelId="{161A2163-9635-4024-AD69-96F099C6101B}" type="presOf" srcId="{E735E09A-DEB4-4FC7-9D7B-0BF6DEA20AC0}" destId="{25C7428A-BDD9-40FF-A041-69A1D227E03A}" srcOrd="1" destOrd="0" presId="urn:microsoft.com/office/officeart/2005/8/layout/list1"/>
    <dgm:cxn modelId="{AE86EA6D-2B67-4267-9AC4-5BAE7F202EB2}" type="presOf" srcId="{E735E09A-DEB4-4FC7-9D7B-0BF6DEA20AC0}" destId="{6B8BB88F-45DB-41BA-A573-F87EC23CA74E}" srcOrd="0" destOrd="0" presId="urn:microsoft.com/office/officeart/2005/8/layout/list1"/>
    <dgm:cxn modelId="{19EE2854-2BE9-4BE2-8970-7FC66229D4ED}" type="presOf" srcId="{9B556297-EB04-49D8-8120-B1DECCD8BE9B}" destId="{B92A70B2-43F4-4D29-9710-3B68E2413DB5}" srcOrd="0" destOrd="0" presId="urn:microsoft.com/office/officeart/2005/8/layout/list1"/>
    <dgm:cxn modelId="{DF72FD59-CA47-4A8D-BCD9-1178671BE656}" type="presOf" srcId="{70395BAA-04A2-42CF-A925-93A3DA8E9AFF}" destId="{DF40A1E2-F23D-4DEE-AEF7-A7E25E68372D}" srcOrd="0" destOrd="0" presId="urn:microsoft.com/office/officeart/2005/8/layout/list1"/>
    <dgm:cxn modelId="{7B3C1783-98D5-45B3-BEF8-14589539D242}" srcId="{D0EE2AEA-DED6-4036-8E5D-9A55C0A7670F}" destId="{5CD5A5EB-9881-44DD-960E-40110BE90D18}" srcOrd="2" destOrd="0" parTransId="{36F567EC-6367-4863-B8F8-C895D8B0106B}" sibTransId="{FD7B2AA2-D712-458F-9082-C3545B484CEB}"/>
    <dgm:cxn modelId="{FAA2C8A6-FC02-43DF-B7E9-881CFD914875}" type="presOf" srcId="{791B6A2E-FA50-4E1C-A4E2-FAE38C5466BD}" destId="{DC2A3838-7D39-4A40-85A5-6412D7D1524B}" srcOrd="0" destOrd="0" presId="urn:microsoft.com/office/officeart/2005/8/layout/list1"/>
    <dgm:cxn modelId="{5A46B9B6-3920-4B22-83B0-51E8491993CC}" srcId="{D0EE2AEA-DED6-4036-8E5D-9A55C0A7670F}" destId="{9B556297-EB04-49D8-8120-B1DECCD8BE9B}" srcOrd="1" destOrd="0" parTransId="{1A2F848A-AEDE-47A1-AA05-669E9BC238EF}" sibTransId="{834D2BBE-E2C2-4792-92AF-92100B274D3B}"/>
    <dgm:cxn modelId="{CF883CE2-CEA8-4EEB-B8B8-81E22145D2CE}" srcId="{D0EE2AEA-DED6-4036-8E5D-9A55C0A7670F}" destId="{E735E09A-DEB4-4FC7-9D7B-0BF6DEA20AC0}" srcOrd="0" destOrd="0" parTransId="{8989F762-057F-4149-860D-FCD0DC5F5AD4}" sibTransId="{7CB25DCD-5BEB-4B2D-89BF-31DC06526A38}"/>
    <dgm:cxn modelId="{EC16BBE3-7E03-4294-8FFE-752B9C2FAEBA}" type="presOf" srcId="{5CD5A5EB-9881-44DD-960E-40110BE90D18}" destId="{82FF3D23-BEAE-4123-8387-CD730086E15C}" srcOrd="1" destOrd="0" presId="urn:microsoft.com/office/officeart/2005/8/layout/list1"/>
    <dgm:cxn modelId="{7823E6FC-B378-4FB2-B0E7-34176C329E2C}" type="presOf" srcId="{D0EE2AEA-DED6-4036-8E5D-9A55C0A7670F}" destId="{C65FBA06-A20B-41D4-92C7-9B870A0153C7}" srcOrd="0" destOrd="0" presId="urn:microsoft.com/office/officeart/2005/8/layout/list1"/>
    <dgm:cxn modelId="{48C6241B-CD6E-40C7-BA7E-946F54C23A5B}" type="presParOf" srcId="{C65FBA06-A20B-41D4-92C7-9B870A0153C7}" destId="{3349061F-F62F-4534-A434-F30C13BCD81D}" srcOrd="0" destOrd="0" presId="urn:microsoft.com/office/officeart/2005/8/layout/list1"/>
    <dgm:cxn modelId="{C3A75D55-CD29-4DD7-A2F5-59FF76631C2C}" type="presParOf" srcId="{3349061F-F62F-4534-A434-F30C13BCD81D}" destId="{6B8BB88F-45DB-41BA-A573-F87EC23CA74E}" srcOrd="0" destOrd="0" presId="urn:microsoft.com/office/officeart/2005/8/layout/list1"/>
    <dgm:cxn modelId="{2AA0CC1E-57D8-4682-AA46-D6CB710E4891}" type="presParOf" srcId="{3349061F-F62F-4534-A434-F30C13BCD81D}" destId="{25C7428A-BDD9-40FF-A041-69A1D227E03A}" srcOrd="1" destOrd="0" presId="urn:microsoft.com/office/officeart/2005/8/layout/list1"/>
    <dgm:cxn modelId="{5BD898D8-27B0-4154-A2DF-C3988146EFE2}" type="presParOf" srcId="{C65FBA06-A20B-41D4-92C7-9B870A0153C7}" destId="{FE055D39-B9BB-4767-B669-BAC7732602E7}" srcOrd="1" destOrd="0" presId="urn:microsoft.com/office/officeart/2005/8/layout/list1"/>
    <dgm:cxn modelId="{53C8C184-5F95-4F4F-BFA6-4EDD8C123CBB}" type="presParOf" srcId="{C65FBA06-A20B-41D4-92C7-9B870A0153C7}" destId="{DC2A3838-7D39-4A40-85A5-6412D7D1524B}" srcOrd="2" destOrd="0" presId="urn:microsoft.com/office/officeart/2005/8/layout/list1"/>
    <dgm:cxn modelId="{EFF024F5-E215-486A-A82C-4CA154C85F14}" type="presParOf" srcId="{C65FBA06-A20B-41D4-92C7-9B870A0153C7}" destId="{B0B32033-77CD-4B9A-B252-17B3C5AB481A}" srcOrd="3" destOrd="0" presId="urn:microsoft.com/office/officeart/2005/8/layout/list1"/>
    <dgm:cxn modelId="{E4CAE8BC-34C8-4540-B98E-FDDDF7BD9CC2}" type="presParOf" srcId="{C65FBA06-A20B-41D4-92C7-9B870A0153C7}" destId="{56C1F97F-3160-4DE6-A99C-A86CC980DFC6}" srcOrd="4" destOrd="0" presId="urn:microsoft.com/office/officeart/2005/8/layout/list1"/>
    <dgm:cxn modelId="{7E1222B5-87C9-4031-9E1F-1CA569EC6899}" type="presParOf" srcId="{56C1F97F-3160-4DE6-A99C-A86CC980DFC6}" destId="{B92A70B2-43F4-4D29-9710-3B68E2413DB5}" srcOrd="0" destOrd="0" presId="urn:microsoft.com/office/officeart/2005/8/layout/list1"/>
    <dgm:cxn modelId="{4E20E499-2CE5-47A2-9BDC-F235E6072936}" type="presParOf" srcId="{56C1F97F-3160-4DE6-A99C-A86CC980DFC6}" destId="{469DAE65-FDF5-4DA9-B21A-2C685025E0F5}" srcOrd="1" destOrd="0" presId="urn:microsoft.com/office/officeart/2005/8/layout/list1"/>
    <dgm:cxn modelId="{EDE7DFFA-0BA9-47D0-AA99-BBE8F234E5E4}" type="presParOf" srcId="{C65FBA06-A20B-41D4-92C7-9B870A0153C7}" destId="{97B360B7-B01B-46AE-9313-BCB3212DB63D}" srcOrd="5" destOrd="0" presId="urn:microsoft.com/office/officeart/2005/8/layout/list1"/>
    <dgm:cxn modelId="{CFC8C5FD-081E-4F75-ADB0-8344782680CC}" type="presParOf" srcId="{C65FBA06-A20B-41D4-92C7-9B870A0153C7}" destId="{29AE2A0A-980D-46F7-B77D-FC8F007D7233}" srcOrd="6" destOrd="0" presId="urn:microsoft.com/office/officeart/2005/8/layout/list1"/>
    <dgm:cxn modelId="{CED490DF-D6D6-440D-9CCA-A66BEDA6E4EA}" type="presParOf" srcId="{C65FBA06-A20B-41D4-92C7-9B870A0153C7}" destId="{2A4D4054-C626-4D2E-9E42-492E38C60EA9}" srcOrd="7" destOrd="0" presId="urn:microsoft.com/office/officeart/2005/8/layout/list1"/>
    <dgm:cxn modelId="{F2D44F81-281D-40A8-8EA0-ABA097B6716D}" type="presParOf" srcId="{C65FBA06-A20B-41D4-92C7-9B870A0153C7}" destId="{E4F9C505-F47C-4BF8-B12F-394F1D1BC58B}" srcOrd="8" destOrd="0" presId="urn:microsoft.com/office/officeart/2005/8/layout/list1"/>
    <dgm:cxn modelId="{3815B28F-E49D-4696-8B15-00D95893164B}" type="presParOf" srcId="{E4F9C505-F47C-4BF8-B12F-394F1D1BC58B}" destId="{2E339D5F-3B8D-48D1-BD28-C0BA41FA3643}" srcOrd="0" destOrd="0" presId="urn:microsoft.com/office/officeart/2005/8/layout/list1"/>
    <dgm:cxn modelId="{38C3D701-3647-492D-AFC6-160FA5799488}" type="presParOf" srcId="{E4F9C505-F47C-4BF8-B12F-394F1D1BC58B}" destId="{82FF3D23-BEAE-4123-8387-CD730086E15C}" srcOrd="1" destOrd="0" presId="urn:microsoft.com/office/officeart/2005/8/layout/list1"/>
    <dgm:cxn modelId="{D9606539-14F0-41A0-AC79-70C68F735156}" type="presParOf" srcId="{C65FBA06-A20B-41D4-92C7-9B870A0153C7}" destId="{676C1D87-C0C4-45A8-B4CE-FC5EE830250B}" srcOrd="9" destOrd="0" presId="urn:microsoft.com/office/officeart/2005/8/layout/list1"/>
    <dgm:cxn modelId="{5D9CCF91-C94C-4729-BE88-21F40DBD630E}" type="presParOf" srcId="{C65FBA06-A20B-41D4-92C7-9B870A0153C7}" destId="{DF40A1E2-F23D-4DEE-AEF7-A7E25E6837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EE2AEA-DED6-4036-8E5D-9A55C0A767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9807747-8E6D-4717-9698-15D1C9FC4EF9}">
      <dgm:prSet custT="1"/>
      <dgm:spPr>
        <a:solidFill>
          <a:schemeClr val="tx1"/>
        </a:solidFill>
      </dgm:spPr>
      <dgm:t>
        <a:bodyPr/>
        <a:lstStyle/>
        <a:p>
          <a:r>
            <a:rPr lang="es-MX" sz="1900" dirty="0"/>
            <a:t>Proponer un nuevo Proyecto APT</a:t>
          </a:r>
          <a:endParaRPr lang="es-CL" sz="1900" dirty="0"/>
        </a:p>
      </dgm:t>
    </dgm:pt>
    <dgm:pt modelId="{289A41F1-9FD2-4BD0-AD43-7F075B85D21A}" type="parTrans" cxnId="{FFD32235-029E-4A46-8302-8FEB3D6D611D}">
      <dgm:prSet/>
      <dgm:spPr/>
      <dgm:t>
        <a:bodyPr/>
        <a:lstStyle/>
        <a:p>
          <a:endParaRPr lang="es-CL"/>
        </a:p>
      </dgm:t>
    </dgm:pt>
    <dgm:pt modelId="{A60948C3-73BD-4842-B1D3-ED3E640376AC}" type="sibTrans" cxnId="{FFD32235-029E-4A46-8302-8FEB3D6D611D}">
      <dgm:prSet/>
      <dgm:spPr/>
      <dgm:t>
        <a:bodyPr/>
        <a:lstStyle/>
        <a:p>
          <a:endParaRPr lang="es-CL"/>
        </a:p>
      </dgm:t>
    </dgm:pt>
    <dgm:pt modelId="{599DF312-39F0-441C-9FC7-360EA07D5166}">
      <dgm:prSet/>
      <dgm:spPr>
        <a:solidFill>
          <a:schemeClr val="tx1"/>
        </a:solidFill>
      </dgm:spPr>
      <dgm:t>
        <a:bodyPr/>
        <a:lstStyle/>
        <a:p>
          <a:r>
            <a:rPr lang="es-MX" dirty="0"/>
            <a:t>Seleccionar alguno de los proyectos propuestos por la escuela.</a:t>
          </a:r>
          <a:endParaRPr lang="es-CL" dirty="0"/>
        </a:p>
      </dgm:t>
    </dgm:pt>
    <dgm:pt modelId="{99164F7C-DE4B-4FB5-A496-9082FD6E2C37}" type="parTrans" cxnId="{3CB16F09-FA44-4BBE-BF0F-1BEB3C7A1BB7}">
      <dgm:prSet/>
      <dgm:spPr/>
      <dgm:t>
        <a:bodyPr/>
        <a:lstStyle/>
        <a:p>
          <a:endParaRPr lang="es-CL"/>
        </a:p>
      </dgm:t>
    </dgm:pt>
    <dgm:pt modelId="{A70F9ADA-5799-42E0-863B-C96B7114195F}" type="sibTrans" cxnId="{3CB16F09-FA44-4BBE-BF0F-1BEB3C7A1BB7}">
      <dgm:prSet/>
      <dgm:spPr/>
      <dgm:t>
        <a:bodyPr/>
        <a:lstStyle/>
        <a:p>
          <a:endParaRPr lang="es-CL"/>
        </a:p>
      </dgm:t>
    </dgm:pt>
    <dgm:pt modelId="{D587246B-ECF2-46AB-B741-7F5A6B3D7987}">
      <dgm:prSet custT="1"/>
      <dgm:spPr>
        <a:solidFill>
          <a:schemeClr val="tx1"/>
        </a:solidFill>
      </dgm:spPr>
      <dgm:t>
        <a:bodyPr/>
        <a:lstStyle/>
        <a:p>
          <a:r>
            <a:rPr lang="es-MX" sz="1900" kern="1200" dirty="0"/>
            <a:t>Proyecto </a:t>
          </a:r>
          <a:r>
            <a:rPr lang="es-MX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  <a:r>
            <a:rPr lang="es-MX" sz="1900" kern="1200" dirty="0"/>
            <a:t> Final</a:t>
          </a:r>
          <a:endParaRPr lang="es-CL" sz="1900" kern="1200" dirty="0"/>
        </a:p>
      </dgm:t>
    </dgm:pt>
    <dgm:pt modelId="{F0476321-136E-4BC9-9A97-7086613A64D8}" type="parTrans" cxnId="{CFA556BB-BD9D-488F-8C37-B2B82626AE18}">
      <dgm:prSet/>
      <dgm:spPr/>
      <dgm:t>
        <a:bodyPr/>
        <a:lstStyle/>
        <a:p>
          <a:endParaRPr lang="es-CL"/>
        </a:p>
      </dgm:t>
    </dgm:pt>
    <dgm:pt modelId="{ADCB53EA-1991-4209-B451-E215D3BFAA5D}" type="sibTrans" cxnId="{CFA556BB-BD9D-488F-8C37-B2B82626AE18}">
      <dgm:prSet/>
      <dgm:spPr/>
      <dgm:t>
        <a:bodyPr/>
        <a:lstStyle/>
        <a:p>
          <a:endParaRPr lang="es-CL"/>
        </a:p>
      </dgm:t>
    </dgm:pt>
    <dgm:pt modelId="{B5F8C139-EE5A-4381-B1AC-FD05EC98EB68}">
      <dgm:prSet custT="1"/>
      <dgm:spPr/>
      <dgm:t>
        <a:bodyPr/>
        <a:lstStyle/>
        <a:p>
          <a:r>
            <a:rPr lang="es-MX" sz="1900" dirty="0"/>
            <a:t>Seleccionar una de sus propuestas de Proyecto APT realizadas en el último semestre de APP y realizar ajustes si lo requiere (Indicar tecnologías y metodologías a utilizar)</a:t>
          </a:r>
          <a:endParaRPr lang="es-CL" sz="1900" dirty="0"/>
        </a:p>
      </dgm:t>
    </dgm:pt>
    <dgm:pt modelId="{B32EBAE4-D510-4428-B62B-BB46625EAD97}" type="parTrans" cxnId="{61863CFB-045D-4789-A5B8-14AAE1D5ADF9}">
      <dgm:prSet/>
      <dgm:spPr/>
      <dgm:t>
        <a:bodyPr/>
        <a:lstStyle/>
        <a:p>
          <a:endParaRPr lang="es-CL"/>
        </a:p>
      </dgm:t>
    </dgm:pt>
    <dgm:pt modelId="{775F13CD-8145-40F1-853A-3BE44FB3C64B}" type="sibTrans" cxnId="{61863CFB-045D-4789-A5B8-14AAE1D5ADF9}">
      <dgm:prSet/>
      <dgm:spPr/>
      <dgm:t>
        <a:bodyPr/>
        <a:lstStyle/>
        <a:p>
          <a:endParaRPr lang="es-CL"/>
        </a:p>
      </dgm:t>
    </dgm:pt>
    <dgm:pt modelId="{4A90662E-2139-49BF-86D6-1F74B09639A2}">
      <dgm:prSet custT="1"/>
      <dgm:spPr/>
      <dgm:t>
        <a:bodyPr/>
        <a:lstStyle/>
        <a:p>
          <a:r>
            <a:rPr lang="es-MX" sz="1900" dirty="0"/>
            <a:t>Generar una nueva idea de proyecto (Indicar tecnologías y metodologías a utilizar)</a:t>
          </a:r>
          <a:endParaRPr lang="es-CL" sz="1900" dirty="0"/>
        </a:p>
      </dgm:t>
    </dgm:pt>
    <dgm:pt modelId="{B101A659-88EF-4FA5-AEFB-8B3662D778E1}" type="parTrans" cxnId="{BE6435A1-1992-4B4B-B352-CF6AA9D41DE4}">
      <dgm:prSet/>
      <dgm:spPr/>
      <dgm:t>
        <a:bodyPr/>
        <a:lstStyle/>
        <a:p>
          <a:endParaRPr lang="es-CL"/>
        </a:p>
      </dgm:t>
    </dgm:pt>
    <dgm:pt modelId="{CD2D5160-3CE2-49C8-A60F-3D8CE9A4B592}" type="sibTrans" cxnId="{BE6435A1-1992-4B4B-B352-CF6AA9D41DE4}">
      <dgm:prSet/>
      <dgm:spPr/>
      <dgm:t>
        <a:bodyPr/>
        <a:lstStyle/>
        <a:p>
          <a:endParaRPr lang="es-CL"/>
        </a:p>
      </dgm:t>
    </dgm:pt>
    <dgm:pt modelId="{F8A9DD9F-E12C-4B95-9B33-38DD10D1A2FA}">
      <dgm:prSet/>
      <dgm:spPr/>
      <dgm:t>
        <a:bodyPr/>
        <a:lstStyle/>
        <a:p>
          <a:r>
            <a:rPr lang="es-MX" dirty="0"/>
            <a:t>Esta alternativa sólo se puede ejecutar en casos excepcionales</a:t>
          </a:r>
          <a:endParaRPr lang="es-CL" dirty="0"/>
        </a:p>
      </dgm:t>
    </dgm:pt>
    <dgm:pt modelId="{83B48169-3844-4E35-ADDF-7329E2104E7E}" type="parTrans" cxnId="{9E2C95F7-8975-4E07-AF01-F1495A298730}">
      <dgm:prSet/>
      <dgm:spPr/>
      <dgm:t>
        <a:bodyPr/>
        <a:lstStyle/>
        <a:p>
          <a:endParaRPr lang="es-CL"/>
        </a:p>
      </dgm:t>
    </dgm:pt>
    <dgm:pt modelId="{CB71D4DC-597A-4313-89D8-B9CFAE633E0F}" type="sibTrans" cxnId="{9E2C95F7-8975-4E07-AF01-F1495A298730}">
      <dgm:prSet/>
      <dgm:spPr/>
      <dgm:t>
        <a:bodyPr/>
        <a:lstStyle/>
        <a:p>
          <a:endParaRPr lang="es-CL"/>
        </a:p>
      </dgm:t>
    </dgm:pt>
    <dgm:pt modelId="{C65FBA06-A20B-41D4-92C7-9B870A0153C7}" type="pres">
      <dgm:prSet presAssocID="{D0EE2AEA-DED6-4036-8E5D-9A55C0A7670F}" presName="linear" presStyleCnt="0">
        <dgm:presLayoutVars>
          <dgm:dir/>
          <dgm:animLvl val="lvl"/>
          <dgm:resizeHandles val="exact"/>
        </dgm:presLayoutVars>
      </dgm:prSet>
      <dgm:spPr/>
    </dgm:pt>
    <dgm:pt modelId="{4BAEA1AA-265F-4846-A688-4BE6F1DA5DD3}" type="pres">
      <dgm:prSet presAssocID="{D587246B-ECF2-46AB-B741-7F5A6B3D7987}" presName="parentLin" presStyleCnt="0"/>
      <dgm:spPr/>
    </dgm:pt>
    <dgm:pt modelId="{CEE15FC7-9BEB-4D99-903E-3CCFBBBE0FF3}" type="pres">
      <dgm:prSet presAssocID="{D587246B-ECF2-46AB-B741-7F5A6B3D7987}" presName="parentLeftMargin" presStyleLbl="node1" presStyleIdx="0" presStyleCnt="3"/>
      <dgm:spPr/>
    </dgm:pt>
    <dgm:pt modelId="{3A608E5F-FD30-4162-AD87-DBB55098880C}" type="pres">
      <dgm:prSet presAssocID="{D587246B-ECF2-46AB-B741-7F5A6B3D79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1C0147-E1C4-4615-9632-3C647973833A}" type="pres">
      <dgm:prSet presAssocID="{D587246B-ECF2-46AB-B741-7F5A6B3D7987}" presName="negativeSpace" presStyleCnt="0"/>
      <dgm:spPr/>
    </dgm:pt>
    <dgm:pt modelId="{0F47335D-F241-4B57-BF4C-C03A96F99AA5}" type="pres">
      <dgm:prSet presAssocID="{D587246B-ECF2-46AB-B741-7F5A6B3D7987}" presName="childText" presStyleLbl="conFgAcc1" presStyleIdx="0" presStyleCnt="3">
        <dgm:presLayoutVars>
          <dgm:bulletEnabled val="1"/>
        </dgm:presLayoutVars>
      </dgm:prSet>
      <dgm:spPr/>
    </dgm:pt>
    <dgm:pt modelId="{B7FAAF37-673C-4885-A05F-2A5026ABFD57}" type="pres">
      <dgm:prSet presAssocID="{ADCB53EA-1991-4209-B451-E215D3BFAA5D}" presName="spaceBetweenRectangles" presStyleCnt="0"/>
      <dgm:spPr/>
    </dgm:pt>
    <dgm:pt modelId="{CA7E8D54-BBE4-4073-AEB4-0944AB4E459F}" type="pres">
      <dgm:prSet presAssocID="{19807747-8E6D-4717-9698-15D1C9FC4EF9}" presName="parentLin" presStyleCnt="0"/>
      <dgm:spPr/>
    </dgm:pt>
    <dgm:pt modelId="{EF3F4141-9406-4656-B953-85F1B3D96420}" type="pres">
      <dgm:prSet presAssocID="{19807747-8E6D-4717-9698-15D1C9FC4EF9}" presName="parentLeftMargin" presStyleLbl="node1" presStyleIdx="0" presStyleCnt="3"/>
      <dgm:spPr/>
    </dgm:pt>
    <dgm:pt modelId="{ECA5C8A6-C125-4D7F-B12A-436F20A7D5DE}" type="pres">
      <dgm:prSet presAssocID="{19807747-8E6D-4717-9698-15D1C9FC4E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F3CBDB-7BC4-48AB-BA6E-42AAD6AA07C0}" type="pres">
      <dgm:prSet presAssocID="{19807747-8E6D-4717-9698-15D1C9FC4EF9}" presName="negativeSpace" presStyleCnt="0"/>
      <dgm:spPr/>
    </dgm:pt>
    <dgm:pt modelId="{8F71508E-495B-4820-A9D6-DDB2E21E7239}" type="pres">
      <dgm:prSet presAssocID="{19807747-8E6D-4717-9698-15D1C9FC4EF9}" presName="childText" presStyleLbl="conFgAcc1" presStyleIdx="1" presStyleCnt="3">
        <dgm:presLayoutVars>
          <dgm:bulletEnabled val="1"/>
        </dgm:presLayoutVars>
      </dgm:prSet>
      <dgm:spPr/>
    </dgm:pt>
    <dgm:pt modelId="{362DAF72-067D-46F4-9714-574F14FAB5C1}" type="pres">
      <dgm:prSet presAssocID="{A60948C3-73BD-4842-B1D3-ED3E640376AC}" presName="spaceBetweenRectangles" presStyleCnt="0"/>
      <dgm:spPr/>
    </dgm:pt>
    <dgm:pt modelId="{26B30647-B1E4-48A6-9AE4-CD380C7F8015}" type="pres">
      <dgm:prSet presAssocID="{599DF312-39F0-441C-9FC7-360EA07D5166}" presName="parentLin" presStyleCnt="0"/>
      <dgm:spPr/>
    </dgm:pt>
    <dgm:pt modelId="{C46F8ACD-21DE-444A-91E6-0C3A8175FC9E}" type="pres">
      <dgm:prSet presAssocID="{599DF312-39F0-441C-9FC7-360EA07D5166}" presName="parentLeftMargin" presStyleLbl="node1" presStyleIdx="1" presStyleCnt="3"/>
      <dgm:spPr/>
    </dgm:pt>
    <dgm:pt modelId="{1B94CF82-96BB-46A8-9F48-5DEDAFB9932B}" type="pres">
      <dgm:prSet presAssocID="{599DF312-39F0-441C-9FC7-360EA07D516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3492C5-D97B-4F50-9891-1EB9E7A9F1C4}" type="pres">
      <dgm:prSet presAssocID="{599DF312-39F0-441C-9FC7-360EA07D5166}" presName="negativeSpace" presStyleCnt="0"/>
      <dgm:spPr/>
    </dgm:pt>
    <dgm:pt modelId="{8C7E855A-2BFB-4E8B-BF7D-27BF6D45C579}" type="pres">
      <dgm:prSet presAssocID="{599DF312-39F0-441C-9FC7-360EA07D516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CB16F09-FA44-4BBE-BF0F-1BEB3C7A1BB7}" srcId="{D0EE2AEA-DED6-4036-8E5D-9A55C0A7670F}" destId="{599DF312-39F0-441C-9FC7-360EA07D5166}" srcOrd="2" destOrd="0" parTransId="{99164F7C-DE4B-4FB5-A496-9082FD6E2C37}" sibTransId="{A70F9ADA-5799-42E0-863B-C96B7114195F}"/>
    <dgm:cxn modelId="{3C1BE61A-C272-4514-BA7D-2C45FC75C300}" type="presOf" srcId="{599DF312-39F0-441C-9FC7-360EA07D5166}" destId="{C46F8ACD-21DE-444A-91E6-0C3A8175FC9E}" srcOrd="0" destOrd="0" presId="urn:microsoft.com/office/officeart/2005/8/layout/list1"/>
    <dgm:cxn modelId="{A8116B28-2A80-454C-A0A9-861F76A27849}" type="presOf" srcId="{F8A9DD9F-E12C-4B95-9B33-38DD10D1A2FA}" destId="{8C7E855A-2BFB-4E8B-BF7D-27BF6D45C579}" srcOrd="0" destOrd="0" presId="urn:microsoft.com/office/officeart/2005/8/layout/list1"/>
    <dgm:cxn modelId="{FFD32235-029E-4A46-8302-8FEB3D6D611D}" srcId="{D0EE2AEA-DED6-4036-8E5D-9A55C0A7670F}" destId="{19807747-8E6D-4717-9698-15D1C9FC4EF9}" srcOrd="1" destOrd="0" parTransId="{289A41F1-9FD2-4BD0-AD43-7F075B85D21A}" sibTransId="{A60948C3-73BD-4842-B1D3-ED3E640376AC}"/>
    <dgm:cxn modelId="{08686967-96BD-48C0-9DE7-1C202B2567A6}" type="presOf" srcId="{B5F8C139-EE5A-4381-B1AC-FD05EC98EB68}" destId="{0F47335D-F241-4B57-BF4C-C03A96F99AA5}" srcOrd="0" destOrd="0" presId="urn:microsoft.com/office/officeart/2005/8/layout/list1"/>
    <dgm:cxn modelId="{F3407C67-12C2-48B4-B0BF-3360EE33BA68}" type="presOf" srcId="{D587246B-ECF2-46AB-B741-7F5A6B3D7987}" destId="{3A608E5F-FD30-4162-AD87-DBB55098880C}" srcOrd="1" destOrd="0" presId="urn:microsoft.com/office/officeart/2005/8/layout/list1"/>
    <dgm:cxn modelId="{C71E0D4B-83C7-404F-B169-1AB76A4C8DD5}" type="presOf" srcId="{4A90662E-2139-49BF-86D6-1F74B09639A2}" destId="{8F71508E-495B-4820-A9D6-DDB2E21E7239}" srcOrd="0" destOrd="0" presId="urn:microsoft.com/office/officeart/2005/8/layout/list1"/>
    <dgm:cxn modelId="{33DB918F-6540-4959-A99B-85628F3CF88C}" type="presOf" srcId="{19807747-8E6D-4717-9698-15D1C9FC4EF9}" destId="{ECA5C8A6-C125-4D7F-B12A-436F20A7D5DE}" srcOrd="1" destOrd="0" presId="urn:microsoft.com/office/officeart/2005/8/layout/list1"/>
    <dgm:cxn modelId="{3CE08898-EEBA-4CB9-9B04-BD848AB8A428}" type="presOf" srcId="{D587246B-ECF2-46AB-B741-7F5A6B3D7987}" destId="{CEE15FC7-9BEB-4D99-903E-3CCFBBBE0FF3}" srcOrd="0" destOrd="0" presId="urn:microsoft.com/office/officeart/2005/8/layout/list1"/>
    <dgm:cxn modelId="{BE6435A1-1992-4B4B-B352-CF6AA9D41DE4}" srcId="{19807747-8E6D-4717-9698-15D1C9FC4EF9}" destId="{4A90662E-2139-49BF-86D6-1F74B09639A2}" srcOrd="0" destOrd="0" parTransId="{B101A659-88EF-4FA5-AEFB-8B3662D778E1}" sibTransId="{CD2D5160-3CE2-49C8-A60F-3D8CE9A4B592}"/>
    <dgm:cxn modelId="{1E7843A2-2CF5-43A9-ADB8-4A0BA115ACA8}" type="presOf" srcId="{19807747-8E6D-4717-9698-15D1C9FC4EF9}" destId="{EF3F4141-9406-4656-B953-85F1B3D96420}" srcOrd="0" destOrd="0" presId="urn:microsoft.com/office/officeart/2005/8/layout/list1"/>
    <dgm:cxn modelId="{CFA556BB-BD9D-488F-8C37-B2B82626AE18}" srcId="{D0EE2AEA-DED6-4036-8E5D-9A55C0A7670F}" destId="{D587246B-ECF2-46AB-B741-7F5A6B3D7987}" srcOrd="0" destOrd="0" parTransId="{F0476321-136E-4BC9-9A97-7086613A64D8}" sibTransId="{ADCB53EA-1991-4209-B451-E215D3BFAA5D}"/>
    <dgm:cxn modelId="{71DA2DCB-6A85-427C-98B0-B063B79B8346}" type="presOf" srcId="{599DF312-39F0-441C-9FC7-360EA07D5166}" destId="{1B94CF82-96BB-46A8-9F48-5DEDAFB9932B}" srcOrd="1" destOrd="0" presId="urn:microsoft.com/office/officeart/2005/8/layout/list1"/>
    <dgm:cxn modelId="{9E2C95F7-8975-4E07-AF01-F1495A298730}" srcId="{599DF312-39F0-441C-9FC7-360EA07D5166}" destId="{F8A9DD9F-E12C-4B95-9B33-38DD10D1A2FA}" srcOrd="0" destOrd="0" parTransId="{83B48169-3844-4E35-ADDF-7329E2104E7E}" sibTransId="{CB71D4DC-597A-4313-89D8-B9CFAE633E0F}"/>
    <dgm:cxn modelId="{61863CFB-045D-4789-A5B8-14AAE1D5ADF9}" srcId="{D587246B-ECF2-46AB-B741-7F5A6B3D7987}" destId="{B5F8C139-EE5A-4381-B1AC-FD05EC98EB68}" srcOrd="0" destOrd="0" parTransId="{B32EBAE4-D510-4428-B62B-BB46625EAD97}" sibTransId="{775F13CD-8145-40F1-853A-3BE44FB3C64B}"/>
    <dgm:cxn modelId="{7823E6FC-B378-4FB2-B0E7-34176C329E2C}" type="presOf" srcId="{D0EE2AEA-DED6-4036-8E5D-9A55C0A7670F}" destId="{C65FBA06-A20B-41D4-92C7-9B870A0153C7}" srcOrd="0" destOrd="0" presId="urn:microsoft.com/office/officeart/2005/8/layout/list1"/>
    <dgm:cxn modelId="{E3BC558D-1411-41ED-99CB-602E330361C3}" type="presParOf" srcId="{C65FBA06-A20B-41D4-92C7-9B870A0153C7}" destId="{4BAEA1AA-265F-4846-A688-4BE6F1DA5DD3}" srcOrd="0" destOrd="0" presId="urn:microsoft.com/office/officeart/2005/8/layout/list1"/>
    <dgm:cxn modelId="{E19AC96E-A053-45B6-A9CE-369D1DE5B788}" type="presParOf" srcId="{4BAEA1AA-265F-4846-A688-4BE6F1DA5DD3}" destId="{CEE15FC7-9BEB-4D99-903E-3CCFBBBE0FF3}" srcOrd="0" destOrd="0" presId="urn:microsoft.com/office/officeart/2005/8/layout/list1"/>
    <dgm:cxn modelId="{B1E31213-FB48-4F33-BFB7-6C1EC39BD707}" type="presParOf" srcId="{4BAEA1AA-265F-4846-A688-4BE6F1DA5DD3}" destId="{3A608E5F-FD30-4162-AD87-DBB55098880C}" srcOrd="1" destOrd="0" presId="urn:microsoft.com/office/officeart/2005/8/layout/list1"/>
    <dgm:cxn modelId="{E32DA5FE-4819-42E8-8AD2-90A9DC94A15E}" type="presParOf" srcId="{C65FBA06-A20B-41D4-92C7-9B870A0153C7}" destId="{061C0147-E1C4-4615-9632-3C647973833A}" srcOrd="1" destOrd="0" presId="urn:microsoft.com/office/officeart/2005/8/layout/list1"/>
    <dgm:cxn modelId="{D340FEC9-99F7-4EA3-802E-8B479BCC1041}" type="presParOf" srcId="{C65FBA06-A20B-41D4-92C7-9B870A0153C7}" destId="{0F47335D-F241-4B57-BF4C-C03A96F99AA5}" srcOrd="2" destOrd="0" presId="urn:microsoft.com/office/officeart/2005/8/layout/list1"/>
    <dgm:cxn modelId="{FE14985B-C331-4970-A23D-C4CB009E9C9A}" type="presParOf" srcId="{C65FBA06-A20B-41D4-92C7-9B870A0153C7}" destId="{B7FAAF37-673C-4885-A05F-2A5026ABFD57}" srcOrd="3" destOrd="0" presId="urn:microsoft.com/office/officeart/2005/8/layout/list1"/>
    <dgm:cxn modelId="{42CF9B5F-037F-46E1-9619-896A2289FCA1}" type="presParOf" srcId="{C65FBA06-A20B-41D4-92C7-9B870A0153C7}" destId="{CA7E8D54-BBE4-4073-AEB4-0944AB4E459F}" srcOrd="4" destOrd="0" presId="urn:microsoft.com/office/officeart/2005/8/layout/list1"/>
    <dgm:cxn modelId="{07AE323E-5521-40A3-B9D3-290DA2BC5FAC}" type="presParOf" srcId="{CA7E8D54-BBE4-4073-AEB4-0944AB4E459F}" destId="{EF3F4141-9406-4656-B953-85F1B3D96420}" srcOrd="0" destOrd="0" presId="urn:microsoft.com/office/officeart/2005/8/layout/list1"/>
    <dgm:cxn modelId="{632164C1-372E-4301-87B9-338086072E42}" type="presParOf" srcId="{CA7E8D54-BBE4-4073-AEB4-0944AB4E459F}" destId="{ECA5C8A6-C125-4D7F-B12A-436F20A7D5DE}" srcOrd="1" destOrd="0" presId="urn:microsoft.com/office/officeart/2005/8/layout/list1"/>
    <dgm:cxn modelId="{8AFF31BD-925D-4B81-AD5C-7AB18524CE95}" type="presParOf" srcId="{C65FBA06-A20B-41D4-92C7-9B870A0153C7}" destId="{65F3CBDB-7BC4-48AB-BA6E-42AAD6AA07C0}" srcOrd="5" destOrd="0" presId="urn:microsoft.com/office/officeart/2005/8/layout/list1"/>
    <dgm:cxn modelId="{D8EEC88C-F8D2-4B16-9EB8-1BC87402C541}" type="presParOf" srcId="{C65FBA06-A20B-41D4-92C7-9B870A0153C7}" destId="{8F71508E-495B-4820-A9D6-DDB2E21E7239}" srcOrd="6" destOrd="0" presId="urn:microsoft.com/office/officeart/2005/8/layout/list1"/>
    <dgm:cxn modelId="{73EB1469-B03A-4D8A-AA8D-0CF64C224766}" type="presParOf" srcId="{C65FBA06-A20B-41D4-92C7-9B870A0153C7}" destId="{362DAF72-067D-46F4-9714-574F14FAB5C1}" srcOrd="7" destOrd="0" presId="urn:microsoft.com/office/officeart/2005/8/layout/list1"/>
    <dgm:cxn modelId="{648FE12E-644B-4DE8-82EA-7354CE9DECE0}" type="presParOf" srcId="{C65FBA06-A20B-41D4-92C7-9B870A0153C7}" destId="{26B30647-B1E4-48A6-9AE4-CD380C7F8015}" srcOrd="8" destOrd="0" presId="urn:microsoft.com/office/officeart/2005/8/layout/list1"/>
    <dgm:cxn modelId="{0782439A-B30D-4B57-A1A7-B6B4E2644D99}" type="presParOf" srcId="{26B30647-B1E4-48A6-9AE4-CD380C7F8015}" destId="{C46F8ACD-21DE-444A-91E6-0C3A8175FC9E}" srcOrd="0" destOrd="0" presId="urn:microsoft.com/office/officeart/2005/8/layout/list1"/>
    <dgm:cxn modelId="{D4D2D375-947C-4DFA-A2EF-59FBFB2157AE}" type="presParOf" srcId="{26B30647-B1E4-48A6-9AE4-CD380C7F8015}" destId="{1B94CF82-96BB-46A8-9F48-5DEDAFB9932B}" srcOrd="1" destOrd="0" presId="urn:microsoft.com/office/officeart/2005/8/layout/list1"/>
    <dgm:cxn modelId="{CAE93EB5-23EC-4F2F-B363-64814594D011}" type="presParOf" srcId="{C65FBA06-A20B-41D4-92C7-9B870A0153C7}" destId="{243492C5-D97B-4F50-9891-1EB9E7A9F1C4}" srcOrd="9" destOrd="0" presId="urn:microsoft.com/office/officeart/2005/8/layout/list1"/>
    <dgm:cxn modelId="{B1382D88-9FCE-4D49-A90A-2A047E545C61}" type="presParOf" srcId="{C65FBA06-A20B-41D4-92C7-9B870A0153C7}" destId="{8C7E855A-2BFB-4E8B-BF7D-27BF6D45C57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EE2AEA-DED6-4036-8E5D-9A55C0A767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9807747-8E6D-4717-9698-15D1C9FC4EF9}">
      <dgm:prSet custT="1"/>
      <dgm:spPr>
        <a:solidFill>
          <a:schemeClr val="tx1"/>
        </a:solidFill>
      </dgm:spPr>
      <dgm:t>
        <a:bodyPr/>
        <a:lstStyle/>
        <a:p>
          <a:r>
            <a:rPr lang="es-CL" sz="1900" dirty="0"/>
            <a:t>Situación real o simulada</a:t>
          </a:r>
        </a:p>
      </dgm:t>
    </dgm:pt>
    <dgm:pt modelId="{289A41F1-9FD2-4BD0-AD43-7F075B85D21A}" type="parTrans" cxnId="{FFD32235-029E-4A46-8302-8FEB3D6D611D}">
      <dgm:prSet/>
      <dgm:spPr/>
      <dgm:t>
        <a:bodyPr/>
        <a:lstStyle/>
        <a:p>
          <a:endParaRPr lang="es-CL"/>
        </a:p>
      </dgm:t>
    </dgm:pt>
    <dgm:pt modelId="{A60948C3-73BD-4842-B1D3-ED3E640376AC}" type="sibTrans" cxnId="{FFD32235-029E-4A46-8302-8FEB3D6D611D}">
      <dgm:prSet/>
      <dgm:spPr/>
      <dgm:t>
        <a:bodyPr/>
        <a:lstStyle/>
        <a:p>
          <a:endParaRPr lang="es-CL"/>
        </a:p>
      </dgm:t>
    </dgm:pt>
    <dgm:pt modelId="{599DF312-39F0-441C-9FC7-360EA07D5166}">
      <dgm:prSet custT="1"/>
      <dgm:spPr>
        <a:solidFill>
          <a:schemeClr val="tx1"/>
        </a:solidFill>
      </dgm:spPr>
      <dgm:t>
        <a:bodyPr/>
        <a:lstStyle/>
        <a:p>
          <a:r>
            <a:rPr lang="es-CL" sz="1900" dirty="0"/>
            <a:t>Factibilidad</a:t>
          </a:r>
        </a:p>
      </dgm:t>
    </dgm:pt>
    <dgm:pt modelId="{99164F7C-DE4B-4FB5-A496-9082FD6E2C37}" type="parTrans" cxnId="{3CB16F09-FA44-4BBE-BF0F-1BEB3C7A1BB7}">
      <dgm:prSet/>
      <dgm:spPr/>
      <dgm:t>
        <a:bodyPr/>
        <a:lstStyle/>
        <a:p>
          <a:endParaRPr lang="es-CL"/>
        </a:p>
      </dgm:t>
    </dgm:pt>
    <dgm:pt modelId="{A70F9ADA-5799-42E0-863B-C96B7114195F}" type="sibTrans" cxnId="{3CB16F09-FA44-4BBE-BF0F-1BEB3C7A1BB7}">
      <dgm:prSet/>
      <dgm:spPr/>
      <dgm:t>
        <a:bodyPr/>
        <a:lstStyle/>
        <a:p>
          <a:endParaRPr lang="es-CL"/>
        </a:p>
      </dgm:t>
    </dgm:pt>
    <dgm:pt modelId="{D587246B-ECF2-46AB-B741-7F5A6B3D7987}">
      <dgm:prSet custT="1"/>
      <dgm:spPr>
        <a:solidFill>
          <a:schemeClr val="tx1"/>
        </a:solidFill>
      </dgm:spPr>
      <dgm:t>
        <a:bodyPr/>
        <a:lstStyle/>
        <a:p>
          <a:r>
            <a:rPr lang="es-CL" sz="1900" kern="1200" dirty="0"/>
            <a:t>Integración de competencias</a:t>
          </a:r>
        </a:p>
      </dgm:t>
    </dgm:pt>
    <dgm:pt modelId="{F0476321-136E-4BC9-9A97-7086613A64D8}" type="parTrans" cxnId="{CFA556BB-BD9D-488F-8C37-B2B82626AE18}">
      <dgm:prSet/>
      <dgm:spPr/>
      <dgm:t>
        <a:bodyPr/>
        <a:lstStyle/>
        <a:p>
          <a:endParaRPr lang="es-CL"/>
        </a:p>
      </dgm:t>
    </dgm:pt>
    <dgm:pt modelId="{ADCB53EA-1991-4209-B451-E215D3BFAA5D}" type="sibTrans" cxnId="{CFA556BB-BD9D-488F-8C37-B2B82626AE18}">
      <dgm:prSet/>
      <dgm:spPr/>
      <dgm:t>
        <a:bodyPr/>
        <a:lstStyle/>
        <a:p>
          <a:endParaRPr lang="es-CL"/>
        </a:p>
      </dgm:t>
    </dgm:pt>
    <dgm:pt modelId="{B5F8C139-EE5A-4381-B1AC-FD05EC98EB68}">
      <dgm:prSet custT="1"/>
      <dgm:spPr/>
      <dgm:t>
        <a:bodyPr/>
        <a:lstStyle/>
        <a:p>
          <a:r>
            <a:rPr lang="es-MX" sz="1900" dirty="0"/>
            <a:t>Debe integrar la mayor cantidad de competencias del perfil de egreso (al menos dos competencias), que permitan al estudiante poner de manifiesto aprendizajes de diferentes asignaturas de la carrera.</a:t>
          </a:r>
          <a:endParaRPr lang="es-CL" sz="1900" dirty="0"/>
        </a:p>
      </dgm:t>
    </dgm:pt>
    <dgm:pt modelId="{B32EBAE4-D510-4428-B62B-BB46625EAD97}" type="parTrans" cxnId="{61863CFB-045D-4789-A5B8-14AAE1D5ADF9}">
      <dgm:prSet/>
      <dgm:spPr/>
      <dgm:t>
        <a:bodyPr/>
        <a:lstStyle/>
        <a:p>
          <a:endParaRPr lang="es-CL"/>
        </a:p>
      </dgm:t>
    </dgm:pt>
    <dgm:pt modelId="{775F13CD-8145-40F1-853A-3BE44FB3C64B}" type="sibTrans" cxnId="{61863CFB-045D-4789-A5B8-14AAE1D5ADF9}">
      <dgm:prSet/>
      <dgm:spPr/>
      <dgm:t>
        <a:bodyPr/>
        <a:lstStyle/>
        <a:p>
          <a:endParaRPr lang="es-CL"/>
        </a:p>
      </dgm:t>
    </dgm:pt>
    <dgm:pt modelId="{4A90662E-2139-49BF-86D6-1F74B09639A2}">
      <dgm:prSet custT="1"/>
      <dgm:spPr/>
      <dgm:t>
        <a:bodyPr/>
        <a:lstStyle/>
        <a:p>
          <a:r>
            <a:rPr lang="es-MX" sz="1900" dirty="0"/>
            <a:t>Debe ser una situación real o simulada a la que el estudiante podría enfrentarse en el campo laboral. El Proyecto APT debe ser consistente con los principios de la evaluación.</a:t>
          </a:r>
          <a:endParaRPr lang="es-CL" sz="1900" dirty="0"/>
        </a:p>
      </dgm:t>
    </dgm:pt>
    <dgm:pt modelId="{B101A659-88EF-4FA5-AEFB-8B3662D778E1}" type="parTrans" cxnId="{BE6435A1-1992-4B4B-B352-CF6AA9D41DE4}">
      <dgm:prSet/>
      <dgm:spPr/>
      <dgm:t>
        <a:bodyPr/>
        <a:lstStyle/>
        <a:p>
          <a:endParaRPr lang="es-CL"/>
        </a:p>
      </dgm:t>
    </dgm:pt>
    <dgm:pt modelId="{CD2D5160-3CE2-49C8-A60F-3D8CE9A4B592}" type="sibTrans" cxnId="{BE6435A1-1992-4B4B-B352-CF6AA9D41DE4}">
      <dgm:prSet/>
      <dgm:spPr/>
      <dgm:t>
        <a:bodyPr/>
        <a:lstStyle/>
        <a:p>
          <a:endParaRPr lang="es-CL"/>
        </a:p>
      </dgm:t>
    </dgm:pt>
    <dgm:pt modelId="{F8A9DD9F-E12C-4B95-9B33-38DD10D1A2FA}">
      <dgm:prSet custT="1"/>
      <dgm:spPr/>
      <dgm:t>
        <a:bodyPr/>
        <a:lstStyle/>
        <a:p>
          <a:r>
            <a:rPr lang="es-MX" sz="1900" dirty="0"/>
            <a:t>Debe ser un proyecto posible de realizar, considerando los siguientes aspectos:</a:t>
          </a:r>
          <a:endParaRPr lang="es-CL" sz="1900" dirty="0"/>
        </a:p>
      </dgm:t>
    </dgm:pt>
    <dgm:pt modelId="{83B48169-3844-4E35-ADDF-7329E2104E7E}" type="parTrans" cxnId="{9E2C95F7-8975-4E07-AF01-F1495A298730}">
      <dgm:prSet/>
      <dgm:spPr/>
      <dgm:t>
        <a:bodyPr/>
        <a:lstStyle/>
        <a:p>
          <a:endParaRPr lang="es-CL"/>
        </a:p>
      </dgm:t>
    </dgm:pt>
    <dgm:pt modelId="{CB71D4DC-597A-4313-89D8-B9CFAE633E0F}" type="sibTrans" cxnId="{9E2C95F7-8975-4E07-AF01-F1495A298730}">
      <dgm:prSet/>
      <dgm:spPr/>
      <dgm:t>
        <a:bodyPr/>
        <a:lstStyle/>
        <a:p>
          <a:endParaRPr lang="es-CL"/>
        </a:p>
      </dgm:t>
    </dgm:pt>
    <dgm:pt modelId="{4F44F866-205F-400C-ACF9-9A5A7BFBDCC7}">
      <dgm:prSet custT="1"/>
      <dgm:spPr/>
      <dgm:t>
        <a:bodyPr/>
        <a:lstStyle/>
        <a:p>
          <a:r>
            <a:rPr lang="es-MX" sz="1900" dirty="0"/>
            <a:t>El tiempo estipulado para esta asignatura (durante un semestre y 20 créditos);</a:t>
          </a:r>
          <a:endParaRPr lang="es-CL" sz="1900" dirty="0"/>
        </a:p>
      </dgm:t>
    </dgm:pt>
    <dgm:pt modelId="{D3837841-DBD3-45E8-9335-9C5CE1AC494E}" type="parTrans" cxnId="{ADD8555D-A601-4FFE-B993-E79DA0B62510}">
      <dgm:prSet/>
      <dgm:spPr/>
      <dgm:t>
        <a:bodyPr/>
        <a:lstStyle/>
        <a:p>
          <a:endParaRPr lang="es-CL"/>
        </a:p>
      </dgm:t>
    </dgm:pt>
    <dgm:pt modelId="{661EADA7-580C-4959-B1BB-FE5FD2871C7D}" type="sibTrans" cxnId="{ADD8555D-A601-4FFE-B993-E79DA0B62510}">
      <dgm:prSet/>
      <dgm:spPr/>
      <dgm:t>
        <a:bodyPr/>
        <a:lstStyle/>
        <a:p>
          <a:endParaRPr lang="es-CL"/>
        </a:p>
      </dgm:t>
    </dgm:pt>
    <dgm:pt modelId="{D029EC7A-B31F-4516-9D19-AD0FF9CB3587}">
      <dgm:prSet custT="1"/>
      <dgm:spPr/>
      <dgm:t>
        <a:bodyPr/>
        <a:lstStyle/>
        <a:p>
          <a:r>
            <a:rPr lang="es-MX" sz="1900" dirty="0"/>
            <a:t>Los materiales que se requieren;</a:t>
          </a:r>
          <a:endParaRPr lang="es-CL" sz="1900" dirty="0"/>
        </a:p>
      </dgm:t>
    </dgm:pt>
    <dgm:pt modelId="{EA4FE85F-E6C6-439D-B549-13806F9FC5C9}" type="parTrans" cxnId="{651ABC33-9046-45C5-BD19-98DAC446CB51}">
      <dgm:prSet/>
      <dgm:spPr/>
      <dgm:t>
        <a:bodyPr/>
        <a:lstStyle/>
        <a:p>
          <a:endParaRPr lang="es-CL"/>
        </a:p>
      </dgm:t>
    </dgm:pt>
    <dgm:pt modelId="{AE748F69-1248-483B-A3D0-3463DEEF5DA9}" type="sibTrans" cxnId="{651ABC33-9046-45C5-BD19-98DAC446CB51}">
      <dgm:prSet/>
      <dgm:spPr/>
      <dgm:t>
        <a:bodyPr/>
        <a:lstStyle/>
        <a:p>
          <a:endParaRPr lang="es-CL"/>
        </a:p>
      </dgm:t>
    </dgm:pt>
    <dgm:pt modelId="{F874B3B8-01CD-44A6-BC08-B6E81CDD751B}">
      <dgm:prSet custT="1"/>
      <dgm:spPr/>
      <dgm:t>
        <a:bodyPr/>
        <a:lstStyle/>
        <a:p>
          <a:r>
            <a:rPr lang="es-MX" sz="1900" dirty="0"/>
            <a:t>Los factores externos que podrían facilitar o dificultar su implementación.</a:t>
          </a:r>
          <a:endParaRPr lang="es-CL" sz="1900" dirty="0"/>
        </a:p>
      </dgm:t>
    </dgm:pt>
    <dgm:pt modelId="{7B83A77B-0DFD-45C8-A392-BB8E4BAED310}" type="parTrans" cxnId="{67036E29-C072-4320-BB14-B8067C82CC6B}">
      <dgm:prSet/>
      <dgm:spPr/>
      <dgm:t>
        <a:bodyPr/>
        <a:lstStyle/>
        <a:p>
          <a:endParaRPr lang="es-CL"/>
        </a:p>
      </dgm:t>
    </dgm:pt>
    <dgm:pt modelId="{7C0CBDA4-51C0-4A4F-8EEF-B547F375F4A0}" type="sibTrans" cxnId="{67036E29-C072-4320-BB14-B8067C82CC6B}">
      <dgm:prSet/>
      <dgm:spPr/>
      <dgm:t>
        <a:bodyPr/>
        <a:lstStyle/>
        <a:p>
          <a:endParaRPr lang="es-CL"/>
        </a:p>
      </dgm:t>
    </dgm:pt>
    <dgm:pt modelId="{C65FBA06-A20B-41D4-92C7-9B870A0153C7}" type="pres">
      <dgm:prSet presAssocID="{D0EE2AEA-DED6-4036-8E5D-9A55C0A7670F}" presName="linear" presStyleCnt="0">
        <dgm:presLayoutVars>
          <dgm:dir/>
          <dgm:animLvl val="lvl"/>
          <dgm:resizeHandles val="exact"/>
        </dgm:presLayoutVars>
      </dgm:prSet>
      <dgm:spPr/>
    </dgm:pt>
    <dgm:pt modelId="{4BAEA1AA-265F-4846-A688-4BE6F1DA5DD3}" type="pres">
      <dgm:prSet presAssocID="{D587246B-ECF2-46AB-B741-7F5A6B3D7987}" presName="parentLin" presStyleCnt="0"/>
      <dgm:spPr/>
    </dgm:pt>
    <dgm:pt modelId="{CEE15FC7-9BEB-4D99-903E-3CCFBBBE0FF3}" type="pres">
      <dgm:prSet presAssocID="{D587246B-ECF2-46AB-B741-7F5A6B3D7987}" presName="parentLeftMargin" presStyleLbl="node1" presStyleIdx="0" presStyleCnt="3"/>
      <dgm:spPr/>
    </dgm:pt>
    <dgm:pt modelId="{3A608E5F-FD30-4162-AD87-DBB55098880C}" type="pres">
      <dgm:prSet presAssocID="{D587246B-ECF2-46AB-B741-7F5A6B3D79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1C0147-E1C4-4615-9632-3C647973833A}" type="pres">
      <dgm:prSet presAssocID="{D587246B-ECF2-46AB-B741-7F5A6B3D7987}" presName="negativeSpace" presStyleCnt="0"/>
      <dgm:spPr/>
    </dgm:pt>
    <dgm:pt modelId="{0F47335D-F241-4B57-BF4C-C03A96F99AA5}" type="pres">
      <dgm:prSet presAssocID="{D587246B-ECF2-46AB-B741-7F5A6B3D7987}" presName="childText" presStyleLbl="conFgAcc1" presStyleIdx="0" presStyleCnt="3">
        <dgm:presLayoutVars>
          <dgm:bulletEnabled val="1"/>
        </dgm:presLayoutVars>
      </dgm:prSet>
      <dgm:spPr/>
    </dgm:pt>
    <dgm:pt modelId="{B7FAAF37-673C-4885-A05F-2A5026ABFD57}" type="pres">
      <dgm:prSet presAssocID="{ADCB53EA-1991-4209-B451-E215D3BFAA5D}" presName="spaceBetweenRectangles" presStyleCnt="0"/>
      <dgm:spPr/>
    </dgm:pt>
    <dgm:pt modelId="{CA7E8D54-BBE4-4073-AEB4-0944AB4E459F}" type="pres">
      <dgm:prSet presAssocID="{19807747-8E6D-4717-9698-15D1C9FC4EF9}" presName="parentLin" presStyleCnt="0"/>
      <dgm:spPr/>
    </dgm:pt>
    <dgm:pt modelId="{EF3F4141-9406-4656-B953-85F1B3D96420}" type="pres">
      <dgm:prSet presAssocID="{19807747-8E6D-4717-9698-15D1C9FC4EF9}" presName="parentLeftMargin" presStyleLbl="node1" presStyleIdx="0" presStyleCnt="3"/>
      <dgm:spPr/>
    </dgm:pt>
    <dgm:pt modelId="{ECA5C8A6-C125-4D7F-B12A-436F20A7D5DE}" type="pres">
      <dgm:prSet presAssocID="{19807747-8E6D-4717-9698-15D1C9FC4E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F3CBDB-7BC4-48AB-BA6E-42AAD6AA07C0}" type="pres">
      <dgm:prSet presAssocID="{19807747-8E6D-4717-9698-15D1C9FC4EF9}" presName="negativeSpace" presStyleCnt="0"/>
      <dgm:spPr/>
    </dgm:pt>
    <dgm:pt modelId="{8F71508E-495B-4820-A9D6-DDB2E21E7239}" type="pres">
      <dgm:prSet presAssocID="{19807747-8E6D-4717-9698-15D1C9FC4EF9}" presName="childText" presStyleLbl="conFgAcc1" presStyleIdx="1" presStyleCnt="3">
        <dgm:presLayoutVars>
          <dgm:bulletEnabled val="1"/>
        </dgm:presLayoutVars>
      </dgm:prSet>
      <dgm:spPr/>
    </dgm:pt>
    <dgm:pt modelId="{362DAF72-067D-46F4-9714-574F14FAB5C1}" type="pres">
      <dgm:prSet presAssocID="{A60948C3-73BD-4842-B1D3-ED3E640376AC}" presName="spaceBetweenRectangles" presStyleCnt="0"/>
      <dgm:spPr/>
    </dgm:pt>
    <dgm:pt modelId="{26B30647-B1E4-48A6-9AE4-CD380C7F8015}" type="pres">
      <dgm:prSet presAssocID="{599DF312-39F0-441C-9FC7-360EA07D5166}" presName="parentLin" presStyleCnt="0"/>
      <dgm:spPr/>
    </dgm:pt>
    <dgm:pt modelId="{C46F8ACD-21DE-444A-91E6-0C3A8175FC9E}" type="pres">
      <dgm:prSet presAssocID="{599DF312-39F0-441C-9FC7-360EA07D5166}" presName="parentLeftMargin" presStyleLbl="node1" presStyleIdx="1" presStyleCnt="3"/>
      <dgm:spPr/>
    </dgm:pt>
    <dgm:pt modelId="{1B94CF82-96BB-46A8-9F48-5DEDAFB9932B}" type="pres">
      <dgm:prSet presAssocID="{599DF312-39F0-441C-9FC7-360EA07D516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3492C5-D97B-4F50-9891-1EB9E7A9F1C4}" type="pres">
      <dgm:prSet presAssocID="{599DF312-39F0-441C-9FC7-360EA07D5166}" presName="negativeSpace" presStyleCnt="0"/>
      <dgm:spPr/>
    </dgm:pt>
    <dgm:pt modelId="{8C7E855A-2BFB-4E8B-BF7D-27BF6D45C579}" type="pres">
      <dgm:prSet presAssocID="{599DF312-39F0-441C-9FC7-360EA07D516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CB16F09-FA44-4BBE-BF0F-1BEB3C7A1BB7}" srcId="{D0EE2AEA-DED6-4036-8E5D-9A55C0A7670F}" destId="{599DF312-39F0-441C-9FC7-360EA07D5166}" srcOrd="2" destOrd="0" parTransId="{99164F7C-DE4B-4FB5-A496-9082FD6E2C37}" sibTransId="{A70F9ADA-5799-42E0-863B-C96B7114195F}"/>
    <dgm:cxn modelId="{3C1BE61A-C272-4514-BA7D-2C45FC75C300}" type="presOf" srcId="{599DF312-39F0-441C-9FC7-360EA07D5166}" destId="{C46F8ACD-21DE-444A-91E6-0C3A8175FC9E}" srcOrd="0" destOrd="0" presId="urn:microsoft.com/office/officeart/2005/8/layout/list1"/>
    <dgm:cxn modelId="{F5BB8D1C-74D8-4774-8FC9-F9D0E4F39D74}" type="presOf" srcId="{D029EC7A-B31F-4516-9D19-AD0FF9CB3587}" destId="{8C7E855A-2BFB-4E8B-BF7D-27BF6D45C579}" srcOrd="0" destOrd="2" presId="urn:microsoft.com/office/officeart/2005/8/layout/list1"/>
    <dgm:cxn modelId="{A8116B28-2A80-454C-A0A9-861F76A27849}" type="presOf" srcId="{F8A9DD9F-E12C-4B95-9B33-38DD10D1A2FA}" destId="{8C7E855A-2BFB-4E8B-BF7D-27BF6D45C579}" srcOrd="0" destOrd="0" presId="urn:microsoft.com/office/officeart/2005/8/layout/list1"/>
    <dgm:cxn modelId="{67036E29-C072-4320-BB14-B8067C82CC6B}" srcId="{F8A9DD9F-E12C-4B95-9B33-38DD10D1A2FA}" destId="{F874B3B8-01CD-44A6-BC08-B6E81CDD751B}" srcOrd="2" destOrd="0" parTransId="{7B83A77B-0DFD-45C8-A392-BB8E4BAED310}" sibTransId="{7C0CBDA4-51C0-4A4F-8EEF-B547F375F4A0}"/>
    <dgm:cxn modelId="{651ABC33-9046-45C5-BD19-98DAC446CB51}" srcId="{F8A9DD9F-E12C-4B95-9B33-38DD10D1A2FA}" destId="{D029EC7A-B31F-4516-9D19-AD0FF9CB3587}" srcOrd="1" destOrd="0" parTransId="{EA4FE85F-E6C6-439D-B549-13806F9FC5C9}" sibTransId="{AE748F69-1248-483B-A3D0-3463DEEF5DA9}"/>
    <dgm:cxn modelId="{FFD32235-029E-4A46-8302-8FEB3D6D611D}" srcId="{D0EE2AEA-DED6-4036-8E5D-9A55C0A7670F}" destId="{19807747-8E6D-4717-9698-15D1C9FC4EF9}" srcOrd="1" destOrd="0" parTransId="{289A41F1-9FD2-4BD0-AD43-7F075B85D21A}" sibTransId="{A60948C3-73BD-4842-B1D3-ED3E640376AC}"/>
    <dgm:cxn modelId="{ADD8555D-A601-4FFE-B993-E79DA0B62510}" srcId="{F8A9DD9F-E12C-4B95-9B33-38DD10D1A2FA}" destId="{4F44F866-205F-400C-ACF9-9A5A7BFBDCC7}" srcOrd="0" destOrd="0" parTransId="{D3837841-DBD3-45E8-9335-9C5CE1AC494E}" sibTransId="{661EADA7-580C-4959-B1BB-FE5FD2871C7D}"/>
    <dgm:cxn modelId="{08686967-96BD-48C0-9DE7-1C202B2567A6}" type="presOf" srcId="{B5F8C139-EE5A-4381-B1AC-FD05EC98EB68}" destId="{0F47335D-F241-4B57-BF4C-C03A96F99AA5}" srcOrd="0" destOrd="0" presId="urn:microsoft.com/office/officeart/2005/8/layout/list1"/>
    <dgm:cxn modelId="{F3407C67-12C2-48B4-B0BF-3360EE33BA68}" type="presOf" srcId="{D587246B-ECF2-46AB-B741-7F5A6B3D7987}" destId="{3A608E5F-FD30-4162-AD87-DBB55098880C}" srcOrd="1" destOrd="0" presId="urn:microsoft.com/office/officeart/2005/8/layout/list1"/>
    <dgm:cxn modelId="{C71E0D4B-83C7-404F-B169-1AB76A4C8DD5}" type="presOf" srcId="{4A90662E-2139-49BF-86D6-1F74B09639A2}" destId="{8F71508E-495B-4820-A9D6-DDB2E21E7239}" srcOrd="0" destOrd="0" presId="urn:microsoft.com/office/officeart/2005/8/layout/list1"/>
    <dgm:cxn modelId="{33DB918F-6540-4959-A99B-85628F3CF88C}" type="presOf" srcId="{19807747-8E6D-4717-9698-15D1C9FC4EF9}" destId="{ECA5C8A6-C125-4D7F-B12A-436F20A7D5DE}" srcOrd="1" destOrd="0" presId="urn:microsoft.com/office/officeart/2005/8/layout/list1"/>
    <dgm:cxn modelId="{2A197396-7C38-4128-AE3A-4686EE5C6D19}" type="presOf" srcId="{4F44F866-205F-400C-ACF9-9A5A7BFBDCC7}" destId="{8C7E855A-2BFB-4E8B-BF7D-27BF6D45C579}" srcOrd="0" destOrd="1" presId="urn:microsoft.com/office/officeart/2005/8/layout/list1"/>
    <dgm:cxn modelId="{3CE08898-EEBA-4CB9-9B04-BD848AB8A428}" type="presOf" srcId="{D587246B-ECF2-46AB-B741-7F5A6B3D7987}" destId="{CEE15FC7-9BEB-4D99-903E-3CCFBBBE0FF3}" srcOrd="0" destOrd="0" presId="urn:microsoft.com/office/officeart/2005/8/layout/list1"/>
    <dgm:cxn modelId="{BE6435A1-1992-4B4B-B352-CF6AA9D41DE4}" srcId="{19807747-8E6D-4717-9698-15D1C9FC4EF9}" destId="{4A90662E-2139-49BF-86D6-1F74B09639A2}" srcOrd="0" destOrd="0" parTransId="{B101A659-88EF-4FA5-AEFB-8B3662D778E1}" sibTransId="{CD2D5160-3CE2-49C8-A60F-3D8CE9A4B592}"/>
    <dgm:cxn modelId="{1E7843A2-2CF5-43A9-ADB8-4A0BA115ACA8}" type="presOf" srcId="{19807747-8E6D-4717-9698-15D1C9FC4EF9}" destId="{EF3F4141-9406-4656-B953-85F1B3D96420}" srcOrd="0" destOrd="0" presId="urn:microsoft.com/office/officeart/2005/8/layout/list1"/>
    <dgm:cxn modelId="{CFA556BB-BD9D-488F-8C37-B2B82626AE18}" srcId="{D0EE2AEA-DED6-4036-8E5D-9A55C0A7670F}" destId="{D587246B-ECF2-46AB-B741-7F5A6B3D7987}" srcOrd="0" destOrd="0" parTransId="{F0476321-136E-4BC9-9A97-7086613A64D8}" sibTransId="{ADCB53EA-1991-4209-B451-E215D3BFAA5D}"/>
    <dgm:cxn modelId="{71DA2DCB-6A85-427C-98B0-B063B79B8346}" type="presOf" srcId="{599DF312-39F0-441C-9FC7-360EA07D5166}" destId="{1B94CF82-96BB-46A8-9F48-5DEDAFB9932B}" srcOrd="1" destOrd="0" presId="urn:microsoft.com/office/officeart/2005/8/layout/list1"/>
    <dgm:cxn modelId="{8DDA90F1-5BD1-41DC-B326-2BB761EFF61B}" type="presOf" srcId="{F874B3B8-01CD-44A6-BC08-B6E81CDD751B}" destId="{8C7E855A-2BFB-4E8B-BF7D-27BF6D45C579}" srcOrd="0" destOrd="3" presId="urn:microsoft.com/office/officeart/2005/8/layout/list1"/>
    <dgm:cxn modelId="{9E2C95F7-8975-4E07-AF01-F1495A298730}" srcId="{599DF312-39F0-441C-9FC7-360EA07D5166}" destId="{F8A9DD9F-E12C-4B95-9B33-38DD10D1A2FA}" srcOrd="0" destOrd="0" parTransId="{83B48169-3844-4E35-ADDF-7329E2104E7E}" sibTransId="{CB71D4DC-597A-4313-89D8-B9CFAE633E0F}"/>
    <dgm:cxn modelId="{61863CFB-045D-4789-A5B8-14AAE1D5ADF9}" srcId="{D587246B-ECF2-46AB-B741-7F5A6B3D7987}" destId="{B5F8C139-EE5A-4381-B1AC-FD05EC98EB68}" srcOrd="0" destOrd="0" parTransId="{B32EBAE4-D510-4428-B62B-BB46625EAD97}" sibTransId="{775F13CD-8145-40F1-853A-3BE44FB3C64B}"/>
    <dgm:cxn modelId="{7823E6FC-B378-4FB2-B0E7-34176C329E2C}" type="presOf" srcId="{D0EE2AEA-DED6-4036-8E5D-9A55C0A7670F}" destId="{C65FBA06-A20B-41D4-92C7-9B870A0153C7}" srcOrd="0" destOrd="0" presId="urn:microsoft.com/office/officeart/2005/8/layout/list1"/>
    <dgm:cxn modelId="{E3BC558D-1411-41ED-99CB-602E330361C3}" type="presParOf" srcId="{C65FBA06-A20B-41D4-92C7-9B870A0153C7}" destId="{4BAEA1AA-265F-4846-A688-4BE6F1DA5DD3}" srcOrd="0" destOrd="0" presId="urn:microsoft.com/office/officeart/2005/8/layout/list1"/>
    <dgm:cxn modelId="{E19AC96E-A053-45B6-A9CE-369D1DE5B788}" type="presParOf" srcId="{4BAEA1AA-265F-4846-A688-4BE6F1DA5DD3}" destId="{CEE15FC7-9BEB-4D99-903E-3CCFBBBE0FF3}" srcOrd="0" destOrd="0" presId="urn:microsoft.com/office/officeart/2005/8/layout/list1"/>
    <dgm:cxn modelId="{B1E31213-FB48-4F33-BFB7-6C1EC39BD707}" type="presParOf" srcId="{4BAEA1AA-265F-4846-A688-4BE6F1DA5DD3}" destId="{3A608E5F-FD30-4162-AD87-DBB55098880C}" srcOrd="1" destOrd="0" presId="urn:microsoft.com/office/officeart/2005/8/layout/list1"/>
    <dgm:cxn modelId="{E32DA5FE-4819-42E8-8AD2-90A9DC94A15E}" type="presParOf" srcId="{C65FBA06-A20B-41D4-92C7-9B870A0153C7}" destId="{061C0147-E1C4-4615-9632-3C647973833A}" srcOrd="1" destOrd="0" presId="urn:microsoft.com/office/officeart/2005/8/layout/list1"/>
    <dgm:cxn modelId="{D340FEC9-99F7-4EA3-802E-8B479BCC1041}" type="presParOf" srcId="{C65FBA06-A20B-41D4-92C7-9B870A0153C7}" destId="{0F47335D-F241-4B57-BF4C-C03A96F99AA5}" srcOrd="2" destOrd="0" presId="urn:microsoft.com/office/officeart/2005/8/layout/list1"/>
    <dgm:cxn modelId="{FE14985B-C331-4970-A23D-C4CB009E9C9A}" type="presParOf" srcId="{C65FBA06-A20B-41D4-92C7-9B870A0153C7}" destId="{B7FAAF37-673C-4885-A05F-2A5026ABFD57}" srcOrd="3" destOrd="0" presId="urn:microsoft.com/office/officeart/2005/8/layout/list1"/>
    <dgm:cxn modelId="{42CF9B5F-037F-46E1-9619-896A2289FCA1}" type="presParOf" srcId="{C65FBA06-A20B-41D4-92C7-9B870A0153C7}" destId="{CA7E8D54-BBE4-4073-AEB4-0944AB4E459F}" srcOrd="4" destOrd="0" presId="urn:microsoft.com/office/officeart/2005/8/layout/list1"/>
    <dgm:cxn modelId="{07AE323E-5521-40A3-B9D3-290DA2BC5FAC}" type="presParOf" srcId="{CA7E8D54-BBE4-4073-AEB4-0944AB4E459F}" destId="{EF3F4141-9406-4656-B953-85F1B3D96420}" srcOrd="0" destOrd="0" presId="urn:microsoft.com/office/officeart/2005/8/layout/list1"/>
    <dgm:cxn modelId="{632164C1-372E-4301-87B9-338086072E42}" type="presParOf" srcId="{CA7E8D54-BBE4-4073-AEB4-0944AB4E459F}" destId="{ECA5C8A6-C125-4D7F-B12A-436F20A7D5DE}" srcOrd="1" destOrd="0" presId="urn:microsoft.com/office/officeart/2005/8/layout/list1"/>
    <dgm:cxn modelId="{8AFF31BD-925D-4B81-AD5C-7AB18524CE95}" type="presParOf" srcId="{C65FBA06-A20B-41D4-92C7-9B870A0153C7}" destId="{65F3CBDB-7BC4-48AB-BA6E-42AAD6AA07C0}" srcOrd="5" destOrd="0" presId="urn:microsoft.com/office/officeart/2005/8/layout/list1"/>
    <dgm:cxn modelId="{D8EEC88C-F8D2-4B16-9EB8-1BC87402C541}" type="presParOf" srcId="{C65FBA06-A20B-41D4-92C7-9B870A0153C7}" destId="{8F71508E-495B-4820-A9D6-DDB2E21E7239}" srcOrd="6" destOrd="0" presId="urn:microsoft.com/office/officeart/2005/8/layout/list1"/>
    <dgm:cxn modelId="{73EB1469-B03A-4D8A-AA8D-0CF64C224766}" type="presParOf" srcId="{C65FBA06-A20B-41D4-92C7-9B870A0153C7}" destId="{362DAF72-067D-46F4-9714-574F14FAB5C1}" srcOrd="7" destOrd="0" presId="urn:microsoft.com/office/officeart/2005/8/layout/list1"/>
    <dgm:cxn modelId="{648FE12E-644B-4DE8-82EA-7354CE9DECE0}" type="presParOf" srcId="{C65FBA06-A20B-41D4-92C7-9B870A0153C7}" destId="{26B30647-B1E4-48A6-9AE4-CD380C7F8015}" srcOrd="8" destOrd="0" presId="urn:microsoft.com/office/officeart/2005/8/layout/list1"/>
    <dgm:cxn modelId="{0782439A-B30D-4B57-A1A7-B6B4E2644D99}" type="presParOf" srcId="{26B30647-B1E4-48A6-9AE4-CD380C7F8015}" destId="{C46F8ACD-21DE-444A-91E6-0C3A8175FC9E}" srcOrd="0" destOrd="0" presId="urn:microsoft.com/office/officeart/2005/8/layout/list1"/>
    <dgm:cxn modelId="{D4D2D375-947C-4DFA-A2EF-59FBFB2157AE}" type="presParOf" srcId="{26B30647-B1E4-48A6-9AE4-CD380C7F8015}" destId="{1B94CF82-96BB-46A8-9F48-5DEDAFB9932B}" srcOrd="1" destOrd="0" presId="urn:microsoft.com/office/officeart/2005/8/layout/list1"/>
    <dgm:cxn modelId="{CAE93EB5-23EC-4F2F-B363-64814594D011}" type="presParOf" srcId="{C65FBA06-A20B-41D4-92C7-9B870A0153C7}" destId="{243492C5-D97B-4F50-9891-1EB9E7A9F1C4}" srcOrd="9" destOrd="0" presId="urn:microsoft.com/office/officeart/2005/8/layout/list1"/>
    <dgm:cxn modelId="{B1382D88-9FCE-4D49-A90A-2A047E545C61}" type="presParOf" srcId="{C65FBA06-A20B-41D4-92C7-9B870A0153C7}" destId="{8C7E855A-2BFB-4E8B-BF7D-27BF6D45C57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EE2AEA-DED6-4036-8E5D-9A55C0A767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9807747-8E6D-4717-9698-15D1C9FC4EF9}">
      <dgm:prSet custT="1"/>
      <dgm:spPr>
        <a:solidFill>
          <a:schemeClr val="tx1"/>
        </a:solidFill>
      </dgm:spPr>
      <dgm:t>
        <a:bodyPr/>
        <a:lstStyle/>
        <a:p>
          <a:r>
            <a:rPr lang="es-MX" sz="1900" b="1" dirty="0">
              <a:solidFill>
                <a:srgbClr val="FFFF00"/>
              </a:solidFill>
            </a:rPr>
            <a:t>Informe final – 30% - semana 15</a:t>
          </a:r>
          <a:endParaRPr lang="es-CL" sz="1900" b="1" dirty="0">
            <a:solidFill>
              <a:srgbClr val="FFFF00"/>
            </a:solidFill>
          </a:endParaRPr>
        </a:p>
      </dgm:t>
    </dgm:pt>
    <dgm:pt modelId="{289A41F1-9FD2-4BD0-AD43-7F075B85D21A}" type="parTrans" cxnId="{FFD32235-029E-4A46-8302-8FEB3D6D611D}">
      <dgm:prSet/>
      <dgm:spPr/>
      <dgm:t>
        <a:bodyPr/>
        <a:lstStyle/>
        <a:p>
          <a:endParaRPr lang="es-CL"/>
        </a:p>
      </dgm:t>
    </dgm:pt>
    <dgm:pt modelId="{A60948C3-73BD-4842-B1D3-ED3E640376AC}" type="sibTrans" cxnId="{FFD32235-029E-4A46-8302-8FEB3D6D611D}">
      <dgm:prSet/>
      <dgm:spPr/>
      <dgm:t>
        <a:bodyPr/>
        <a:lstStyle/>
        <a:p>
          <a:endParaRPr lang="es-CL"/>
        </a:p>
      </dgm:t>
    </dgm:pt>
    <dgm:pt modelId="{D587246B-ECF2-46AB-B741-7F5A6B3D7987}">
      <dgm:prSet custT="1"/>
      <dgm:spPr>
        <a:solidFill>
          <a:schemeClr val="tx1"/>
        </a:solidFill>
      </dgm:spPr>
      <dgm:t>
        <a:bodyPr/>
        <a:lstStyle/>
        <a:p>
          <a:r>
            <a:rPr lang="es-MX" sz="1900" b="1" kern="1200" dirty="0">
              <a:solidFill>
                <a:srgbClr val="FFFF00"/>
              </a:solidFill>
            </a:rPr>
            <a:t>Informe de avance – 20% - semana 10</a:t>
          </a:r>
          <a:endParaRPr lang="es-CL" sz="1900" b="1" kern="1200" dirty="0">
            <a:solidFill>
              <a:srgbClr val="FFFF00"/>
            </a:solidFill>
          </a:endParaRPr>
        </a:p>
      </dgm:t>
    </dgm:pt>
    <dgm:pt modelId="{F0476321-136E-4BC9-9A97-7086613A64D8}" type="parTrans" cxnId="{CFA556BB-BD9D-488F-8C37-B2B82626AE18}">
      <dgm:prSet/>
      <dgm:spPr/>
      <dgm:t>
        <a:bodyPr/>
        <a:lstStyle/>
        <a:p>
          <a:endParaRPr lang="es-CL"/>
        </a:p>
      </dgm:t>
    </dgm:pt>
    <dgm:pt modelId="{ADCB53EA-1991-4209-B451-E215D3BFAA5D}" type="sibTrans" cxnId="{CFA556BB-BD9D-488F-8C37-B2B82626AE18}">
      <dgm:prSet/>
      <dgm:spPr/>
      <dgm:t>
        <a:bodyPr/>
        <a:lstStyle/>
        <a:p>
          <a:endParaRPr lang="es-CL"/>
        </a:p>
      </dgm:t>
    </dgm:pt>
    <dgm:pt modelId="{B5F8C139-EE5A-4381-B1AC-FD05EC98EB68}">
      <dgm:prSet custT="1"/>
      <dgm:spPr/>
      <dgm:t>
        <a:bodyPr/>
        <a:lstStyle/>
        <a:p>
          <a:r>
            <a:rPr lang="es-MX" sz="1900" dirty="0"/>
            <a:t>Señalar el estado de avance de cada una de las actividades de su plan de trabajo y los factores que han facilitado y/o dificultado el desarrollo de su plan. Además, deben mencionar los ajustes que han realizado al plan</a:t>
          </a:r>
          <a:endParaRPr lang="es-CL" sz="1900" dirty="0"/>
        </a:p>
      </dgm:t>
    </dgm:pt>
    <dgm:pt modelId="{B32EBAE4-D510-4428-B62B-BB46625EAD97}" type="parTrans" cxnId="{61863CFB-045D-4789-A5B8-14AAE1D5ADF9}">
      <dgm:prSet/>
      <dgm:spPr/>
      <dgm:t>
        <a:bodyPr/>
        <a:lstStyle/>
        <a:p>
          <a:endParaRPr lang="es-CL"/>
        </a:p>
      </dgm:t>
    </dgm:pt>
    <dgm:pt modelId="{775F13CD-8145-40F1-853A-3BE44FB3C64B}" type="sibTrans" cxnId="{61863CFB-045D-4789-A5B8-14AAE1D5ADF9}">
      <dgm:prSet/>
      <dgm:spPr/>
      <dgm:t>
        <a:bodyPr/>
        <a:lstStyle/>
        <a:p>
          <a:endParaRPr lang="es-CL"/>
        </a:p>
      </dgm:t>
    </dgm:pt>
    <dgm:pt modelId="{4A90662E-2139-49BF-86D6-1F74B09639A2}">
      <dgm:prSet custT="1"/>
      <dgm:spPr/>
      <dgm:t>
        <a:bodyPr/>
        <a:lstStyle/>
        <a:p>
          <a:pPr algn="just"/>
          <a:r>
            <a:rPr lang="es-MX" sz="1900" dirty="0"/>
            <a:t>En función de las oportunidades de mejora detectadas en la etapa anterior, el estudiante deberá incorporar los ajustes requeridos.</a:t>
          </a:r>
          <a:endParaRPr lang="es-CL" sz="1900" dirty="0"/>
        </a:p>
      </dgm:t>
    </dgm:pt>
    <dgm:pt modelId="{B101A659-88EF-4FA5-AEFB-8B3662D778E1}" type="parTrans" cxnId="{BE6435A1-1992-4B4B-B352-CF6AA9D41DE4}">
      <dgm:prSet/>
      <dgm:spPr/>
      <dgm:t>
        <a:bodyPr/>
        <a:lstStyle/>
        <a:p>
          <a:endParaRPr lang="es-CL"/>
        </a:p>
      </dgm:t>
    </dgm:pt>
    <dgm:pt modelId="{CD2D5160-3CE2-49C8-A60F-3D8CE9A4B592}" type="sibTrans" cxnId="{BE6435A1-1992-4B4B-B352-CF6AA9D41DE4}">
      <dgm:prSet/>
      <dgm:spPr/>
      <dgm:t>
        <a:bodyPr/>
        <a:lstStyle/>
        <a:p>
          <a:endParaRPr lang="es-CL"/>
        </a:p>
      </dgm:t>
    </dgm:pt>
    <dgm:pt modelId="{C65FBA06-A20B-41D4-92C7-9B870A0153C7}" type="pres">
      <dgm:prSet presAssocID="{D0EE2AEA-DED6-4036-8E5D-9A55C0A7670F}" presName="linear" presStyleCnt="0">
        <dgm:presLayoutVars>
          <dgm:dir/>
          <dgm:animLvl val="lvl"/>
          <dgm:resizeHandles val="exact"/>
        </dgm:presLayoutVars>
      </dgm:prSet>
      <dgm:spPr/>
    </dgm:pt>
    <dgm:pt modelId="{4BAEA1AA-265F-4846-A688-4BE6F1DA5DD3}" type="pres">
      <dgm:prSet presAssocID="{D587246B-ECF2-46AB-B741-7F5A6B3D7987}" presName="parentLin" presStyleCnt="0"/>
      <dgm:spPr/>
    </dgm:pt>
    <dgm:pt modelId="{CEE15FC7-9BEB-4D99-903E-3CCFBBBE0FF3}" type="pres">
      <dgm:prSet presAssocID="{D587246B-ECF2-46AB-B741-7F5A6B3D7987}" presName="parentLeftMargin" presStyleLbl="node1" presStyleIdx="0" presStyleCnt="2"/>
      <dgm:spPr/>
    </dgm:pt>
    <dgm:pt modelId="{3A608E5F-FD30-4162-AD87-DBB55098880C}" type="pres">
      <dgm:prSet presAssocID="{D587246B-ECF2-46AB-B741-7F5A6B3D798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1C0147-E1C4-4615-9632-3C647973833A}" type="pres">
      <dgm:prSet presAssocID="{D587246B-ECF2-46AB-B741-7F5A6B3D7987}" presName="negativeSpace" presStyleCnt="0"/>
      <dgm:spPr/>
    </dgm:pt>
    <dgm:pt modelId="{0F47335D-F241-4B57-BF4C-C03A96F99AA5}" type="pres">
      <dgm:prSet presAssocID="{D587246B-ECF2-46AB-B741-7F5A6B3D7987}" presName="childText" presStyleLbl="conFgAcc1" presStyleIdx="0" presStyleCnt="2">
        <dgm:presLayoutVars>
          <dgm:bulletEnabled val="1"/>
        </dgm:presLayoutVars>
      </dgm:prSet>
      <dgm:spPr/>
    </dgm:pt>
    <dgm:pt modelId="{B7FAAF37-673C-4885-A05F-2A5026ABFD57}" type="pres">
      <dgm:prSet presAssocID="{ADCB53EA-1991-4209-B451-E215D3BFAA5D}" presName="spaceBetweenRectangles" presStyleCnt="0"/>
      <dgm:spPr/>
    </dgm:pt>
    <dgm:pt modelId="{CA7E8D54-BBE4-4073-AEB4-0944AB4E459F}" type="pres">
      <dgm:prSet presAssocID="{19807747-8E6D-4717-9698-15D1C9FC4EF9}" presName="parentLin" presStyleCnt="0"/>
      <dgm:spPr/>
    </dgm:pt>
    <dgm:pt modelId="{EF3F4141-9406-4656-B953-85F1B3D96420}" type="pres">
      <dgm:prSet presAssocID="{19807747-8E6D-4717-9698-15D1C9FC4EF9}" presName="parentLeftMargin" presStyleLbl="node1" presStyleIdx="0" presStyleCnt="2"/>
      <dgm:spPr/>
    </dgm:pt>
    <dgm:pt modelId="{ECA5C8A6-C125-4D7F-B12A-436F20A7D5DE}" type="pres">
      <dgm:prSet presAssocID="{19807747-8E6D-4717-9698-15D1C9FC4E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5F3CBDB-7BC4-48AB-BA6E-42AAD6AA07C0}" type="pres">
      <dgm:prSet presAssocID="{19807747-8E6D-4717-9698-15D1C9FC4EF9}" presName="negativeSpace" presStyleCnt="0"/>
      <dgm:spPr/>
    </dgm:pt>
    <dgm:pt modelId="{8F71508E-495B-4820-A9D6-DDB2E21E7239}" type="pres">
      <dgm:prSet presAssocID="{19807747-8E6D-4717-9698-15D1C9FC4E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FD32235-029E-4A46-8302-8FEB3D6D611D}" srcId="{D0EE2AEA-DED6-4036-8E5D-9A55C0A7670F}" destId="{19807747-8E6D-4717-9698-15D1C9FC4EF9}" srcOrd="1" destOrd="0" parTransId="{289A41F1-9FD2-4BD0-AD43-7F075B85D21A}" sibTransId="{A60948C3-73BD-4842-B1D3-ED3E640376AC}"/>
    <dgm:cxn modelId="{08686967-96BD-48C0-9DE7-1C202B2567A6}" type="presOf" srcId="{B5F8C139-EE5A-4381-B1AC-FD05EC98EB68}" destId="{0F47335D-F241-4B57-BF4C-C03A96F99AA5}" srcOrd="0" destOrd="0" presId="urn:microsoft.com/office/officeart/2005/8/layout/list1"/>
    <dgm:cxn modelId="{F3407C67-12C2-48B4-B0BF-3360EE33BA68}" type="presOf" srcId="{D587246B-ECF2-46AB-B741-7F5A6B3D7987}" destId="{3A608E5F-FD30-4162-AD87-DBB55098880C}" srcOrd="1" destOrd="0" presId="urn:microsoft.com/office/officeart/2005/8/layout/list1"/>
    <dgm:cxn modelId="{C71E0D4B-83C7-404F-B169-1AB76A4C8DD5}" type="presOf" srcId="{4A90662E-2139-49BF-86D6-1F74B09639A2}" destId="{8F71508E-495B-4820-A9D6-DDB2E21E7239}" srcOrd="0" destOrd="0" presId="urn:microsoft.com/office/officeart/2005/8/layout/list1"/>
    <dgm:cxn modelId="{33DB918F-6540-4959-A99B-85628F3CF88C}" type="presOf" srcId="{19807747-8E6D-4717-9698-15D1C9FC4EF9}" destId="{ECA5C8A6-C125-4D7F-B12A-436F20A7D5DE}" srcOrd="1" destOrd="0" presId="urn:microsoft.com/office/officeart/2005/8/layout/list1"/>
    <dgm:cxn modelId="{3CE08898-EEBA-4CB9-9B04-BD848AB8A428}" type="presOf" srcId="{D587246B-ECF2-46AB-B741-7F5A6B3D7987}" destId="{CEE15FC7-9BEB-4D99-903E-3CCFBBBE0FF3}" srcOrd="0" destOrd="0" presId="urn:microsoft.com/office/officeart/2005/8/layout/list1"/>
    <dgm:cxn modelId="{BE6435A1-1992-4B4B-B352-CF6AA9D41DE4}" srcId="{19807747-8E6D-4717-9698-15D1C9FC4EF9}" destId="{4A90662E-2139-49BF-86D6-1F74B09639A2}" srcOrd="0" destOrd="0" parTransId="{B101A659-88EF-4FA5-AEFB-8B3662D778E1}" sibTransId="{CD2D5160-3CE2-49C8-A60F-3D8CE9A4B592}"/>
    <dgm:cxn modelId="{1E7843A2-2CF5-43A9-ADB8-4A0BA115ACA8}" type="presOf" srcId="{19807747-8E6D-4717-9698-15D1C9FC4EF9}" destId="{EF3F4141-9406-4656-B953-85F1B3D96420}" srcOrd="0" destOrd="0" presId="urn:microsoft.com/office/officeart/2005/8/layout/list1"/>
    <dgm:cxn modelId="{CFA556BB-BD9D-488F-8C37-B2B82626AE18}" srcId="{D0EE2AEA-DED6-4036-8E5D-9A55C0A7670F}" destId="{D587246B-ECF2-46AB-B741-7F5A6B3D7987}" srcOrd="0" destOrd="0" parTransId="{F0476321-136E-4BC9-9A97-7086613A64D8}" sibTransId="{ADCB53EA-1991-4209-B451-E215D3BFAA5D}"/>
    <dgm:cxn modelId="{61863CFB-045D-4789-A5B8-14AAE1D5ADF9}" srcId="{D587246B-ECF2-46AB-B741-7F5A6B3D7987}" destId="{B5F8C139-EE5A-4381-B1AC-FD05EC98EB68}" srcOrd="0" destOrd="0" parTransId="{B32EBAE4-D510-4428-B62B-BB46625EAD97}" sibTransId="{775F13CD-8145-40F1-853A-3BE44FB3C64B}"/>
    <dgm:cxn modelId="{7823E6FC-B378-4FB2-B0E7-34176C329E2C}" type="presOf" srcId="{D0EE2AEA-DED6-4036-8E5D-9A55C0A7670F}" destId="{C65FBA06-A20B-41D4-92C7-9B870A0153C7}" srcOrd="0" destOrd="0" presId="urn:microsoft.com/office/officeart/2005/8/layout/list1"/>
    <dgm:cxn modelId="{E3BC558D-1411-41ED-99CB-602E330361C3}" type="presParOf" srcId="{C65FBA06-A20B-41D4-92C7-9B870A0153C7}" destId="{4BAEA1AA-265F-4846-A688-4BE6F1DA5DD3}" srcOrd="0" destOrd="0" presId="urn:microsoft.com/office/officeart/2005/8/layout/list1"/>
    <dgm:cxn modelId="{E19AC96E-A053-45B6-A9CE-369D1DE5B788}" type="presParOf" srcId="{4BAEA1AA-265F-4846-A688-4BE6F1DA5DD3}" destId="{CEE15FC7-9BEB-4D99-903E-3CCFBBBE0FF3}" srcOrd="0" destOrd="0" presId="urn:microsoft.com/office/officeart/2005/8/layout/list1"/>
    <dgm:cxn modelId="{B1E31213-FB48-4F33-BFB7-6C1EC39BD707}" type="presParOf" srcId="{4BAEA1AA-265F-4846-A688-4BE6F1DA5DD3}" destId="{3A608E5F-FD30-4162-AD87-DBB55098880C}" srcOrd="1" destOrd="0" presId="urn:microsoft.com/office/officeart/2005/8/layout/list1"/>
    <dgm:cxn modelId="{E32DA5FE-4819-42E8-8AD2-90A9DC94A15E}" type="presParOf" srcId="{C65FBA06-A20B-41D4-92C7-9B870A0153C7}" destId="{061C0147-E1C4-4615-9632-3C647973833A}" srcOrd="1" destOrd="0" presId="urn:microsoft.com/office/officeart/2005/8/layout/list1"/>
    <dgm:cxn modelId="{D340FEC9-99F7-4EA3-802E-8B479BCC1041}" type="presParOf" srcId="{C65FBA06-A20B-41D4-92C7-9B870A0153C7}" destId="{0F47335D-F241-4B57-BF4C-C03A96F99AA5}" srcOrd="2" destOrd="0" presId="urn:microsoft.com/office/officeart/2005/8/layout/list1"/>
    <dgm:cxn modelId="{FE14985B-C331-4970-A23D-C4CB009E9C9A}" type="presParOf" srcId="{C65FBA06-A20B-41D4-92C7-9B870A0153C7}" destId="{B7FAAF37-673C-4885-A05F-2A5026ABFD57}" srcOrd="3" destOrd="0" presId="urn:microsoft.com/office/officeart/2005/8/layout/list1"/>
    <dgm:cxn modelId="{42CF9B5F-037F-46E1-9619-896A2289FCA1}" type="presParOf" srcId="{C65FBA06-A20B-41D4-92C7-9B870A0153C7}" destId="{CA7E8D54-BBE4-4073-AEB4-0944AB4E459F}" srcOrd="4" destOrd="0" presId="urn:microsoft.com/office/officeart/2005/8/layout/list1"/>
    <dgm:cxn modelId="{07AE323E-5521-40A3-B9D3-290DA2BC5FAC}" type="presParOf" srcId="{CA7E8D54-BBE4-4073-AEB4-0944AB4E459F}" destId="{EF3F4141-9406-4656-B953-85F1B3D96420}" srcOrd="0" destOrd="0" presId="urn:microsoft.com/office/officeart/2005/8/layout/list1"/>
    <dgm:cxn modelId="{632164C1-372E-4301-87B9-338086072E42}" type="presParOf" srcId="{CA7E8D54-BBE4-4073-AEB4-0944AB4E459F}" destId="{ECA5C8A6-C125-4D7F-B12A-436F20A7D5DE}" srcOrd="1" destOrd="0" presId="urn:microsoft.com/office/officeart/2005/8/layout/list1"/>
    <dgm:cxn modelId="{8AFF31BD-925D-4B81-AD5C-7AB18524CE95}" type="presParOf" srcId="{C65FBA06-A20B-41D4-92C7-9B870A0153C7}" destId="{65F3CBDB-7BC4-48AB-BA6E-42AAD6AA07C0}" srcOrd="5" destOrd="0" presId="urn:microsoft.com/office/officeart/2005/8/layout/list1"/>
    <dgm:cxn modelId="{D8EEC88C-F8D2-4B16-9EB8-1BC87402C541}" type="presParOf" srcId="{C65FBA06-A20B-41D4-92C7-9B870A0153C7}" destId="{8F71508E-495B-4820-A9D6-DDB2E21E723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EE2AEA-DED6-4036-8E5D-9A55C0A767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9807747-8E6D-4717-9698-15D1C9FC4EF9}">
      <dgm:prSet custT="1"/>
      <dgm:spPr>
        <a:solidFill>
          <a:schemeClr val="tx1"/>
        </a:solidFill>
      </dgm:spPr>
      <dgm:t>
        <a:bodyPr/>
        <a:lstStyle/>
        <a:p>
          <a:r>
            <a:rPr lang="es-MX" sz="1900" b="1" dirty="0">
              <a:solidFill>
                <a:srgbClr val="FFFF00"/>
              </a:solidFill>
            </a:rPr>
            <a:t>Comisión</a:t>
          </a:r>
          <a:endParaRPr lang="es-CL" sz="1900" b="1" dirty="0">
            <a:solidFill>
              <a:srgbClr val="FFFF00"/>
            </a:solidFill>
          </a:endParaRPr>
        </a:p>
      </dgm:t>
    </dgm:pt>
    <dgm:pt modelId="{289A41F1-9FD2-4BD0-AD43-7F075B85D21A}" type="parTrans" cxnId="{FFD32235-029E-4A46-8302-8FEB3D6D611D}">
      <dgm:prSet/>
      <dgm:spPr/>
      <dgm:t>
        <a:bodyPr/>
        <a:lstStyle/>
        <a:p>
          <a:endParaRPr lang="es-CL"/>
        </a:p>
      </dgm:t>
    </dgm:pt>
    <dgm:pt modelId="{A60948C3-73BD-4842-B1D3-ED3E640376AC}" type="sibTrans" cxnId="{FFD32235-029E-4A46-8302-8FEB3D6D611D}">
      <dgm:prSet/>
      <dgm:spPr/>
      <dgm:t>
        <a:bodyPr/>
        <a:lstStyle/>
        <a:p>
          <a:endParaRPr lang="es-CL"/>
        </a:p>
      </dgm:t>
    </dgm:pt>
    <dgm:pt modelId="{D587246B-ECF2-46AB-B741-7F5A6B3D7987}">
      <dgm:prSet custT="1"/>
      <dgm:spPr>
        <a:solidFill>
          <a:schemeClr val="tx1"/>
        </a:solidFill>
      </dgm:spPr>
      <dgm:t>
        <a:bodyPr/>
        <a:lstStyle/>
        <a:p>
          <a:r>
            <a:rPr lang="es-MX" sz="1900" b="1" kern="1200" dirty="0">
              <a:solidFill>
                <a:srgbClr val="FFFF00"/>
              </a:solidFill>
            </a:rPr>
            <a:t>Presentación del proyecto – 30% - Semanas 16 a 18 </a:t>
          </a:r>
          <a:endParaRPr lang="es-CL" sz="1900" b="1" kern="1200" dirty="0">
            <a:solidFill>
              <a:srgbClr val="FFFF00"/>
            </a:solidFill>
          </a:endParaRPr>
        </a:p>
      </dgm:t>
    </dgm:pt>
    <dgm:pt modelId="{F0476321-136E-4BC9-9A97-7086613A64D8}" type="parTrans" cxnId="{CFA556BB-BD9D-488F-8C37-B2B82626AE18}">
      <dgm:prSet/>
      <dgm:spPr/>
      <dgm:t>
        <a:bodyPr/>
        <a:lstStyle/>
        <a:p>
          <a:endParaRPr lang="es-CL"/>
        </a:p>
      </dgm:t>
    </dgm:pt>
    <dgm:pt modelId="{ADCB53EA-1991-4209-B451-E215D3BFAA5D}" type="sibTrans" cxnId="{CFA556BB-BD9D-488F-8C37-B2B82626AE18}">
      <dgm:prSet/>
      <dgm:spPr/>
      <dgm:t>
        <a:bodyPr/>
        <a:lstStyle/>
        <a:p>
          <a:endParaRPr lang="es-CL"/>
        </a:p>
      </dgm:t>
    </dgm:pt>
    <dgm:pt modelId="{B5F8C139-EE5A-4381-B1AC-FD05EC98EB68}">
      <dgm:prSet custT="1"/>
      <dgm:spPr/>
      <dgm:t>
        <a:bodyPr/>
        <a:lstStyle/>
        <a:p>
          <a:r>
            <a:rPr lang="es-MX" sz="1900" dirty="0"/>
            <a:t>La presentación debe durar aproximadamente 20 minutos, incluyendo las preguntas que realice la comisión. </a:t>
          </a:r>
          <a:endParaRPr lang="es-CL" sz="1900" dirty="0"/>
        </a:p>
      </dgm:t>
    </dgm:pt>
    <dgm:pt modelId="{B32EBAE4-D510-4428-B62B-BB46625EAD97}" type="parTrans" cxnId="{61863CFB-045D-4789-A5B8-14AAE1D5ADF9}">
      <dgm:prSet/>
      <dgm:spPr/>
      <dgm:t>
        <a:bodyPr/>
        <a:lstStyle/>
        <a:p>
          <a:endParaRPr lang="es-CL"/>
        </a:p>
      </dgm:t>
    </dgm:pt>
    <dgm:pt modelId="{775F13CD-8145-40F1-853A-3BE44FB3C64B}" type="sibTrans" cxnId="{61863CFB-045D-4789-A5B8-14AAE1D5ADF9}">
      <dgm:prSet/>
      <dgm:spPr/>
      <dgm:t>
        <a:bodyPr/>
        <a:lstStyle/>
        <a:p>
          <a:endParaRPr lang="es-CL"/>
        </a:p>
      </dgm:t>
    </dgm:pt>
    <dgm:pt modelId="{4A90662E-2139-49BF-86D6-1F74B09639A2}">
      <dgm:prSet custT="1"/>
      <dgm:spPr/>
      <dgm:t>
        <a:bodyPr/>
        <a:lstStyle/>
        <a:p>
          <a:pPr algn="just"/>
          <a:r>
            <a:rPr lang="es-MX" sz="1900" dirty="0"/>
            <a:t>La comisión debe estar integrada por, al menos tres personas, el o los docentes que dicten la asignatura y algún representante de la Dirección de Carrera o Escuela. En caso de invitar a la comisión a otros docentes, se debe </a:t>
          </a:r>
          <a:r>
            <a:rPr lang="es-MX" sz="1900" dirty="0" err="1"/>
            <a:t>intencionar</a:t>
          </a:r>
          <a:r>
            <a:rPr lang="es-MX" sz="1900" dirty="0"/>
            <a:t> que sea un experto del área de desempeño asociada al Proyecto APT que se presenta.</a:t>
          </a:r>
          <a:endParaRPr lang="es-CL" sz="1900" dirty="0"/>
        </a:p>
      </dgm:t>
    </dgm:pt>
    <dgm:pt modelId="{B101A659-88EF-4FA5-AEFB-8B3662D778E1}" type="parTrans" cxnId="{BE6435A1-1992-4B4B-B352-CF6AA9D41DE4}">
      <dgm:prSet/>
      <dgm:spPr/>
      <dgm:t>
        <a:bodyPr/>
        <a:lstStyle/>
        <a:p>
          <a:endParaRPr lang="es-CL"/>
        </a:p>
      </dgm:t>
    </dgm:pt>
    <dgm:pt modelId="{CD2D5160-3CE2-49C8-A60F-3D8CE9A4B592}" type="sibTrans" cxnId="{BE6435A1-1992-4B4B-B352-CF6AA9D41DE4}">
      <dgm:prSet/>
      <dgm:spPr/>
      <dgm:t>
        <a:bodyPr/>
        <a:lstStyle/>
        <a:p>
          <a:endParaRPr lang="es-CL"/>
        </a:p>
      </dgm:t>
    </dgm:pt>
    <dgm:pt modelId="{A248FBA8-78C0-4BAD-A88C-634CAEE70D5F}">
      <dgm:prSet custT="1"/>
      <dgm:spPr/>
      <dgm:t>
        <a:bodyPr/>
        <a:lstStyle/>
        <a:p>
          <a:r>
            <a:rPr lang="es-MX" sz="1900" dirty="0"/>
            <a:t>En el caso de los proyectos grupales, la presentación debe distribuirse equitativamente por cada miembro del grupo.</a:t>
          </a:r>
          <a:endParaRPr lang="es-CL" sz="1900" dirty="0"/>
        </a:p>
      </dgm:t>
    </dgm:pt>
    <dgm:pt modelId="{AC3BDDE9-DAB7-4139-887C-2CC8D6A71B62}" type="parTrans" cxnId="{34FFA289-5E5F-4C3B-85E5-F82863C74E1D}">
      <dgm:prSet/>
      <dgm:spPr/>
      <dgm:t>
        <a:bodyPr/>
        <a:lstStyle/>
        <a:p>
          <a:endParaRPr lang="es-CL"/>
        </a:p>
      </dgm:t>
    </dgm:pt>
    <dgm:pt modelId="{9B98E980-40A5-43C3-B328-0098EF725982}" type="sibTrans" cxnId="{34FFA289-5E5F-4C3B-85E5-F82863C74E1D}">
      <dgm:prSet/>
      <dgm:spPr/>
      <dgm:t>
        <a:bodyPr/>
        <a:lstStyle/>
        <a:p>
          <a:endParaRPr lang="es-CL"/>
        </a:p>
      </dgm:t>
    </dgm:pt>
    <dgm:pt modelId="{C65FBA06-A20B-41D4-92C7-9B870A0153C7}" type="pres">
      <dgm:prSet presAssocID="{D0EE2AEA-DED6-4036-8E5D-9A55C0A7670F}" presName="linear" presStyleCnt="0">
        <dgm:presLayoutVars>
          <dgm:dir/>
          <dgm:animLvl val="lvl"/>
          <dgm:resizeHandles val="exact"/>
        </dgm:presLayoutVars>
      </dgm:prSet>
      <dgm:spPr/>
    </dgm:pt>
    <dgm:pt modelId="{4BAEA1AA-265F-4846-A688-4BE6F1DA5DD3}" type="pres">
      <dgm:prSet presAssocID="{D587246B-ECF2-46AB-B741-7F5A6B3D7987}" presName="parentLin" presStyleCnt="0"/>
      <dgm:spPr/>
    </dgm:pt>
    <dgm:pt modelId="{CEE15FC7-9BEB-4D99-903E-3CCFBBBE0FF3}" type="pres">
      <dgm:prSet presAssocID="{D587246B-ECF2-46AB-B741-7F5A6B3D7987}" presName="parentLeftMargin" presStyleLbl="node1" presStyleIdx="0" presStyleCnt="2"/>
      <dgm:spPr/>
    </dgm:pt>
    <dgm:pt modelId="{3A608E5F-FD30-4162-AD87-DBB55098880C}" type="pres">
      <dgm:prSet presAssocID="{D587246B-ECF2-46AB-B741-7F5A6B3D798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1C0147-E1C4-4615-9632-3C647973833A}" type="pres">
      <dgm:prSet presAssocID="{D587246B-ECF2-46AB-B741-7F5A6B3D7987}" presName="negativeSpace" presStyleCnt="0"/>
      <dgm:spPr/>
    </dgm:pt>
    <dgm:pt modelId="{0F47335D-F241-4B57-BF4C-C03A96F99AA5}" type="pres">
      <dgm:prSet presAssocID="{D587246B-ECF2-46AB-B741-7F5A6B3D7987}" presName="childText" presStyleLbl="conFgAcc1" presStyleIdx="0" presStyleCnt="2">
        <dgm:presLayoutVars>
          <dgm:bulletEnabled val="1"/>
        </dgm:presLayoutVars>
      </dgm:prSet>
      <dgm:spPr/>
    </dgm:pt>
    <dgm:pt modelId="{B7FAAF37-673C-4885-A05F-2A5026ABFD57}" type="pres">
      <dgm:prSet presAssocID="{ADCB53EA-1991-4209-B451-E215D3BFAA5D}" presName="spaceBetweenRectangles" presStyleCnt="0"/>
      <dgm:spPr/>
    </dgm:pt>
    <dgm:pt modelId="{CA7E8D54-BBE4-4073-AEB4-0944AB4E459F}" type="pres">
      <dgm:prSet presAssocID="{19807747-8E6D-4717-9698-15D1C9FC4EF9}" presName="parentLin" presStyleCnt="0"/>
      <dgm:spPr/>
    </dgm:pt>
    <dgm:pt modelId="{EF3F4141-9406-4656-B953-85F1B3D96420}" type="pres">
      <dgm:prSet presAssocID="{19807747-8E6D-4717-9698-15D1C9FC4EF9}" presName="parentLeftMargin" presStyleLbl="node1" presStyleIdx="0" presStyleCnt="2"/>
      <dgm:spPr/>
    </dgm:pt>
    <dgm:pt modelId="{ECA5C8A6-C125-4D7F-B12A-436F20A7D5DE}" type="pres">
      <dgm:prSet presAssocID="{19807747-8E6D-4717-9698-15D1C9FC4E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5F3CBDB-7BC4-48AB-BA6E-42AAD6AA07C0}" type="pres">
      <dgm:prSet presAssocID="{19807747-8E6D-4717-9698-15D1C9FC4EF9}" presName="negativeSpace" presStyleCnt="0"/>
      <dgm:spPr/>
    </dgm:pt>
    <dgm:pt modelId="{8F71508E-495B-4820-A9D6-DDB2E21E7239}" type="pres">
      <dgm:prSet presAssocID="{19807747-8E6D-4717-9698-15D1C9FC4E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4CD6C1E-FF0E-4028-BF32-3405DAF83E70}" type="presOf" srcId="{A248FBA8-78C0-4BAD-A88C-634CAEE70D5F}" destId="{0F47335D-F241-4B57-BF4C-C03A96F99AA5}" srcOrd="0" destOrd="1" presId="urn:microsoft.com/office/officeart/2005/8/layout/list1"/>
    <dgm:cxn modelId="{FFD32235-029E-4A46-8302-8FEB3D6D611D}" srcId="{D0EE2AEA-DED6-4036-8E5D-9A55C0A7670F}" destId="{19807747-8E6D-4717-9698-15D1C9FC4EF9}" srcOrd="1" destOrd="0" parTransId="{289A41F1-9FD2-4BD0-AD43-7F075B85D21A}" sibTransId="{A60948C3-73BD-4842-B1D3-ED3E640376AC}"/>
    <dgm:cxn modelId="{08686967-96BD-48C0-9DE7-1C202B2567A6}" type="presOf" srcId="{B5F8C139-EE5A-4381-B1AC-FD05EC98EB68}" destId="{0F47335D-F241-4B57-BF4C-C03A96F99AA5}" srcOrd="0" destOrd="0" presId="urn:microsoft.com/office/officeart/2005/8/layout/list1"/>
    <dgm:cxn modelId="{F3407C67-12C2-48B4-B0BF-3360EE33BA68}" type="presOf" srcId="{D587246B-ECF2-46AB-B741-7F5A6B3D7987}" destId="{3A608E5F-FD30-4162-AD87-DBB55098880C}" srcOrd="1" destOrd="0" presId="urn:microsoft.com/office/officeart/2005/8/layout/list1"/>
    <dgm:cxn modelId="{C71E0D4B-83C7-404F-B169-1AB76A4C8DD5}" type="presOf" srcId="{4A90662E-2139-49BF-86D6-1F74B09639A2}" destId="{8F71508E-495B-4820-A9D6-DDB2E21E7239}" srcOrd="0" destOrd="0" presId="urn:microsoft.com/office/officeart/2005/8/layout/list1"/>
    <dgm:cxn modelId="{34FFA289-5E5F-4C3B-85E5-F82863C74E1D}" srcId="{D587246B-ECF2-46AB-B741-7F5A6B3D7987}" destId="{A248FBA8-78C0-4BAD-A88C-634CAEE70D5F}" srcOrd="1" destOrd="0" parTransId="{AC3BDDE9-DAB7-4139-887C-2CC8D6A71B62}" sibTransId="{9B98E980-40A5-43C3-B328-0098EF725982}"/>
    <dgm:cxn modelId="{33DB918F-6540-4959-A99B-85628F3CF88C}" type="presOf" srcId="{19807747-8E6D-4717-9698-15D1C9FC4EF9}" destId="{ECA5C8A6-C125-4D7F-B12A-436F20A7D5DE}" srcOrd="1" destOrd="0" presId="urn:microsoft.com/office/officeart/2005/8/layout/list1"/>
    <dgm:cxn modelId="{3CE08898-EEBA-4CB9-9B04-BD848AB8A428}" type="presOf" srcId="{D587246B-ECF2-46AB-B741-7F5A6B3D7987}" destId="{CEE15FC7-9BEB-4D99-903E-3CCFBBBE0FF3}" srcOrd="0" destOrd="0" presId="urn:microsoft.com/office/officeart/2005/8/layout/list1"/>
    <dgm:cxn modelId="{BE6435A1-1992-4B4B-B352-CF6AA9D41DE4}" srcId="{19807747-8E6D-4717-9698-15D1C9FC4EF9}" destId="{4A90662E-2139-49BF-86D6-1F74B09639A2}" srcOrd="0" destOrd="0" parTransId="{B101A659-88EF-4FA5-AEFB-8B3662D778E1}" sibTransId="{CD2D5160-3CE2-49C8-A60F-3D8CE9A4B592}"/>
    <dgm:cxn modelId="{1E7843A2-2CF5-43A9-ADB8-4A0BA115ACA8}" type="presOf" srcId="{19807747-8E6D-4717-9698-15D1C9FC4EF9}" destId="{EF3F4141-9406-4656-B953-85F1B3D96420}" srcOrd="0" destOrd="0" presId="urn:microsoft.com/office/officeart/2005/8/layout/list1"/>
    <dgm:cxn modelId="{CFA556BB-BD9D-488F-8C37-B2B82626AE18}" srcId="{D0EE2AEA-DED6-4036-8E5D-9A55C0A7670F}" destId="{D587246B-ECF2-46AB-B741-7F5A6B3D7987}" srcOrd="0" destOrd="0" parTransId="{F0476321-136E-4BC9-9A97-7086613A64D8}" sibTransId="{ADCB53EA-1991-4209-B451-E215D3BFAA5D}"/>
    <dgm:cxn modelId="{61863CFB-045D-4789-A5B8-14AAE1D5ADF9}" srcId="{D587246B-ECF2-46AB-B741-7F5A6B3D7987}" destId="{B5F8C139-EE5A-4381-B1AC-FD05EC98EB68}" srcOrd="0" destOrd="0" parTransId="{B32EBAE4-D510-4428-B62B-BB46625EAD97}" sibTransId="{775F13CD-8145-40F1-853A-3BE44FB3C64B}"/>
    <dgm:cxn modelId="{7823E6FC-B378-4FB2-B0E7-34176C329E2C}" type="presOf" srcId="{D0EE2AEA-DED6-4036-8E5D-9A55C0A7670F}" destId="{C65FBA06-A20B-41D4-92C7-9B870A0153C7}" srcOrd="0" destOrd="0" presId="urn:microsoft.com/office/officeart/2005/8/layout/list1"/>
    <dgm:cxn modelId="{E3BC558D-1411-41ED-99CB-602E330361C3}" type="presParOf" srcId="{C65FBA06-A20B-41D4-92C7-9B870A0153C7}" destId="{4BAEA1AA-265F-4846-A688-4BE6F1DA5DD3}" srcOrd="0" destOrd="0" presId="urn:microsoft.com/office/officeart/2005/8/layout/list1"/>
    <dgm:cxn modelId="{E19AC96E-A053-45B6-A9CE-369D1DE5B788}" type="presParOf" srcId="{4BAEA1AA-265F-4846-A688-4BE6F1DA5DD3}" destId="{CEE15FC7-9BEB-4D99-903E-3CCFBBBE0FF3}" srcOrd="0" destOrd="0" presId="urn:microsoft.com/office/officeart/2005/8/layout/list1"/>
    <dgm:cxn modelId="{B1E31213-FB48-4F33-BFB7-6C1EC39BD707}" type="presParOf" srcId="{4BAEA1AA-265F-4846-A688-4BE6F1DA5DD3}" destId="{3A608E5F-FD30-4162-AD87-DBB55098880C}" srcOrd="1" destOrd="0" presId="urn:microsoft.com/office/officeart/2005/8/layout/list1"/>
    <dgm:cxn modelId="{E32DA5FE-4819-42E8-8AD2-90A9DC94A15E}" type="presParOf" srcId="{C65FBA06-A20B-41D4-92C7-9B870A0153C7}" destId="{061C0147-E1C4-4615-9632-3C647973833A}" srcOrd="1" destOrd="0" presId="urn:microsoft.com/office/officeart/2005/8/layout/list1"/>
    <dgm:cxn modelId="{D340FEC9-99F7-4EA3-802E-8B479BCC1041}" type="presParOf" srcId="{C65FBA06-A20B-41D4-92C7-9B870A0153C7}" destId="{0F47335D-F241-4B57-BF4C-C03A96F99AA5}" srcOrd="2" destOrd="0" presId="urn:microsoft.com/office/officeart/2005/8/layout/list1"/>
    <dgm:cxn modelId="{FE14985B-C331-4970-A23D-C4CB009E9C9A}" type="presParOf" srcId="{C65FBA06-A20B-41D4-92C7-9B870A0153C7}" destId="{B7FAAF37-673C-4885-A05F-2A5026ABFD57}" srcOrd="3" destOrd="0" presId="urn:microsoft.com/office/officeart/2005/8/layout/list1"/>
    <dgm:cxn modelId="{42CF9B5F-037F-46E1-9619-896A2289FCA1}" type="presParOf" srcId="{C65FBA06-A20B-41D4-92C7-9B870A0153C7}" destId="{CA7E8D54-BBE4-4073-AEB4-0944AB4E459F}" srcOrd="4" destOrd="0" presId="urn:microsoft.com/office/officeart/2005/8/layout/list1"/>
    <dgm:cxn modelId="{07AE323E-5521-40A3-B9D3-290DA2BC5FAC}" type="presParOf" srcId="{CA7E8D54-BBE4-4073-AEB4-0944AB4E459F}" destId="{EF3F4141-9406-4656-B953-85F1B3D96420}" srcOrd="0" destOrd="0" presId="urn:microsoft.com/office/officeart/2005/8/layout/list1"/>
    <dgm:cxn modelId="{632164C1-372E-4301-87B9-338086072E42}" type="presParOf" srcId="{CA7E8D54-BBE4-4073-AEB4-0944AB4E459F}" destId="{ECA5C8A6-C125-4D7F-B12A-436F20A7D5DE}" srcOrd="1" destOrd="0" presId="urn:microsoft.com/office/officeart/2005/8/layout/list1"/>
    <dgm:cxn modelId="{8AFF31BD-925D-4B81-AD5C-7AB18524CE95}" type="presParOf" srcId="{C65FBA06-A20B-41D4-92C7-9B870A0153C7}" destId="{65F3CBDB-7BC4-48AB-BA6E-42AAD6AA07C0}" srcOrd="5" destOrd="0" presId="urn:microsoft.com/office/officeart/2005/8/layout/list1"/>
    <dgm:cxn modelId="{D8EEC88C-F8D2-4B16-9EB8-1BC87402C541}" type="presParOf" srcId="{C65FBA06-A20B-41D4-92C7-9B870A0153C7}" destId="{8F71508E-495B-4820-A9D6-DDB2E21E723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A3838-7D39-4A40-85A5-6412D7D1524B}">
      <dsp:nvSpPr>
        <dsp:cNvPr id="0" name=""/>
        <dsp:cNvSpPr/>
      </dsp:nvSpPr>
      <dsp:spPr>
        <a:xfrm>
          <a:off x="0" y="334280"/>
          <a:ext cx="10476474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91" tIns="395732" rIns="8130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Diseña una propuesta de proyecto que considera los intereses profesionales y la integración de competencias del perfil de egreso.</a:t>
          </a:r>
          <a:endParaRPr lang="es-CL" sz="1900" kern="1200" dirty="0"/>
        </a:p>
      </dsp:txBody>
      <dsp:txXfrm>
        <a:off x="0" y="334280"/>
        <a:ext cx="10476474" cy="1077300"/>
      </dsp:txXfrm>
    </dsp:sp>
    <dsp:sp modelId="{25C7428A-BDD9-40FF-A041-69A1D227E03A}">
      <dsp:nvSpPr>
        <dsp:cNvPr id="0" name=""/>
        <dsp:cNvSpPr/>
      </dsp:nvSpPr>
      <dsp:spPr>
        <a:xfrm>
          <a:off x="523823" y="53840"/>
          <a:ext cx="7333532" cy="5608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90" tIns="0" rIns="2771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FASE 1: Definición proyecto APT – </a:t>
          </a:r>
          <a:r>
            <a:rPr lang="es-MX" sz="1900" b="1" kern="1200" dirty="0">
              <a:solidFill>
                <a:srgbClr val="FFFF00"/>
              </a:solidFill>
            </a:rPr>
            <a:t>20%</a:t>
          </a:r>
          <a:endParaRPr lang="es-CL" sz="1900" b="1" kern="1200" dirty="0">
            <a:solidFill>
              <a:srgbClr val="FFFF00"/>
            </a:solidFill>
          </a:endParaRPr>
        </a:p>
      </dsp:txBody>
      <dsp:txXfrm>
        <a:off x="551203" y="81220"/>
        <a:ext cx="7278772" cy="506120"/>
      </dsp:txXfrm>
    </dsp:sp>
    <dsp:sp modelId="{29AE2A0A-980D-46F7-B77D-FC8F007D7233}">
      <dsp:nvSpPr>
        <dsp:cNvPr id="0" name=""/>
        <dsp:cNvSpPr/>
      </dsp:nvSpPr>
      <dsp:spPr>
        <a:xfrm>
          <a:off x="0" y="1794621"/>
          <a:ext cx="10476474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91" tIns="395732" rIns="8130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Desarrolla el Proyecto APT, según los estándares de calidad establecidos por la disciplina. </a:t>
          </a:r>
          <a:endParaRPr lang="es-CL" sz="1900" kern="1200" dirty="0"/>
        </a:p>
      </dsp:txBody>
      <dsp:txXfrm>
        <a:off x="0" y="1794621"/>
        <a:ext cx="10476474" cy="807975"/>
      </dsp:txXfrm>
    </dsp:sp>
    <dsp:sp modelId="{469DAE65-FDF5-4DA9-B21A-2C685025E0F5}">
      <dsp:nvSpPr>
        <dsp:cNvPr id="0" name=""/>
        <dsp:cNvSpPr/>
      </dsp:nvSpPr>
      <dsp:spPr>
        <a:xfrm>
          <a:off x="523823" y="1514181"/>
          <a:ext cx="7333532" cy="5608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90" tIns="0" rIns="2771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 FASE 2: Desarrollo proyecto APT – </a:t>
          </a:r>
          <a:r>
            <a:rPr lang="es-MX" sz="1900" b="1" kern="1200" dirty="0">
              <a:solidFill>
                <a:srgbClr val="FFFF00"/>
              </a:solidFill>
            </a:rPr>
            <a:t>50%</a:t>
          </a:r>
          <a:endParaRPr lang="es-CL" sz="1900" b="1" kern="1200" dirty="0">
            <a:solidFill>
              <a:srgbClr val="FFFF00"/>
            </a:solidFill>
          </a:endParaRPr>
        </a:p>
      </dsp:txBody>
      <dsp:txXfrm>
        <a:off x="551203" y="1541561"/>
        <a:ext cx="7278772" cy="506120"/>
      </dsp:txXfrm>
    </dsp:sp>
    <dsp:sp modelId="{DF40A1E2-F23D-4DEE-AEF7-A7E25E68372D}">
      <dsp:nvSpPr>
        <dsp:cNvPr id="0" name=""/>
        <dsp:cNvSpPr/>
      </dsp:nvSpPr>
      <dsp:spPr>
        <a:xfrm>
          <a:off x="0" y="2985635"/>
          <a:ext cx="10476474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91" tIns="395732" rIns="8130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Presenta el Proyecto APT realizado, considerando las evidencias que dan cuenta del logro de las competencias del perfil de egreso.</a:t>
          </a:r>
          <a:endParaRPr lang="es-CL" sz="1900" kern="1200" dirty="0"/>
        </a:p>
      </dsp:txBody>
      <dsp:txXfrm>
        <a:off x="0" y="2985635"/>
        <a:ext cx="10476474" cy="1077300"/>
      </dsp:txXfrm>
    </dsp:sp>
    <dsp:sp modelId="{82FF3D23-BEAE-4123-8387-CD730086E15C}">
      <dsp:nvSpPr>
        <dsp:cNvPr id="0" name=""/>
        <dsp:cNvSpPr/>
      </dsp:nvSpPr>
      <dsp:spPr>
        <a:xfrm>
          <a:off x="523823" y="2705196"/>
          <a:ext cx="7333532" cy="5608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90" tIns="0" rIns="2771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FASE 3: Presentación Proyecto APT – </a:t>
          </a:r>
          <a:r>
            <a:rPr lang="es-MX" sz="1900" b="1" kern="1200" dirty="0">
              <a:solidFill>
                <a:srgbClr val="FFFF00"/>
              </a:solidFill>
            </a:rPr>
            <a:t>30%</a:t>
          </a:r>
          <a:endParaRPr lang="es-CL" sz="1900" b="1" kern="1200" dirty="0">
            <a:solidFill>
              <a:srgbClr val="FFFF00"/>
            </a:solidFill>
          </a:endParaRPr>
        </a:p>
      </dsp:txBody>
      <dsp:txXfrm>
        <a:off x="551203" y="2732576"/>
        <a:ext cx="727877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7335D-F241-4B57-BF4C-C03A96F99AA5}">
      <dsp:nvSpPr>
        <dsp:cNvPr id="0" name=""/>
        <dsp:cNvSpPr/>
      </dsp:nvSpPr>
      <dsp:spPr>
        <a:xfrm>
          <a:off x="0" y="416788"/>
          <a:ext cx="10476474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91" tIns="416560" rIns="8130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Seleccionar una de sus propuestas de Proyecto APT realizadas en el último semestre de APP y realizar ajustes si lo requiere (Indicar tecnologías y metodologías a utilizar)</a:t>
          </a:r>
          <a:endParaRPr lang="es-CL" sz="1900" kern="1200" dirty="0"/>
        </a:p>
      </dsp:txBody>
      <dsp:txXfrm>
        <a:off x="0" y="416788"/>
        <a:ext cx="10476474" cy="1102500"/>
      </dsp:txXfrm>
    </dsp:sp>
    <dsp:sp modelId="{3A608E5F-FD30-4162-AD87-DBB55098880C}">
      <dsp:nvSpPr>
        <dsp:cNvPr id="0" name=""/>
        <dsp:cNvSpPr/>
      </dsp:nvSpPr>
      <dsp:spPr>
        <a:xfrm>
          <a:off x="523823" y="121588"/>
          <a:ext cx="7333532" cy="5904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90" tIns="0" rIns="2771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Proyecto </a:t>
          </a:r>
          <a:r>
            <a:rPr lang="es-MX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  <a:r>
            <a:rPr lang="es-MX" sz="1900" kern="1200" dirty="0"/>
            <a:t> Final</a:t>
          </a:r>
          <a:endParaRPr lang="es-CL" sz="1900" kern="1200" dirty="0"/>
        </a:p>
      </dsp:txBody>
      <dsp:txXfrm>
        <a:off x="552644" y="150409"/>
        <a:ext cx="7275890" cy="532758"/>
      </dsp:txXfrm>
    </dsp:sp>
    <dsp:sp modelId="{8F71508E-495B-4820-A9D6-DDB2E21E7239}">
      <dsp:nvSpPr>
        <dsp:cNvPr id="0" name=""/>
        <dsp:cNvSpPr/>
      </dsp:nvSpPr>
      <dsp:spPr>
        <a:xfrm>
          <a:off x="0" y="1922488"/>
          <a:ext cx="10476474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91" tIns="416560" rIns="8130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Generar una nueva idea de proyecto (Indicar tecnologías y metodologías a utilizar)</a:t>
          </a:r>
          <a:endParaRPr lang="es-CL" sz="1900" kern="1200" dirty="0"/>
        </a:p>
      </dsp:txBody>
      <dsp:txXfrm>
        <a:off x="0" y="1922488"/>
        <a:ext cx="10476474" cy="819000"/>
      </dsp:txXfrm>
    </dsp:sp>
    <dsp:sp modelId="{ECA5C8A6-C125-4D7F-B12A-436F20A7D5DE}">
      <dsp:nvSpPr>
        <dsp:cNvPr id="0" name=""/>
        <dsp:cNvSpPr/>
      </dsp:nvSpPr>
      <dsp:spPr>
        <a:xfrm>
          <a:off x="523823" y="1627288"/>
          <a:ext cx="7333532" cy="5904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90" tIns="0" rIns="2771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Proponer un nuevo Proyecto APT</a:t>
          </a:r>
          <a:endParaRPr lang="es-CL" sz="1900" kern="1200" dirty="0"/>
        </a:p>
      </dsp:txBody>
      <dsp:txXfrm>
        <a:off x="552644" y="1656109"/>
        <a:ext cx="7275890" cy="532758"/>
      </dsp:txXfrm>
    </dsp:sp>
    <dsp:sp modelId="{8C7E855A-2BFB-4E8B-BF7D-27BF6D45C579}">
      <dsp:nvSpPr>
        <dsp:cNvPr id="0" name=""/>
        <dsp:cNvSpPr/>
      </dsp:nvSpPr>
      <dsp:spPr>
        <a:xfrm>
          <a:off x="0" y="3144688"/>
          <a:ext cx="1047647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91" tIns="416560" rIns="8130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Esta alternativa sólo se puede ejecutar en casos excepcionales</a:t>
          </a:r>
          <a:endParaRPr lang="es-CL" sz="2000" kern="1200" dirty="0"/>
        </a:p>
      </dsp:txBody>
      <dsp:txXfrm>
        <a:off x="0" y="3144688"/>
        <a:ext cx="10476474" cy="850500"/>
      </dsp:txXfrm>
    </dsp:sp>
    <dsp:sp modelId="{1B94CF82-96BB-46A8-9F48-5DEDAFB9932B}">
      <dsp:nvSpPr>
        <dsp:cNvPr id="0" name=""/>
        <dsp:cNvSpPr/>
      </dsp:nvSpPr>
      <dsp:spPr>
        <a:xfrm>
          <a:off x="523823" y="2849488"/>
          <a:ext cx="7333532" cy="5904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90" tIns="0" rIns="2771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Seleccionar alguno de los proyectos propuestos por la escuela.</a:t>
          </a:r>
          <a:endParaRPr lang="es-CL" sz="2000" kern="1200" dirty="0"/>
        </a:p>
      </dsp:txBody>
      <dsp:txXfrm>
        <a:off x="552644" y="2878309"/>
        <a:ext cx="72758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7335D-F241-4B57-BF4C-C03A96F99AA5}">
      <dsp:nvSpPr>
        <dsp:cNvPr id="0" name=""/>
        <dsp:cNvSpPr/>
      </dsp:nvSpPr>
      <dsp:spPr>
        <a:xfrm>
          <a:off x="0" y="259707"/>
          <a:ext cx="10942351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248" tIns="312420" rIns="8492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Debe integrar la mayor cantidad de competencias del perfil de egreso (al menos dos competencias), que permitan al estudiante poner de manifiesto aprendizajes de diferentes asignaturas de la carrera.</a:t>
          </a:r>
          <a:endParaRPr lang="es-CL" sz="1900" kern="1200" dirty="0"/>
        </a:p>
      </dsp:txBody>
      <dsp:txXfrm>
        <a:off x="0" y="259707"/>
        <a:ext cx="10942351" cy="1252125"/>
      </dsp:txXfrm>
    </dsp:sp>
    <dsp:sp modelId="{3A608E5F-FD30-4162-AD87-DBB55098880C}">
      <dsp:nvSpPr>
        <dsp:cNvPr id="0" name=""/>
        <dsp:cNvSpPr/>
      </dsp:nvSpPr>
      <dsp:spPr>
        <a:xfrm>
          <a:off x="547117" y="38307"/>
          <a:ext cx="7659646" cy="4428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516" tIns="0" rIns="2895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Integración de competencias</a:t>
          </a:r>
        </a:p>
      </dsp:txBody>
      <dsp:txXfrm>
        <a:off x="568733" y="59923"/>
        <a:ext cx="7616414" cy="399568"/>
      </dsp:txXfrm>
    </dsp:sp>
    <dsp:sp modelId="{8F71508E-495B-4820-A9D6-DDB2E21E7239}">
      <dsp:nvSpPr>
        <dsp:cNvPr id="0" name=""/>
        <dsp:cNvSpPr/>
      </dsp:nvSpPr>
      <dsp:spPr>
        <a:xfrm>
          <a:off x="0" y="1814233"/>
          <a:ext cx="10942351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248" tIns="312420" rIns="8492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Debe ser una situación real o simulada a la que el estudiante podría enfrentarse en el campo laboral. El Proyecto APT debe ser consistente con los principios de la evaluación.</a:t>
          </a:r>
          <a:endParaRPr lang="es-CL" sz="1900" kern="1200" dirty="0"/>
        </a:p>
      </dsp:txBody>
      <dsp:txXfrm>
        <a:off x="0" y="1814233"/>
        <a:ext cx="10942351" cy="992250"/>
      </dsp:txXfrm>
    </dsp:sp>
    <dsp:sp modelId="{ECA5C8A6-C125-4D7F-B12A-436F20A7D5DE}">
      <dsp:nvSpPr>
        <dsp:cNvPr id="0" name=""/>
        <dsp:cNvSpPr/>
      </dsp:nvSpPr>
      <dsp:spPr>
        <a:xfrm>
          <a:off x="547117" y="1592833"/>
          <a:ext cx="7659646" cy="4428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516" tIns="0" rIns="2895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Situación real o simulada</a:t>
          </a:r>
        </a:p>
      </dsp:txBody>
      <dsp:txXfrm>
        <a:off x="568733" y="1614449"/>
        <a:ext cx="7616414" cy="399568"/>
      </dsp:txXfrm>
    </dsp:sp>
    <dsp:sp modelId="{8C7E855A-2BFB-4E8B-BF7D-27BF6D45C579}">
      <dsp:nvSpPr>
        <dsp:cNvPr id="0" name=""/>
        <dsp:cNvSpPr/>
      </dsp:nvSpPr>
      <dsp:spPr>
        <a:xfrm>
          <a:off x="0" y="3108882"/>
          <a:ext cx="10942351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248" tIns="312420" rIns="8492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Debe ser un proyecto posible de realizar, considerando los siguientes aspectos:</a:t>
          </a:r>
          <a:endParaRPr lang="es-CL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El tiempo estipulado para esta asignatura (durante un semestre y 20 créditos);</a:t>
          </a:r>
          <a:endParaRPr lang="es-CL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Los materiales que se requieren;</a:t>
          </a:r>
          <a:endParaRPr lang="es-CL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Los factores externos que podrían facilitar o dificultar su implementación.</a:t>
          </a:r>
          <a:endParaRPr lang="es-CL" sz="1900" kern="1200" dirty="0"/>
        </a:p>
      </dsp:txBody>
      <dsp:txXfrm>
        <a:off x="0" y="3108882"/>
        <a:ext cx="10942351" cy="1653750"/>
      </dsp:txXfrm>
    </dsp:sp>
    <dsp:sp modelId="{1B94CF82-96BB-46A8-9F48-5DEDAFB9932B}">
      <dsp:nvSpPr>
        <dsp:cNvPr id="0" name=""/>
        <dsp:cNvSpPr/>
      </dsp:nvSpPr>
      <dsp:spPr>
        <a:xfrm>
          <a:off x="547117" y="2887483"/>
          <a:ext cx="7659646" cy="4428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516" tIns="0" rIns="2895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Factibilidad</a:t>
          </a:r>
        </a:p>
      </dsp:txBody>
      <dsp:txXfrm>
        <a:off x="568733" y="2909099"/>
        <a:ext cx="7616414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7335D-F241-4B57-BF4C-C03A96F99AA5}">
      <dsp:nvSpPr>
        <dsp:cNvPr id="0" name=""/>
        <dsp:cNvSpPr/>
      </dsp:nvSpPr>
      <dsp:spPr>
        <a:xfrm>
          <a:off x="0" y="249711"/>
          <a:ext cx="10452495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0" tIns="312420" rIns="81123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Señalar el estado de avance de cada una de las actividades de su plan de trabajo y los factores que han facilitado y/o dificultado el desarrollo de su plan. Además, deben mencionar los ajustes que han realizado al plan</a:t>
          </a:r>
          <a:endParaRPr lang="es-CL" sz="1900" kern="1200" dirty="0"/>
        </a:p>
      </dsp:txBody>
      <dsp:txXfrm>
        <a:off x="0" y="249711"/>
        <a:ext cx="10452495" cy="1252125"/>
      </dsp:txXfrm>
    </dsp:sp>
    <dsp:sp modelId="{3A608E5F-FD30-4162-AD87-DBB55098880C}">
      <dsp:nvSpPr>
        <dsp:cNvPr id="0" name=""/>
        <dsp:cNvSpPr/>
      </dsp:nvSpPr>
      <dsp:spPr>
        <a:xfrm>
          <a:off x="522624" y="28311"/>
          <a:ext cx="7316746" cy="4428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556" tIns="0" rIns="2765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solidFill>
                <a:srgbClr val="FFFF00"/>
              </a:solidFill>
            </a:rPr>
            <a:t>Informe de avance – 20% - semana 10</a:t>
          </a:r>
          <a:endParaRPr lang="es-CL" sz="1900" b="1" kern="1200" dirty="0">
            <a:solidFill>
              <a:srgbClr val="FFFF00"/>
            </a:solidFill>
          </a:endParaRPr>
        </a:p>
      </dsp:txBody>
      <dsp:txXfrm>
        <a:off x="544240" y="49927"/>
        <a:ext cx="7273514" cy="399568"/>
      </dsp:txXfrm>
    </dsp:sp>
    <dsp:sp modelId="{8F71508E-495B-4820-A9D6-DDB2E21E7239}">
      <dsp:nvSpPr>
        <dsp:cNvPr id="0" name=""/>
        <dsp:cNvSpPr/>
      </dsp:nvSpPr>
      <dsp:spPr>
        <a:xfrm>
          <a:off x="0" y="1804237"/>
          <a:ext cx="10452495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0" tIns="312420" rIns="811230" bIns="135128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En función de las oportunidades de mejora detectadas en la etapa anterior, el estudiante deberá incorporar los ajustes requeridos.</a:t>
          </a:r>
          <a:endParaRPr lang="es-CL" sz="1900" kern="1200" dirty="0"/>
        </a:p>
      </dsp:txBody>
      <dsp:txXfrm>
        <a:off x="0" y="1804237"/>
        <a:ext cx="10452495" cy="992250"/>
      </dsp:txXfrm>
    </dsp:sp>
    <dsp:sp modelId="{ECA5C8A6-C125-4D7F-B12A-436F20A7D5DE}">
      <dsp:nvSpPr>
        <dsp:cNvPr id="0" name=""/>
        <dsp:cNvSpPr/>
      </dsp:nvSpPr>
      <dsp:spPr>
        <a:xfrm>
          <a:off x="522624" y="1582837"/>
          <a:ext cx="7316746" cy="4428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556" tIns="0" rIns="2765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solidFill>
                <a:srgbClr val="FFFF00"/>
              </a:solidFill>
            </a:rPr>
            <a:t>Informe final – 30% - semana 15</a:t>
          </a:r>
          <a:endParaRPr lang="es-CL" sz="1900" b="1" kern="1200" dirty="0">
            <a:solidFill>
              <a:srgbClr val="FFFF00"/>
            </a:solidFill>
          </a:endParaRPr>
        </a:p>
      </dsp:txBody>
      <dsp:txXfrm>
        <a:off x="544240" y="1604453"/>
        <a:ext cx="7273514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7335D-F241-4B57-BF4C-C03A96F99AA5}">
      <dsp:nvSpPr>
        <dsp:cNvPr id="0" name=""/>
        <dsp:cNvSpPr/>
      </dsp:nvSpPr>
      <dsp:spPr>
        <a:xfrm>
          <a:off x="0" y="249931"/>
          <a:ext cx="10625108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627" tIns="312420" rIns="8246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La presentación debe durar aproximadamente 20 minutos, incluyendo las preguntas que realice la comisión. </a:t>
          </a:r>
          <a:endParaRPr lang="es-C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En el caso de los proyectos grupales, la presentación debe distribuirse equitativamente por cada miembro del grupo.</a:t>
          </a:r>
          <a:endParaRPr lang="es-CL" sz="1900" kern="1200" dirty="0"/>
        </a:p>
      </dsp:txBody>
      <dsp:txXfrm>
        <a:off x="0" y="249931"/>
        <a:ext cx="10625108" cy="1559250"/>
      </dsp:txXfrm>
    </dsp:sp>
    <dsp:sp modelId="{3A608E5F-FD30-4162-AD87-DBB55098880C}">
      <dsp:nvSpPr>
        <dsp:cNvPr id="0" name=""/>
        <dsp:cNvSpPr/>
      </dsp:nvSpPr>
      <dsp:spPr>
        <a:xfrm>
          <a:off x="531255" y="28531"/>
          <a:ext cx="7437576" cy="4428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123" tIns="0" rIns="28112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solidFill>
                <a:srgbClr val="FFFF00"/>
              </a:solidFill>
            </a:rPr>
            <a:t>Presentación del proyecto – 30% - Semanas 16 a 18 </a:t>
          </a:r>
          <a:endParaRPr lang="es-CL" sz="1900" b="1" kern="1200" dirty="0">
            <a:solidFill>
              <a:srgbClr val="FFFF00"/>
            </a:solidFill>
          </a:endParaRPr>
        </a:p>
      </dsp:txBody>
      <dsp:txXfrm>
        <a:off x="552871" y="50147"/>
        <a:ext cx="7394344" cy="399568"/>
      </dsp:txXfrm>
    </dsp:sp>
    <dsp:sp modelId="{8F71508E-495B-4820-A9D6-DDB2E21E7239}">
      <dsp:nvSpPr>
        <dsp:cNvPr id="0" name=""/>
        <dsp:cNvSpPr/>
      </dsp:nvSpPr>
      <dsp:spPr>
        <a:xfrm>
          <a:off x="0" y="2111581"/>
          <a:ext cx="10625108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627" tIns="312420" rIns="824627" bIns="135128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La comisión debe estar integrada por, al menos tres personas, el o los docentes que dicten la asignatura y algún representante de la Dirección de Carrera o Escuela. En caso de invitar a la comisión a otros docentes, se debe </a:t>
          </a:r>
          <a:r>
            <a:rPr lang="es-MX" sz="1900" kern="1200" dirty="0" err="1"/>
            <a:t>intencionar</a:t>
          </a:r>
          <a:r>
            <a:rPr lang="es-MX" sz="1900" kern="1200" dirty="0"/>
            <a:t> que sea un experto del área de desempeño asociada al Proyecto APT que se presenta.</a:t>
          </a:r>
          <a:endParaRPr lang="es-CL" sz="1900" kern="1200" dirty="0"/>
        </a:p>
      </dsp:txBody>
      <dsp:txXfrm>
        <a:off x="0" y="2111581"/>
        <a:ext cx="10625108" cy="1512000"/>
      </dsp:txXfrm>
    </dsp:sp>
    <dsp:sp modelId="{ECA5C8A6-C125-4D7F-B12A-436F20A7D5DE}">
      <dsp:nvSpPr>
        <dsp:cNvPr id="0" name=""/>
        <dsp:cNvSpPr/>
      </dsp:nvSpPr>
      <dsp:spPr>
        <a:xfrm>
          <a:off x="531255" y="1890181"/>
          <a:ext cx="7437576" cy="4428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123" tIns="0" rIns="28112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solidFill>
                <a:srgbClr val="FFFF00"/>
              </a:solidFill>
            </a:rPr>
            <a:t>Comisión</a:t>
          </a:r>
          <a:endParaRPr lang="es-CL" sz="1900" b="1" kern="1200" dirty="0">
            <a:solidFill>
              <a:srgbClr val="FFFF00"/>
            </a:solidFill>
          </a:endParaRPr>
        </a:p>
      </dsp:txBody>
      <dsp:txXfrm>
        <a:off x="552871" y="1911797"/>
        <a:ext cx="7394344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BE645-56AB-2803-981D-4D419C7D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75D2BB-8FBA-DC90-F1F6-C98F21B77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907DF8-EF07-0628-0653-67866FFF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7340D4-0514-A24E-0A9F-DFC91A9A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545683-292F-F1E3-FEB8-8873B6D4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36953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8AC30-A836-970F-4850-9F012DBC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D7279F-4EAA-FBDB-7579-7EA2029A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1B2E7-A426-A6AA-9041-5EF6124A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387CD-F6BB-3C3C-FE06-A46228FD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7BA12-F8DE-47EB-5240-69989D31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062086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70078D-1C3B-1996-998E-8DCA02E1B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5AC4CD-E2F4-56F2-BB94-C1E2995AF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8EC30-F82C-E030-5606-4926758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670E5-5EEB-9925-2C6B-95019841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EC1DC-E5BA-7445-9866-5B8477B8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705695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8FA58-DDC9-F471-9740-BB3241D2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7DF8E-025D-010A-4A07-C127AF61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46E69-AFCE-6A40-7CF2-4724D52B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BC85E-1369-F9F6-208E-21577D12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07D44-7077-BFD4-7F54-6AC613E4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67829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CC751-DAFF-1C51-E292-A9065202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A31D8C-4D70-A90F-151F-55909187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FB1CE-822B-2AA9-E19F-D7D4D68A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3040C8-639E-2EBE-188F-BCE4DCF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2B73D-C14B-526A-0A9E-4A138733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15207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22284-CF5E-44FE-AC86-724C2F36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74BD4-706F-F4EA-ED3D-658B2C453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D1544A-B092-BABE-9F02-8B7BE17B4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6DC4BC-3829-0FA2-B2FE-4711F205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ED980A-E187-7F01-D3CA-7FAE725F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598CB8-7351-B6E7-AB9B-5CD20DEE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33972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3FA8B-0F52-D0E0-B117-92B10EE4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A7F477-D82D-FDD5-4E42-678159E6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1938D8-4542-226B-6130-4AA9D5B3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0495A5-B073-6978-3148-2D48B042A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19E4B6-1B98-21A7-3032-1B8B039B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03D75C-3273-EA2A-09A3-0034AAA3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C0BA83-84BB-048A-34F3-B4AD96D4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8705A1-F9AF-0744-C117-4E82CCD0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39458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DC01F-2DE2-3853-3FE2-E95E619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1E8A98-45AC-DEA2-57D8-C69B316C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12159F-9F7E-8752-2586-5B77D382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D18FEB-13BB-7C20-4FC2-22FFBD27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217602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C6EB81-DB98-0DDC-B4BC-A373E83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61FBF9-27E1-F41C-1CBE-33C759F8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E6A7B2-FEF5-39AA-89E0-455C5F4C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163936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A2F18-14D6-EB31-DB4B-B73A2662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3A081-BD44-3596-9B71-30214DC8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D69ED6-F941-AB8F-0C21-66214E9BF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82986B-1C73-EBCB-9DD3-3FFB5532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8C4B95-6A83-2D90-9313-512D9E9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323E52-8412-DEA7-4A29-08B93676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925926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4E544-9730-AF9F-5670-0008C67C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3B7256-B8A6-0959-463D-294A997B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2204E4-B940-618C-644C-BD0BDAE5F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954C28-E73F-6B05-785E-82F61B8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AD7FF5-FB4F-B852-256D-78F6CC7B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8CD41D-1BDD-6FB0-AD72-89B50A6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366818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F25DE0-F73E-C888-BBFD-517E748E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85E180-B98E-446A-26F0-FD2FFDE71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78FBA-E002-C9B8-B35C-1F9581FF6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14D4-E637-474F-BBF1-DE7CED757E41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C8D367-AD90-C2E0-E95A-93C89ED66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766F73-08B4-64D2-554C-36385322F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531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Gente, Muchachas, Mujeres, Estudiantes">
            <a:extLst>
              <a:ext uri="{FF2B5EF4-FFF2-40B4-BE49-F238E27FC236}">
                <a16:creationId xmlns:a16="http://schemas.microsoft.com/office/drawing/2014/main" id="{87B650ED-EA2E-5491-08EA-AF575D426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31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60D5C6-64F8-DC91-9453-9FC992CE280A}"/>
              </a:ext>
            </a:extLst>
          </p:cNvPr>
          <p:cNvSpPr txBox="1"/>
          <p:nvPr/>
        </p:nvSpPr>
        <p:spPr>
          <a:xfrm>
            <a:off x="-2" y="3188001"/>
            <a:ext cx="5508171" cy="52322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</a:rPr>
              <a:t>CAPSTONE 2024-2</a:t>
            </a:r>
            <a:endParaRPr lang="es-MX" sz="28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531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Gente, Muchachas, Mujeres, Estudiantes">
            <a:extLst>
              <a:ext uri="{FF2B5EF4-FFF2-40B4-BE49-F238E27FC236}">
                <a16:creationId xmlns:a16="http://schemas.microsoft.com/office/drawing/2014/main" id="{87B650ED-EA2E-5491-08EA-AF575D426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31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60D5C6-64F8-DC91-9453-9FC992CE280A}"/>
              </a:ext>
            </a:extLst>
          </p:cNvPr>
          <p:cNvSpPr txBox="1"/>
          <p:nvPr/>
        </p:nvSpPr>
        <p:spPr>
          <a:xfrm>
            <a:off x="-2" y="3188001"/>
            <a:ext cx="5508171" cy="52322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>
                <a:solidFill>
                  <a:srgbClr val="FFFF00"/>
                </a:solidFill>
              </a:rPr>
              <a:t>CAPSTONE 2024-2</a:t>
            </a:r>
            <a:endParaRPr lang="es-MX" sz="28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781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Job Office photo and picture">
            <a:extLst>
              <a:ext uri="{FF2B5EF4-FFF2-40B4-BE49-F238E27FC236}">
                <a16:creationId xmlns:a16="http://schemas.microsoft.com/office/drawing/2014/main" id="{BA2EBF62-F8E1-8039-CC33-9AC9DCA2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385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31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1E2E77-198A-FB5F-D982-48E1D541CB54}"/>
              </a:ext>
            </a:extLst>
          </p:cNvPr>
          <p:cNvSpPr txBox="1"/>
          <p:nvPr/>
        </p:nvSpPr>
        <p:spPr>
          <a:xfrm>
            <a:off x="3932587" y="3004209"/>
            <a:ext cx="7856187" cy="1938992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FFFF00"/>
                </a:solidFill>
              </a:rPr>
              <a:t>Horas totales: </a:t>
            </a:r>
            <a:r>
              <a:rPr lang="es-MX" sz="2000" dirty="0">
                <a:solidFill>
                  <a:schemeClr val="bg1"/>
                </a:solidFill>
              </a:rPr>
              <a:t>90</a:t>
            </a:r>
          </a:p>
          <a:p>
            <a:endParaRPr lang="es-MX" sz="2000" dirty="0">
              <a:solidFill>
                <a:schemeClr val="bg1"/>
              </a:solidFill>
            </a:endParaRPr>
          </a:p>
          <a:p>
            <a:r>
              <a:rPr lang="es-MX" sz="2000" b="1" dirty="0">
                <a:solidFill>
                  <a:srgbClr val="FFFF00"/>
                </a:solidFill>
              </a:rPr>
              <a:t>Pre requisitos: </a:t>
            </a:r>
            <a:r>
              <a:rPr lang="es-MX" sz="2000" dirty="0">
                <a:solidFill>
                  <a:schemeClr val="bg1"/>
                </a:solidFill>
              </a:rPr>
              <a:t>Malla completa (Todas las asignaturas del plan de estudio aprobadas (exceptuando la Práctica Profesional)</a:t>
            </a:r>
          </a:p>
          <a:p>
            <a:endParaRPr lang="es-MX" sz="2000" dirty="0">
              <a:solidFill>
                <a:schemeClr val="bg1"/>
              </a:solidFill>
            </a:endParaRPr>
          </a:p>
          <a:p>
            <a:r>
              <a:rPr lang="es-MX" sz="2000" b="1" dirty="0">
                <a:solidFill>
                  <a:srgbClr val="FFFF00"/>
                </a:solidFill>
              </a:rPr>
              <a:t>Cantidad de estudiantes por equipos: </a:t>
            </a:r>
            <a:r>
              <a:rPr lang="es-MX" sz="2000" b="1" dirty="0">
                <a:solidFill>
                  <a:schemeClr val="bg1"/>
                </a:solidFill>
              </a:rPr>
              <a:t>2 a 3 estudiantes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60D5C6-64F8-DC91-9453-9FC992CE280A}"/>
              </a:ext>
            </a:extLst>
          </p:cNvPr>
          <p:cNvSpPr txBox="1"/>
          <p:nvPr/>
        </p:nvSpPr>
        <p:spPr>
          <a:xfrm>
            <a:off x="0" y="1077372"/>
            <a:ext cx="5508171" cy="52322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</a:rPr>
              <a:t>ANTECEDENTES GENERALES</a:t>
            </a:r>
            <a:endParaRPr lang="es-MX" sz="28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9212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Éxito, Gradualmente, Carrera, Persona">
            <a:extLst>
              <a:ext uri="{FF2B5EF4-FFF2-40B4-BE49-F238E27FC236}">
                <a16:creationId xmlns:a16="http://schemas.microsoft.com/office/drawing/2014/main" id="{D227CC74-C74A-145C-509C-C683F3A6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53626" cy="6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-1" y="10119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24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60D5C6-64F8-DC91-9453-9FC992CE280A}"/>
              </a:ext>
            </a:extLst>
          </p:cNvPr>
          <p:cNvSpPr txBox="1"/>
          <p:nvPr/>
        </p:nvSpPr>
        <p:spPr>
          <a:xfrm>
            <a:off x="0" y="718142"/>
            <a:ext cx="5508171" cy="52322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</a:rPr>
              <a:t>FASES DEL PROCESO</a:t>
            </a:r>
            <a:endParaRPr lang="es-MX" sz="28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686A598-EA40-8A00-5A0C-5A045552D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907657"/>
              </p:ext>
            </p:extLst>
          </p:nvPr>
        </p:nvGraphicFramePr>
        <p:xfrm>
          <a:off x="1312300" y="1959113"/>
          <a:ext cx="10476475" cy="411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83320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rio, Escribir, Blanco, Paginas, Notas">
            <a:extLst>
              <a:ext uri="{FF2B5EF4-FFF2-40B4-BE49-F238E27FC236}">
                <a16:creationId xmlns:a16="http://schemas.microsoft.com/office/drawing/2014/main" id="{0C6D245D-226E-12B3-9D13-DC8A7F9B8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2000"/>
                </a:schemeClr>
              </a:gs>
              <a:gs pos="42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60D5C6-64F8-DC91-9453-9FC992CE280A}"/>
              </a:ext>
            </a:extLst>
          </p:cNvPr>
          <p:cNvSpPr txBox="1"/>
          <p:nvPr/>
        </p:nvSpPr>
        <p:spPr>
          <a:xfrm>
            <a:off x="0" y="770911"/>
            <a:ext cx="6389914" cy="52322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</a:rPr>
              <a:t>FASE 1: Definición proyecto APT – 20%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9D0E096-4983-F61B-7DB4-18C1AE4BD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189314"/>
              </p:ext>
            </p:extLst>
          </p:nvPr>
        </p:nvGraphicFramePr>
        <p:xfrm>
          <a:off x="857762" y="1850231"/>
          <a:ext cx="10476475" cy="411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705209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rio, Escribir, Blanco, Paginas, Notas">
            <a:extLst>
              <a:ext uri="{FF2B5EF4-FFF2-40B4-BE49-F238E27FC236}">
                <a16:creationId xmlns:a16="http://schemas.microsoft.com/office/drawing/2014/main" id="{0C6D245D-226E-12B3-9D13-DC8A7F9B8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2000"/>
                </a:schemeClr>
              </a:gs>
              <a:gs pos="42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60D5C6-64F8-DC91-9453-9FC992CE280A}"/>
              </a:ext>
            </a:extLst>
          </p:cNvPr>
          <p:cNvSpPr txBox="1"/>
          <p:nvPr/>
        </p:nvSpPr>
        <p:spPr>
          <a:xfrm>
            <a:off x="0" y="770911"/>
            <a:ext cx="6389914" cy="52322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</a:rPr>
              <a:t>FASE 1: Definición proyecto APT – 20%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9D0E096-4983-F61B-7DB4-18C1AE4BD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797792"/>
              </p:ext>
            </p:extLst>
          </p:nvPr>
        </p:nvGraphicFramePr>
        <p:xfrm>
          <a:off x="918738" y="1567202"/>
          <a:ext cx="10942352" cy="4800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1465297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Job Office photo and picture">
            <a:extLst>
              <a:ext uri="{FF2B5EF4-FFF2-40B4-BE49-F238E27FC236}">
                <a16:creationId xmlns:a16="http://schemas.microsoft.com/office/drawing/2014/main" id="{BA2EBF62-F8E1-8039-CC33-9AC9DCA2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385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31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1E2E77-198A-FB5F-D982-48E1D541CB54}"/>
              </a:ext>
            </a:extLst>
          </p:cNvPr>
          <p:cNvSpPr txBox="1"/>
          <p:nvPr/>
        </p:nvSpPr>
        <p:spPr>
          <a:xfrm>
            <a:off x="403226" y="1645938"/>
            <a:ext cx="11385549" cy="301621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900" dirty="0">
                <a:solidFill>
                  <a:schemeClr val="bg1"/>
                </a:solidFill>
              </a:rPr>
              <a:t>- Se debe resguardar que el proyecto permita evidenciar los logros individuales (</a:t>
            </a:r>
            <a:r>
              <a:rPr lang="es-MX" sz="1900" dirty="0" err="1">
                <a:solidFill>
                  <a:schemeClr val="bg1"/>
                </a:solidFill>
              </a:rPr>
              <a:t>ej</a:t>
            </a:r>
            <a:r>
              <a:rPr lang="es-MX" sz="1900" dirty="0">
                <a:solidFill>
                  <a:schemeClr val="bg1"/>
                </a:solidFill>
              </a:rPr>
              <a:t>: grupos pequeños, definición diferenciada de roles y responsabilidades, presentación individual, etc.)</a:t>
            </a:r>
          </a:p>
          <a:p>
            <a:pPr algn="just"/>
            <a:endParaRPr lang="es-MX" sz="1900" dirty="0">
              <a:solidFill>
                <a:schemeClr val="bg1"/>
              </a:solidFill>
            </a:endParaRPr>
          </a:p>
          <a:p>
            <a:pPr algn="just"/>
            <a:r>
              <a:rPr lang="es-MX" sz="1900" dirty="0">
                <a:solidFill>
                  <a:schemeClr val="bg1"/>
                </a:solidFill>
              </a:rPr>
              <a:t>- Se debe señalar la relevancia del proyecto, la descripción general de este, pertinencia con el perfil de egreso, relación con los intereses personales y la factibilidad de desarrollarlo. </a:t>
            </a:r>
          </a:p>
          <a:p>
            <a:pPr algn="just"/>
            <a:endParaRPr lang="es-MX" sz="1900" dirty="0">
              <a:solidFill>
                <a:schemeClr val="bg1"/>
              </a:solidFill>
            </a:endParaRPr>
          </a:p>
          <a:p>
            <a:pPr algn="just"/>
            <a:r>
              <a:rPr lang="es-MX" sz="1900" dirty="0">
                <a:solidFill>
                  <a:schemeClr val="bg1"/>
                </a:solidFill>
              </a:rPr>
              <a:t>- Se deben especificar los objetivos, la metodología, evidencias y plan de trabajo del Proyecto APT, de acuerdo con los estándares de calidad definidos por la disciplina. Las evidencias que se definan deben permita visualizar directamente el desempeño de los/las estudiantes o resultados del Proyecto APT (video, fotografías, maqueta, entre otros).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60D5C6-64F8-DC91-9453-9FC992CE280A}"/>
              </a:ext>
            </a:extLst>
          </p:cNvPr>
          <p:cNvSpPr txBox="1"/>
          <p:nvPr/>
        </p:nvSpPr>
        <p:spPr>
          <a:xfrm>
            <a:off x="-2" y="777133"/>
            <a:ext cx="5508171" cy="52322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</a:rPr>
              <a:t>ANTECEDENTES GENERALES FASE 1</a:t>
            </a:r>
            <a:endParaRPr lang="es-MX" sz="28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E2287D5-6DB4-0700-9D86-2E534C1B1003}"/>
              </a:ext>
            </a:extLst>
          </p:cNvPr>
          <p:cNvSpPr txBox="1"/>
          <p:nvPr/>
        </p:nvSpPr>
        <p:spPr>
          <a:xfrm>
            <a:off x="403226" y="5212062"/>
            <a:ext cx="11385549" cy="1015663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FFFF00"/>
                </a:solidFill>
              </a:rPr>
              <a:t>ENCARGO CON PRESENTACIÓN</a:t>
            </a:r>
          </a:p>
          <a:p>
            <a:pPr algn="ctr"/>
            <a:r>
              <a:rPr lang="es-MX" sz="2000" b="1" dirty="0">
                <a:solidFill>
                  <a:srgbClr val="FFFF00"/>
                </a:solidFill>
              </a:rPr>
              <a:t>SEMANA 4</a:t>
            </a:r>
          </a:p>
          <a:p>
            <a:pPr algn="ctr"/>
            <a:r>
              <a:rPr lang="es-MX" sz="2000" b="1" dirty="0">
                <a:solidFill>
                  <a:srgbClr val="FFFF00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2229084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rio, Escribir, Blanco, Paginas, Notas">
            <a:extLst>
              <a:ext uri="{FF2B5EF4-FFF2-40B4-BE49-F238E27FC236}">
                <a16:creationId xmlns:a16="http://schemas.microsoft.com/office/drawing/2014/main" id="{0C6D245D-226E-12B3-9D13-DC8A7F9B8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-5443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2000"/>
                </a:schemeClr>
              </a:gs>
              <a:gs pos="42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60D5C6-64F8-DC91-9453-9FC992CE280A}"/>
              </a:ext>
            </a:extLst>
          </p:cNvPr>
          <p:cNvSpPr txBox="1"/>
          <p:nvPr/>
        </p:nvSpPr>
        <p:spPr>
          <a:xfrm>
            <a:off x="0" y="770911"/>
            <a:ext cx="6389914" cy="52322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</a:rPr>
              <a:t>FASE 2: Desarrollo proyecto APT – 50%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2E61A3D-7347-0829-0FAF-005FF8E475B9}"/>
              </a:ext>
            </a:extLst>
          </p:cNvPr>
          <p:cNvSpPr txBox="1"/>
          <p:nvPr/>
        </p:nvSpPr>
        <p:spPr>
          <a:xfrm>
            <a:off x="403226" y="1645938"/>
            <a:ext cx="11385549" cy="1015663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</a:rPr>
              <a:t>Desarrollar y monitorear el proyecto, realizando las actividades definidas en la metodología y plan de trabajo. Se extiende desde la semana cinco hasta la semana quince, periodo en el que los estudiantes ponen en marcha las acciones definidas para desarrollar su proyecto.</a:t>
            </a:r>
            <a:endParaRPr lang="es-MX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AD7A571-718F-0A0A-2310-DBC5F04FF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656878"/>
              </p:ext>
            </p:extLst>
          </p:nvPr>
        </p:nvGraphicFramePr>
        <p:xfrm>
          <a:off x="1163666" y="3302697"/>
          <a:ext cx="10452495" cy="282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944814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rio, Escribir, Blanco, Paginas, Notas">
            <a:extLst>
              <a:ext uri="{FF2B5EF4-FFF2-40B4-BE49-F238E27FC236}">
                <a16:creationId xmlns:a16="http://schemas.microsoft.com/office/drawing/2014/main" id="{0C6D245D-226E-12B3-9D13-DC8A7F9B8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-5443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2000"/>
                </a:schemeClr>
              </a:gs>
              <a:gs pos="42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60D5C6-64F8-DC91-9453-9FC992CE280A}"/>
              </a:ext>
            </a:extLst>
          </p:cNvPr>
          <p:cNvSpPr txBox="1"/>
          <p:nvPr/>
        </p:nvSpPr>
        <p:spPr>
          <a:xfrm>
            <a:off x="0" y="770911"/>
            <a:ext cx="6389914" cy="52322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</a:rPr>
              <a:t>FASE 3: Presentación proyecto APT – 30%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2E61A3D-7347-0829-0FAF-005FF8E475B9}"/>
              </a:ext>
            </a:extLst>
          </p:cNvPr>
          <p:cNvSpPr txBox="1"/>
          <p:nvPr/>
        </p:nvSpPr>
        <p:spPr>
          <a:xfrm>
            <a:off x="403226" y="1645938"/>
            <a:ext cx="11385549" cy="1015663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</a:rPr>
              <a:t>Presentar su Proyecto APT e incorporar ajustes, a partir de la última retroalimentación que realizó el docente del informe final. La presentación se realiza ante una comisión que está integrada por el o los docentes de la asignatura y la Dirección de Carrera.</a:t>
            </a:r>
            <a:endParaRPr lang="es-MX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AD7A571-718F-0A0A-2310-DBC5F04FF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216332"/>
              </p:ext>
            </p:extLst>
          </p:nvPr>
        </p:nvGraphicFramePr>
        <p:xfrm>
          <a:off x="1077359" y="2921741"/>
          <a:ext cx="10625109" cy="365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2912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studiante, Mecanografía, Teclado, Texto">
            <a:extLst>
              <a:ext uri="{FF2B5EF4-FFF2-40B4-BE49-F238E27FC236}">
                <a16:creationId xmlns:a16="http://schemas.microsoft.com/office/drawing/2014/main" id="{7C857E77-551B-5DA8-D356-00004A7D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-1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2000"/>
                </a:schemeClr>
              </a:gs>
              <a:gs pos="42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60D5C6-64F8-DC91-9453-9FC992CE280A}"/>
              </a:ext>
            </a:extLst>
          </p:cNvPr>
          <p:cNvSpPr txBox="1"/>
          <p:nvPr/>
        </p:nvSpPr>
        <p:spPr>
          <a:xfrm>
            <a:off x="0" y="494136"/>
            <a:ext cx="6879771" cy="52322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FF00"/>
                </a:solidFill>
              </a:rPr>
              <a:t>Aspectos relacionados con el idioma inglés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2E61A3D-7347-0829-0FAF-005FF8E475B9}"/>
              </a:ext>
            </a:extLst>
          </p:cNvPr>
          <p:cNvSpPr txBox="1"/>
          <p:nvPr/>
        </p:nvSpPr>
        <p:spPr>
          <a:xfrm>
            <a:off x="1165227" y="1229587"/>
            <a:ext cx="9644288" cy="3785652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solidFill>
                  <a:schemeClr val="bg1"/>
                </a:solidFill>
              </a:rPr>
              <a:t>FASE 1 = </a:t>
            </a:r>
          </a:p>
          <a:p>
            <a:pPr algn="just"/>
            <a:r>
              <a:rPr lang="es-MX" sz="2000" b="1" dirty="0">
                <a:solidFill>
                  <a:schemeClr val="bg1"/>
                </a:solidFill>
              </a:rPr>
              <a:t>	- Grupal = Resumen del proyecto </a:t>
            </a:r>
          </a:p>
          <a:p>
            <a:pPr algn="just"/>
            <a:r>
              <a:rPr lang="es-MX" sz="2000" b="1" dirty="0">
                <a:solidFill>
                  <a:schemeClr val="bg1"/>
                </a:solidFill>
              </a:rPr>
              <a:t>	- Individual = Conclusiones y reflexión</a:t>
            </a:r>
          </a:p>
          <a:p>
            <a:pPr algn="just"/>
            <a:endParaRPr lang="es-MX" sz="2000" b="1" dirty="0">
              <a:solidFill>
                <a:schemeClr val="bg1"/>
              </a:solidFill>
            </a:endParaRPr>
          </a:p>
          <a:p>
            <a:pPr algn="just"/>
            <a:r>
              <a:rPr lang="es-MX" sz="2000" b="1" dirty="0">
                <a:solidFill>
                  <a:schemeClr val="bg1"/>
                </a:solidFill>
              </a:rPr>
              <a:t>FASE 2 = </a:t>
            </a:r>
          </a:p>
          <a:p>
            <a:pPr algn="just"/>
            <a:r>
              <a:rPr lang="es-MX" sz="2000" b="1" dirty="0">
                <a:solidFill>
                  <a:schemeClr val="bg1"/>
                </a:solidFill>
              </a:rPr>
              <a:t>	- Grupal = Resumen del proyecto </a:t>
            </a:r>
          </a:p>
          <a:p>
            <a:pPr algn="just"/>
            <a:r>
              <a:rPr lang="es-MX" sz="2000" b="1" dirty="0">
                <a:solidFill>
                  <a:schemeClr val="bg1"/>
                </a:solidFill>
              </a:rPr>
              <a:t>	- Individual = Conclusiones y reflexión </a:t>
            </a:r>
          </a:p>
          <a:p>
            <a:pPr algn="just"/>
            <a:endParaRPr lang="es-MX" sz="2000" b="1" dirty="0">
              <a:solidFill>
                <a:schemeClr val="bg1"/>
              </a:solidFill>
            </a:endParaRPr>
          </a:p>
          <a:p>
            <a:pPr algn="just"/>
            <a:r>
              <a:rPr lang="es-MX" sz="2000" b="1" dirty="0">
                <a:solidFill>
                  <a:schemeClr val="bg1"/>
                </a:solidFill>
              </a:rPr>
              <a:t>FASE 3 = </a:t>
            </a:r>
          </a:p>
          <a:p>
            <a:pPr algn="just"/>
            <a:r>
              <a:rPr lang="es-MX" sz="2000" b="1" dirty="0">
                <a:solidFill>
                  <a:schemeClr val="bg1"/>
                </a:solidFill>
              </a:rPr>
              <a:t>	- Grupal = Resumen del proyecto</a:t>
            </a:r>
          </a:p>
          <a:p>
            <a:pPr algn="just"/>
            <a:r>
              <a:rPr lang="es-MX" sz="2000" b="1" dirty="0">
                <a:solidFill>
                  <a:schemeClr val="bg1"/>
                </a:solidFill>
              </a:rPr>
              <a:t>	- Individual = Presentación</a:t>
            </a:r>
          </a:p>
          <a:p>
            <a:pPr algn="just"/>
            <a:r>
              <a:rPr lang="es-MX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1DEDA9-C51D-8747-FF29-2965351D5BFF}"/>
              </a:ext>
            </a:extLst>
          </p:cNvPr>
          <p:cNvSpPr txBox="1"/>
          <p:nvPr/>
        </p:nvSpPr>
        <p:spPr>
          <a:xfrm>
            <a:off x="1165227" y="5357066"/>
            <a:ext cx="9644288" cy="707886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solidFill>
                  <a:srgbClr val="FFFF00"/>
                </a:solidFill>
              </a:rPr>
              <a:t>El proceso es formativo para este semestre, no se incluye dentro de las pautas de evaluación</a:t>
            </a:r>
          </a:p>
        </p:txBody>
      </p:sp>
    </p:spTree>
    <p:extLst>
      <p:ext uri="{BB962C8B-B14F-4D97-AF65-F5344CB8AC3E}">
        <p14:creationId xmlns:p14="http://schemas.microsoft.com/office/powerpoint/2010/main" val="325972778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A18BE3F866ED40AD539DCA09134277" ma:contentTypeVersion="11" ma:contentTypeDescription="Crear nuevo documento." ma:contentTypeScope="" ma:versionID="964b912bd821864255163788d84d1d0c">
  <xsd:schema xmlns:xsd="http://www.w3.org/2001/XMLSchema" xmlns:xs="http://www.w3.org/2001/XMLSchema" xmlns:p="http://schemas.microsoft.com/office/2006/metadata/properties" xmlns:ns2="ba5e979a-4e3d-48ed-bf8c-f8f95051aa41" xmlns:ns3="6f1e2760-064e-45d2-82a6-70030a98df48" targetNamespace="http://schemas.microsoft.com/office/2006/metadata/properties" ma:root="true" ma:fieldsID="2ca4cf17f832ccc852690315710f0971" ns2:_="" ns3:_="">
    <xsd:import namespace="ba5e979a-4e3d-48ed-bf8c-f8f95051aa41"/>
    <xsd:import namespace="6f1e2760-064e-45d2-82a6-70030a98df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5e979a-4e3d-48ed-bf8c-f8f95051aa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1e2760-064e-45d2-82a6-70030a98df4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f52472-03e6-4784-80d4-05980b5a8ebc}" ma:internalName="TaxCatchAll" ma:showField="CatchAllData" ma:web="6f1e2760-064e-45d2-82a6-70030a98df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f1e2760-064e-45d2-82a6-70030a98df48" xsi:nil="true"/>
    <lcf76f155ced4ddcb4097134ff3c332f xmlns="ba5e979a-4e3d-48ed-bf8c-f8f95051aa4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ED8F530-4D08-46CA-918D-58C0BF509F86}"/>
</file>

<file path=customXml/itemProps2.xml><?xml version="1.0" encoding="utf-8"?>
<ds:datastoreItem xmlns:ds="http://schemas.openxmlformats.org/officeDocument/2006/customXml" ds:itemID="{0E7C377C-1C34-4CA7-9A80-2B3D2F938C89}"/>
</file>

<file path=customXml/itemProps3.xml><?xml version="1.0" encoding="utf-8"?>
<ds:datastoreItem xmlns:ds="http://schemas.openxmlformats.org/officeDocument/2006/customXml" ds:itemID="{58A3202E-8F93-433A-A2B2-DE9B5969C11F}"/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840</Words>
  <Application>Microsoft Office PowerPoint</Application>
  <PresentationFormat>Panorámica</PresentationFormat>
  <Paragraphs>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enrique</dc:creator>
  <cp:lastModifiedBy>pvespucio</cp:lastModifiedBy>
  <cp:revision>2</cp:revision>
  <dcterms:created xsi:type="dcterms:W3CDTF">2023-07-21T16:02:49Z</dcterms:created>
  <dcterms:modified xsi:type="dcterms:W3CDTF">2024-08-19T14:20:09Z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0x010100E7A18BE3F866ED40AD539DCA09134277</vt:lpwstr>
  </property>
</Properties>
</file>