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42F9C4-6CD0-455F-BB30-36BA35CC537F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0273A-1BBF-4F73-BA80-4CF82604E11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869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BD982C-B4B9-4B06-91D1-94AF26F7C41E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0B9C2-63C2-4C77-B1B5-FB12F4003A0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7199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34F81-C76C-4326-8F2F-FCE48A1AF70C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74756-FAD4-4988-88C6-F5DB27BBE39C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0497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E0059B-74BD-4BE6-80C5-5DF6DF4576BB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EC762-2524-46C6-B607-40C42C001901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0474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BDB8D-05B0-497A-8C82-C07F5B607ACE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C09EF-EEF0-483C-9F25-B2ACB68E7521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498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A1195-3BA3-4B7E-B7E9-600F5C6CFB06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B3977-0A7D-410D-A3DC-C4F6534215E6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8923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6DAFEC-8C18-40B5-A625-BFBE4C0D256B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CB330-99AB-439D-901E-8CCF0F254691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840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50F7D6-078D-454D-8C48-9B9D6BC5C7D6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257E-CE9A-4D91-BB35-3772734798B4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1232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2382-C198-4F0A-982A-367403495EF7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F7FB8-57CB-4A23-AC7C-D3099934654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13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EE4D9-5FCF-4C36-9C5F-DDFD3535A9F8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E2B7D-79A0-43E7-B046-8D3916759F71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36037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B40D2A-83B6-4B08-9765-94D243A784DF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998E0-AA48-4CAB-89A1-3989F3CB8F2E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645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  <a:endParaRPr lang="en-US" altLang="cs-CZ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  <a:endParaRPr lang="en-US" alt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B0BED2-355E-4523-AF67-E767270C28F9}" type="datetime1">
              <a:rPr lang="en-US" altLang="cs-CZ"/>
              <a:pPr/>
              <a:t>5/15/2017</a:t>
            </a:fld>
            <a:endParaRPr lang="en-US" alt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B796623-15E7-48A8-8AC1-4AB470FCF83F}" type="slidenum">
              <a:rPr lang="en-US" altLang="cs-CZ"/>
              <a:pPr/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PP_hl3_FIM_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9000" y="3908425"/>
            <a:ext cx="5715000" cy="1116013"/>
          </a:xfrm>
          <a:prstGeom prst="rect">
            <a:avLst/>
          </a:prstGeom>
        </p:spPr>
        <p:txBody>
          <a:bodyPr lIns="0" t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4200" b="1" dirty="0" err="1">
                <a:latin typeface="Comenia Sans"/>
                <a:ea typeface="+mj-ea"/>
                <a:cs typeface="Comenia Sans"/>
              </a:rPr>
              <a:t>Objekt</a:t>
            </a:r>
            <a:r>
              <a:rPr lang="en-US" sz="4200" b="1" dirty="0">
                <a:latin typeface="Comenia Sans"/>
                <a:ea typeface="+mj-ea"/>
                <a:cs typeface="Comenia Sans"/>
              </a:rPr>
              <a:t> </a:t>
            </a:r>
            <a:r>
              <a:rPr lang="en-US" sz="4200" b="1" dirty="0" err="1">
                <a:latin typeface="Comenia Sans"/>
                <a:ea typeface="+mj-ea"/>
                <a:cs typeface="Comenia Sans"/>
              </a:rPr>
              <a:t>reálného</a:t>
            </a:r>
            <a:r>
              <a:rPr lang="en-US" sz="4200" b="1" dirty="0">
                <a:latin typeface="Comenia Sans"/>
                <a:ea typeface="+mj-ea"/>
                <a:cs typeface="Comenia Sans"/>
              </a:rPr>
              <a:t> </a:t>
            </a:r>
            <a:r>
              <a:rPr lang="en-US" sz="4200" b="1" dirty="0" err="1">
                <a:latin typeface="Comenia Sans"/>
                <a:ea typeface="+mj-ea"/>
                <a:cs typeface="Comenia Sans"/>
              </a:rPr>
              <a:t>světa</a:t>
            </a:r>
            <a:r>
              <a:rPr lang="en-US" sz="4200" b="1" dirty="0">
                <a:latin typeface="Comenia Sans"/>
                <a:ea typeface="+mj-ea"/>
                <a:cs typeface="Comenia Sans"/>
              </a:rPr>
              <a:t> </a:t>
            </a:r>
            <a:endParaRPr lang="en-US" sz="4200" b="1" dirty="0">
              <a:latin typeface="Comenia Sans"/>
              <a:ea typeface="+mj-ea"/>
              <a:cs typeface="Comenia San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024438"/>
            <a:ext cx="5715000" cy="879475"/>
          </a:xfrm>
          <a:prstGeom prst="rect">
            <a:avLst/>
          </a:prstGeom>
        </p:spPr>
        <p:txBody>
          <a:bodyPr wrap="none"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600" dirty="0" err="1">
                <a:solidFill>
                  <a:schemeClr val="tx1">
                    <a:tint val="75000"/>
                  </a:schemeClr>
                </a:solidFill>
                <a:latin typeface="Comenia Sans"/>
                <a:ea typeface="+mn-ea"/>
                <a:cs typeface="Comenia Sans"/>
              </a:rPr>
              <a:t>hodiny</a:t>
            </a:r>
            <a:r>
              <a:rPr lang="en-US" sz="2600" dirty="0">
                <a:solidFill>
                  <a:schemeClr val="tx1">
                    <a:tint val="75000"/>
                  </a:schemeClr>
                </a:solidFill>
                <a:latin typeface="Comenia Sans"/>
                <a:ea typeface="+mn-ea"/>
                <a:cs typeface="Comenia Sans"/>
              </a:rPr>
              <a:t> </a:t>
            </a:r>
            <a:r>
              <a:rPr lang="en-US" sz="2600" dirty="0" err="1">
                <a:solidFill>
                  <a:schemeClr val="tx1">
                    <a:tint val="75000"/>
                  </a:schemeClr>
                </a:solidFill>
                <a:latin typeface="Comenia Sans"/>
                <a:ea typeface="+mn-ea"/>
                <a:cs typeface="Comenia Sans"/>
              </a:rPr>
              <a:t>ve</a:t>
            </a:r>
            <a:r>
              <a:rPr lang="en-US" sz="2600" dirty="0">
                <a:solidFill>
                  <a:schemeClr val="tx1">
                    <a:tint val="75000"/>
                  </a:schemeClr>
                </a:solidFill>
                <a:latin typeface="Comenia Sans"/>
                <a:ea typeface="+mn-ea"/>
                <a:cs typeface="Comenia Sans"/>
              </a:rPr>
              <a:t> 3D</a:t>
            </a:r>
            <a:endParaRPr lang="en-US" sz="2600" dirty="0">
              <a:solidFill>
                <a:schemeClr val="tx1">
                  <a:tint val="75000"/>
                </a:schemeClr>
              </a:solidFill>
              <a:latin typeface="Comenia Sans"/>
              <a:ea typeface="+mn-ea"/>
              <a:cs typeface="Comenia San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13275" y="455613"/>
            <a:ext cx="4073525" cy="576262"/>
          </a:xfrm>
        </p:spPr>
        <p:txBody>
          <a:bodyPr lIns="0" tIns="0" rIns="0" bIns="0"/>
          <a:lstStyle/>
          <a:p>
            <a:pPr algn="r" eaLnBrk="1" hangingPunct="1"/>
            <a:r>
              <a:rPr lang="cs-CZ" altLang="cs-CZ" sz="2600" dirty="0">
                <a:solidFill>
                  <a:schemeClr val="bg1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Prezentace projektu PGRF2</a:t>
            </a:r>
            <a:endParaRPr lang="en-US" altLang="cs-CZ" sz="2600" dirty="0">
              <a:solidFill>
                <a:schemeClr val="bg1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00200"/>
            <a:ext cx="7362825" cy="4783138"/>
          </a:xfrm>
        </p:spPr>
        <p:txBody>
          <a:bodyPr lIns="0" tIns="0" rIns="0" bIns="0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cs-CZ" altLang="cs-CZ" sz="4200" b="1" dirty="0">
                <a:latin typeface="Comenia Sans" panose="02000503080000020004" pitchFamily="50" charset="-18"/>
                <a:ea typeface="ＭＳ Ｐゴシック" panose="020B0600070205080204" pitchFamily="34" charset="-128"/>
              </a:rPr>
              <a:t>H</a:t>
            </a:r>
            <a:r>
              <a:rPr lang="en-US" altLang="cs-CZ" sz="4200" b="1" dirty="0" err="1">
                <a:latin typeface="Comenia Sans" panose="02000503080000020004" pitchFamily="50" charset="-18"/>
                <a:ea typeface="ＭＳ Ｐゴシック" panose="020B0600070205080204" pitchFamily="34" charset="-128"/>
              </a:rPr>
              <a:t>odiny</a:t>
            </a:r>
            <a:r>
              <a:rPr lang="en-US" altLang="cs-CZ" sz="4200" b="1" dirty="0"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4200" b="1" dirty="0" err="1">
                <a:latin typeface="Comenia Sans" panose="02000503080000020004" pitchFamily="50" charset="-18"/>
                <a:ea typeface="ＭＳ Ｐゴシック" panose="020B0600070205080204" pitchFamily="34" charset="-128"/>
              </a:rPr>
              <a:t>ve</a:t>
            </a:r>
            <a:r>
              <a:rPr lang="en-US" altLang="cs-CZ" sz="4200" b="1" dirty="0">
                <a:latin typeface="Comenia Sans" panose="02000503080000020004" pitchFamily="50" charset="-18"/>
                <a:ea typeface="ＭＳ Ｐゴシック" panose="020B0600070205080204" pitchFamily="34" charset="-128"/>
              </a:rPr>
              <a:t> 3D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 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motivace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JOGL implementace a tutoriály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 </a:t>
            </a:r>
            <a:r>
              <a:rPr lang="cs-CZ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OpenGL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 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vytvoření </a:t>
            </a:r>
            <a:r>
              <a:rPr lang="cs-CZ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frame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a ovládání aneb co se nepovedlo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 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goniometrické funkce </a:t>
            </a:r>
            <a:r>
              <a:rPr lang="cs-CZ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funkce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– </a:t>
            </a: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programy pro tvorbu objektu např. </a:t>
            </a:r>
            <a:r>
              <a:rPr lang="cs-CZ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Blender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Projekt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je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zamýšlen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dokončit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s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využitím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textur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a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pozadím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a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následnému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využití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jako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spořič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 </a:t>
            </a:r>
            <a:r>
              <a:rPr lang="en-US" altLang="cs-CZ" sz="2600" dirty="0" err="1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obrazovky</a:t>
            </a:r>
            <a:r>
              <a:rPr lang="en-US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. 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13275" y="455613"/>
            <a:ext cx="4073525" cy="576262"/>
          </a:xfrm>
        </p:spPr>
        <p:txBody>
          <a:bodyPr lIns="0" tIns="0" rIns="0" bIns="0"/>
          <a:lstStyle/>
          <a:p>
            <a:pPr algn="r" eaLnBrk="1" hangingPunct="1"/>
            <a:r>
              <a:rPr lang="en-US" altLang="cs-CZ" sz="2600">
                <a:solidFill>
                  <a:schemeClr val="bg1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název kapitoly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00200"/>
            <a:ext cx="7362825" cy="450850"/>
          </a:xfrm>
        </p:spPr>
        <p:txBody>
          <a:bodyPr lIns="0" tIns="0" rIns="0" bIns="0">
            <a:noAutofit/>
          </a:bodyPr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cs-CZ" altLang="cs-CZ" sz="2600" dirty="0">
                <a:solidFill>
                  <a:srgbClr val="7F7F7F"/>
                </a:solidFill>
                <a:latin typeface="Comenia Sans" panose="02000503080000020004" pitchFamily="50" charset="-18"/>
                <a:ea typeface="ＭＳ Ｐゴシック" panose="020B0600070205080204" pitchFamily="34" charset="-128"/>
              </a:rPr>
              <a:t>Ukázka ze semestrálního projektu</a:t>
            </a:r>
            <a:endParaRPr lang="en-US" altLang="cs-CZ" sz="2600" dirty="0">
              <a:solidFill>
                <a:srgbClr val="7F7F7F"/>
              </a:solidFill>
              <a:latin typeface="Comenia Sans" panose="02000503080000020004" pitchFamily="50" charset="-18"/>
              <a:ea typeface="ＭＳ Ｐゴシック" panose="020B0600070205080204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"/>
          <a:stretch>
            <a:fillRect/>
          </a:stretch>
        </p:blipFill>
        <p:spPr bwMode="auto">
          <a:xfrm>
            <a:off x="0" y="2051049"/>
            <a:ext cx="9144000" cy="480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FIM UHK prezentace CZ</Template>
  <TotalTime>8</TotalTime>
  <Words>65</Words>
  <Application>Microsoft Office PowerPoint</Application>
  <PresentationFormat>Předvádění na obrazovce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Comenia Sans</vt:lpstr>
      <vt:lpstr>Motiv Office</vt:lpstr>
      <vt:lpstr>Prezentace aplikace PowerPoint</vt:lpstr>
      <vt:lpstr>Prezentace projektu PGRF2</vt:lpstr>
      <vt:lpstr>název kapitoly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subject/>
  <dc:creator>Čáslava Karel</dc:creator>
  <cp:keywords/>
  <dc:description/>
  <cp:lastModifiedBy>Josef Janda</cp:lastModifiedBy>
  <cp:revision>2</cp:revision>
  <dcterms:created xsi:type="dcterms:W3CDTF">2015-05-12T12:17:09Z</dcterms:created>
  <dcterms:modified xsi:type="dcterms:W3CDTF">2017-05-15T08:43:56Z</dcterms:modified>
  <cp:category/>
</cp:coreProperties>
</file>