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studiante de Liceo Compu-market" initials="edLC" lastIdx="4" clrIdx="0">
    <p:extLst>
      <p:ext uri="{19B8F6BF-5375-455C-9EA6-DF929625EA0E}">
        <p15:presenceInfo xmlns:p15="http://schemas.microsoft.com/office/powerpoint/2012/main" userId="S-1-5-21-535300944-574861823-2891394703-11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Libro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 smtClean="0"/>
              <a:t>VENTAS EN GUATREMALA</a:t>
            </a:r>
            <a:endParaRPr lang="es-E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Hoja1!$C$11:$C$13</c:f>
              <c:strCache>
                <c:ptCount val="3"/>
                <c:pt idx="0">
                  <c:v>1 AÑO</c:v>
                </c:pt>
                <c:pt idx="1">
                  <c:v>2DO AÑO</c:v>
                </c:pt>
                <c:pt idx="2">
                  <c:v>3CER AÑO</c:v>
                </c:pt>
              </c:strCache>
            </c:strRef>
          </c:cat>
          <c:val>
            <c:numRef>
              <c:f>Hoja1!$D$11:$D$13</c:f>
              <c:numCache>
                <c:formatCode>General</c:formatCode>
                <c:ptCount val="3"/>
                <c:pt idx="0">
                  <c:v>1245214</c:v>
                </c:pt>
                <c:pt idx="1">
                  <c:v>548574</c:v>
                </c:pt>
                <c:pt idx="2">
                  <c:v>7854521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Hoja1!$C$11:$C$13</c:f>
              <c:strCache>
                <c:ptCount val="3"/>
                <c:pt idx="0">
                  <c:v>1 AÑO</c:v>
                </c:pt>
                <c:pt idx="1">
                  <c:v>2DO AÑO</c:v>
                </c:pt>
                <c:pt idx="2">
                  <c:v>3CER AÑO</c:v>
                </c:pt>
              </c:strCache>
            </c:strRef>
          </c:cat>
          <c:val>
            <c:numRef>
              <c:f>Hoja1!$E$11:$E$13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681592"/>
        <c:axId val="134929504"/>
      </c:barChart>
      <c:catAx>
        <c:axId val="134681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34929504"/>
        <c:crosses val="autoZero"/>
        <c:auto val="1"/>
        <c:lblAlgn val="ctr"/>
        <c:lblOffset val="100"/>
        <c:noMultiLvlLbl val="0"/>
      </c:catAx>
      <c:valAx>
        <c:axId val="134929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34681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407025098425198"/>
          <c:y val="1.64062489907573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Hoja1!$A$2:$A$5</c:f>
              <c:strCache>
                <c:ptCount val="4"/>
                <c:pt idx="0">
                  <c:v>1er trim.</c:v>
                </c:pt>
                <c:pt idx="1">
                  <c:v>2º trim.</c:v>
                </c:pt>
                <c:pt idx="2">
                  <c:v>3er trim.</c:v>
                </c:pt>
                <c:pt idx="3">
                  <c:v>4º trim.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81101B-A786-4C88-95A3-DD591E11649E}" type="doc">
      <dgm:prSet loTypeId="urn:microsoft.com/office/officeart/2005/8/layout/pList1" loCatId="picture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D28BF32-2420-45F8-9B4F-075A8D892648}">
      <dgm:prSet phldrT="[Texto]"/>
      <dgm:spPr/>
      <dgm:t>
        <a:bodyPr/>
        <a:lstStyle/>
        <a:p>
          <a:r>
            <a:rPr lang="es-ES" dirty="0" smtClean="0"/>
            <a:t>UNA DE LAS PRIMERA COMPUTADORA</a:t>
          </a:r>
          <a:endParaRPr lang="es-ES" dirty="0"/>
        </a:p>
      </dgm:t>
    </dgm:pt>
    <dgm:pt modelId="{A5A1FF14-6028-40C0-8C5A-4412596B67AC}" type="parTrans" cxnId="{F9605374-98DC-4AB1-AE3F-6DF0C74513F3}">
      <dgm:prSet/>
      <dgm:spPr/>
      <dgm:t>
        <a:bodyPr/>
        <a:lstStyle/>
        <a:p>
          <a:endParaRPr lang="es-ES"/>
        </a:p>
      </dgm:t>
    </dgm:pt>
    <dgm:pt modelId="{564C7E95-70BA-40AB-90A3-7C17D9500659}" type="sibTrans" cxnId="{F9605374-98DC-4AB1-AE3F-6DF0C74513F3}">
      <dgm:prSet/>
      <dgm:spPr/>
      <dgm:t>
        <a:bodyPr/>
        <a:lstStyle/>
        <a:p>
          <a:endParaRPr lang="es-ES"/>
        </a:p>
      </dgm:t>
    </dgm:pt>
    <dgm:pt modelId="{1D4DB669-75AD-4673-AF99-F7B4A71A05BE}">
      <dgm:prSet phldrT="[Texto]"/>
      <dgm:spPr/>
      <dgm:t>
        <a:bodyPr/>
        <a:lstStyle/>
        <a:p>
          <a:r>
            <a:rPr lang="es-ES" dirty="0" smtClean="0"/>
            <a:t>LA COMPUTADORA AHORA SE UTILIZA EN ESCRITORIO</a:t>
          </a:r>
          <a:endParaRPr lang="es-ES" dirty="0"/>
        </a:p>
      </dgm:t>
    </dgm:pt>
    <dgm:pt modelId="{D101D4F7-D897-4D19-A360-20B89D0D68EE}" type="parTrans" cxnId="{83CF0403-7D12-414D-9A99-9FBED4249B89}">
      <dgm:prSet/>
      <dgm:spPr/>
      <dgm:t>
        <a:bodyPr/>
        <a:lstStyle/>
        <a:p>
          <a:endParaRPr lang="es-ES"/>
        </a:p>
      </dgm:t>
    </dgm:pt>
    <dgm:pt modelId="{1257B134-F020-4A82-9A13-E8E30AA6FA24}" type="sibTrans" cxnId="{83CF0403-7D12-414D-9A99-9FBED4249B89}">
      <dgm:prSet/>
      <dgm:spPr/>
      <dgm:t>
        <a:bodyPr/>
        <a:lstStyle/>
        <a:p>
          <a:endParaRPr lang="es-ES"/>
        </a:p>
      </dgm:t>
    </dgm:pt>
    <dgm:pt modelId="{6800F7E8-A4E6-4E1A-9C33-94E2996A8F23}">
      <dgm:prSet phldrT="[Texto]"/>
      <dgm:spPr/>
      <dgm:t>
        <a:bodyPr/>
        <a:lstStyle/>
        <a:p>
          <a:r>
            <a:rPr lang="es-ES" dirty="0" smtClean="0"/>
            <a:t>LA COMPUTARA SE PUEDE LLEVAR EN UNA BOLSA.</a:t>
          </a:r>
          <a:endParaRPr lang="es-ES" dirty="0"/>
        </a:p>
      </dgm:t>
    </dgm:pt>
    <dgm:pt modelId="{09DD92AC-73A4-48BD-83B7-C79E9E758C6B}" type="parTrans" cxnId="{F0DCAA22-A5EC-4950-BA38-999C7C6B9941}">
      <dgm:prSet/>
      <dgm:spPr/>
      <dgm:t>
        <a:bodyPr/>
        <a:lstStyle/>
        <a:p>
          <a:endParaRPr lang="es-ES"/>
        </a:p>
      </dgm:t>
    </dgm:pt>
    <dgm:pt modelId="{C533052D-A635-4F5F-9844-24211210EF62}" type="sibTrans" cxnId="{F0DCAA22-A5EC-4950-BA38-999C7C6B9941}">
      <dgm:prSet/>
      <dgm:spPr/>
      <dgm:t>
        <a:bodyPr/>
        <a:lstStyle/>
        <a:p>
          <a:endParaRPr lang="es-ES"/>
        </a:p>
      </dgm:t>
    </dgm:pt>
    <dgm:pt modelId="{2EDC4786-9C55-4EDB-998A-6936BB67AEC5}">
      <dgm:prSet phldrT="[Texto]"/>
      <dgm:spPr/>
      <dgm:t>
        <a:bodyPr/>
        <a:lstStyle/>
        <a:p>
          <a:r>
            <a:rPr lang="es-ES" dirty="0" smtClean="0"/>
            <a:t>EN LA ACTUALIDAD LA COMPUTRADORA AHORA SE COMBIERTA MAS COMPATIBLE Y SE PUEDE MANIPULAR MEJOR..</a:t>
          </a:r>
          <a:endParaRPr lang="es-ES" dirty="0"/>
        </a:p>
      </dgm:t>
    </dgm:pt>
    <dgm:pt modelId="{D1118C19-F6C6-447F-8404-6A06795AB33E}" type="parTrans" cxnId="{15D9D14D-51E5-4A21-91B6-E1F963196A8C}">
      <dgm:prSet/>
      <dgm:spPr/>
      <dgm:t>
        <a:bodyPr/>
        <a:lstStyle/>
        <a:p>
          <a:endParaRPr lang="es-ES"/>
        </a:p>
      </dgm:t>
    </dgm:pt>
    <dgm:pt modelId="{3F5EF649-97EF-4BAA-9F08-8FD2C856D7E4}" type="sibTrans" cxnId="{15D9D14D-51E5-4A21-91B6-E1F963196A8C}">
      <dgm:prSet/>
      <dgm:spPr/>
      <dgm:t>
        <a:bodyPr/>
        <a:lstStyle/>
        <a:p>
          <a:endParaRPr lang="es-ES"/>
        </a:p>
      </dgm:t>
    </dgm:pt>
    <dgm:pt modelId="{075CBBA2-D839-4D1A-AC66-50F490B65553}" type="pres">
      <dgm:prSet presAssocID="{FF81101B-A786-4C88-95A3-DD591E11649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01D22ED-CD00-467D-B4F6-F6C4CBC02CFE}" type="pres">
      <dgm:prSet presAssocID="{CD28BF32-2420-45F8-9B4F-075A8D892648}" presName="compNode" presStyleCnt="0"/>
      <dgm:spPr/>
    </dgm:pt>
    <dgm:pt modelId="{58662DE3-0D65-47E1-B191-6EC38B312559}" type="pres">
      <dgm:prSet presAssocID="{CD28BF32-2420-45F8-9B4F-075A8D892648}" presName="pictRect" presStyleLbl="node1" presStyleIdx="0" presStyleCnt="4" custLinFactNeighborX="-15993" custLinFactNeighborY="1689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FE6507C5-229E-41B3-904F-9BC39F57D469}" type="pres">
      <dgm:prSet presAssocID="{CD28BF32-2420-45F8-9B4F-075A8D892648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D945ACC-53C4-4D4F-A3C8-3F3132FA512A}" type="pres">
      <dgm:prSet presAssocID="{564C7E95-70BA-40AB-90A3-7C17D9500659}" presName="sibTrans" presStyleLbl="sibTrans2D1" presStyleIdx="0" presStyleCnt="0"/>
      <dgm:spPr/>
      <dgm:t>
        <a:bodyPr/>
        <a:lstStyle/>
        <a:p>
          <a:endParaRPr lang="es-ES"/>
        </a:p>
      </dgm:t>
    </dgm:pt>
    <dgm:pt modelId="{336DF402-57F9-4895-B26F-991B61636669}" type="pres">
      <dgm:prSet presAssocID="{1D4DB669-75AD-4673-AF99-F7B4A71A05BE}" presName="compNode" presStyleCnt="0"/>
      <dgm:spPr/>
    </dgm:pt>
    <dgm:pt modelId="{9E2BE668-0416-493E-90C5-67FE878A8A2A}" type="pres">
      <dgm:prSet presAssocID="{1D4DB669-75AD-4673-AF99-F7B4A71A05BE}" presName="pictRect" presStyleLbl="node1" presStyleIdx="1" presStyleCnt="4" custLinFactNeighborX="-4622" custLinFactNeighborY="15249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84AE4003-D1FE-4FDB-B1B2-28D4C6AF11D4}" type="pres">
      <dgm:prSet presAssocID="{1D4DB669-75AD-4673-AF99-F7B4A71A05BE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40CC3A8-9D40-4C00-A547-89622DED5004}" type="pres">
      <dgm:prSet presAssocID="{1257B134-F020-4A82-9A13-E8E30AA6FA24}" presName="sibTrans" presStyleLbl="sibTrans2D1" presStyleIdx="0" presStyleCnt="0"/>
      <dgm:spPr/>
      <dgm:t>
        <a:bodyPr/>
        <a:lstStyle/>
        <a:p>
          <a:endParaRPr lang="es-ES"/>
        </a:p>
      </dgm:t>
    </dgm:pt>
    <dgm:pt modelId="{3386B3C2-0D09-4184-9F73-5CAE622BCA14}" type="pres">
      <dgm:prSet presAssocID="{6800F7E8-A4E6-4E1A-9C33-94E2996A8F23}" presName="compNode" presStyleCnt="0"/>
      <dgm:spPr/>
    </dgm:pt>
    <dgm:pt modelId="{8DD4591A-68A1-41FD-BCFD-5540CEB4D463}" type="pres">
      <dgm:prSet presAssocID="{6800F7E8-A4E6-4E1A-9C33-94E2996A8F23}" presName="pictRect" presStyleLbl="nod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9983ECA4-5A19-40DB-B4FD-744E4C3431F7}" type="pres">
      <dgm:prSet presAssocID="{6800F7E8-A4E6-4E1A-9C33-94E2996A8F23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5006E25-73EE-40F8-989E-3D6896EBF898}" type="pres">
      <dgm:prSet presAssocID="{C533052D-A635-4F5F-9844-24211210EF62}" presName="sibTrans" presStyleLbl="sibTrans2D1" presStyleIdx="0" presStyleCnt="0"/>
      <dgm:spPr/>
      <dgm:t>
        <a:bodyPr/>
        <a:lstStyle/>
        <a:p>
          <a:endParaRPr lang="es-ES"/>
        </a:p>
      </dgm:t>
    </dgm:pt>
    <dgm:pt modelId="{AD78822B-F86F-40A1-9E88-DD6A78AF9838}" type="pres">
      <dgm:prSet presAssocID="{2EDC4786-9C55-4EDB-998A-6936BB67AEC5}" presName="compNode" presStyleCnt="0"/>
      <dgm:spPr/>
    </dgm:pt>
    <dgm:pt modelId="{82516335-E50C-4BBE-8EF1-1E740DDA11D2}" type="pres">
      <dgm:prSet presAssocID="{2EDC4786-9C55-4EDB-998A-6936BB67AEC5}" presName="pictRect" presStyleLbl="node1" presStyleIdx="3" presStyleCnt="4" custLinFactNeighborX="-8793" custLinFactNeighborY="-2552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257A9A91-CF6B-477E-A18C-935633948225}" type="pres">
      <dgm:prSet presAssocID="{2EDC4786-9C55-4EDB-998A-6936BB67AEC5}" presName="textRect" presStyleLbl="revTx" presStyleIdx="3" presStyleCnt="4" custScaleX="156902" custLinFactNeighborX="-4735" custLinFactNeighborY="-2187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1CB840D-C877-44C3-BD9C-CEC5C32C2577}" type="presOf" srcId="{C533052D-A635-4F5F-9844-24211210EF62}" destId="{A5006E25-73EE-40F8-989E-3D6896EBF898}" srcOrd="0" destOrd="0" presId="urn:microsoft.com/office/officeart/2005/8/layout/pList1"/>
    <dgm:cxn modelId="{9C1B704B-D108-4D74-9655-DC372BA01B93}" type="presOf" srcId="{564C7E95-70BA-40AB-90A3-7C17D9500659}" destId="{0D945ACC-53C4-4D4F-A3C8-3F3132FA512A}" srcOrd="0" destOrd="0" presId="urn:microsoft.com/office/officeart/2005/8/layout/pList1"/>
    <dgm:cxn modelId="{B599E507-1F9C-4D57-82FF-8745D21E0740}" type="presOf" srcId="{FF81101B-A786-4C88-95A3-DD591E11649E}" destId="{075CBBA2-D839-4D1A-AC66-50F490B65553}" srcOrd="0" destOrd="0" presId="urn:microsoft.com/office/officeart/2005/8/layout/pList1"/>
    <dgm:cxn modelId="{1C6E1963-0CE7-4F28-9972-27ED84CE0258}" type="presOf" srcId="{2EDC4786-9C55-4EDB-998A-6936BB67AEC5}" destId="{257A9A91-CF6B-477E-A18C-935633948225}" srcOrd="0" destOrd="0" presId="urn:microsoft.com/office/officeart/2005/8/layout/pList1"/>
    <dgm:cxn modelId="{17666BAE-88A3-49F4-8E04-CCDAAACE1217}" type="presOf" srcId="{CD28BF32-2420-45F8-9B4F-075A8D892648}" destId="{FE6507C5-229E-41B3-904F-9BC39F57D469}" srcOrd="0" destOrd="0" presId="urn:microsoft.com/office/officeart/2005/8/layout/pList1"/>
    <dgm:cxn modelId="{15D9D14D-51E5-4A21-91B6-E1F963196A8C}" srcId="{FF81101B-A786-4C88-95A3-DD591E11649E}" destId="{2EDC4786-9C55-4EDB-998A-6936BB67AEC5}" srcOrd="3" destOrd="0" parTransId="{D1118C19-F6C6-447F-8404-6A06795AB33E}" sibTransId="{3F5EF649-97EF-4BAA-9F08-8FD2C856D7E4}"/>
    <dgm:cxn modelId="{C7FD8832-2C3D-475E-B318-638B6B92340F}" type="presOf" srcId="{1D4DB669-75AD-4673-AF99-F7B4A71A05BE}" destId="{84AE4003-D1FE-4FDB-B1B2-28D4C6AF11D4}" srcOrd="0" destOrd="0" presId="urn:microsoft.com/office/officeart/2005/8/layout/pList1"/>
    <dgm:cxn modelId="{F9605374-98DC-4AB1-AE3F-6DF0C74513F3}" srcId="{FF81101B-A786-4C88-95A3-DD591E11649E}" destId="{CD28BF32-2420-45F8-9B4F-075A8D892648}" srcOrd="0" destOrd="0" parTransId="{A5A1FF14-6028-40C0-8C5A-4412596B67AC}" sibTransId="{564C7E95-70BA-40AB-90A3-7C17D9500659}"/>
    <dgm:cxn modelId="{F0DCAA22-A5EC-4950-BA38-999C7C6B9941}" srcId="{FF81101B-A786-4C88-95A3-DD591E11649E}" destId="{6800F7E8-A4E6-4E1A-9C33-94E2996A8F23}" srcOrd="2" destOrd="0" parTransId="{09DD92AC-73A4-48BD-83B7-C79E9E758C6B}" sibTransId="{C533052D-A635-4F5F-9844-24211210EF62}"/>
    <dgm:cxn modelId="{26DB0823-8E97-43CD-B16B-9CA88DD3141B}" type="presOf" srcId="{1257B134-F020-4A82-9A13-E8E30AA6FA24}" destId="{D40CC3A8-9D40-4C00-A547-89622DED5004}" srcOrd="0" destOrd="0" presId="urn:microsoft.com/office/officeart/2005/8/layout/pList1"/>
    <dgm:cxn modelId="{83CF0403-7D12-414D-9A99-9FBED4249B89}" srcId="{FF81101B-A786-4C88-95A3-DD591E11649E}" destId="{1D4DB669-75AD-4673-AF99-F7B4A71A05BE}" srcOrd="1" destOrd="0" parTransId="{D101D4F7-D897-4D19-A360-20B89D0D68EE}" sibTransId="{1257B134-F020-4A82-9A13-E8E30AA6FA24}"/>
    <dgm:cxn modelId="{72186AA4-8040-47A9-BA16-AD9496013DCB}" type="presOf" srcId="{6800F7E8-A4E6-4E1A-9C33-94E2996A8F23}" destId="{9983ECA4-5A19-40DB-B4FD-744E4C3431F7}" srcOrd="0" destOrd="0" presId="urn:microsoft.com/office/officeart/2005/8/layout/pList1"/>
    <dgm:cxn modelId="{52D4F01A-58F4-4751-8262-673367A4C982}" type="presParOf" srcId="{075CBBA2-D839-4D1A-AC66-50F490B65553}" destId="{801D22ED-CD00-467D-B4F6-F6C4CBC02CFE}" srcOrd="0" destOrd="0" presId="urn:microsoft.com/office/officeart/2005/8/layout/pList1"/>
    <dgm:cxn modelId="{1D011B62-0FFE-4171-A4FC-8B633C25418C}" type="presParOf" srcId="{801D22ED-CD00-467D-B4F6-F6C4CBC02CFE}" destId="{58662DE3-0D65-47E1-B191-6EC38B312559}" srcOrd="0" destOrd="0" presId="urn:microsoft.com/office/officeart/2005/8/layout/pList1"/>
    <dgm:cxn modelId="{83E5F31C-CC99-4336-AC47-603C211583D5}" type="presParOf" srcId="{801D22ED-CD00-467D-B4F6-F6C4CBC02CFE}" destId="{FE6507C5-229E-41B3-904F-9BC39F57D469}" srcOrd="1" destOrd="0" presId="urn:microsoft.com/office/officeart/2005/8/layout/pList1"/>
    <dgm:cxn modelId="{33E5175B-051E-4CE2-A983-50766AE57192}" type="presParOf" srcId="{075CBBA2-D839-4D1A-AC66-50F490B65553}" destId="{0D945ACC-53C4-4D4F-A3C8-3F3132FA512A}" srcOrd="1" destOrd="0" presId="urn:microsoft.com/office/officeart/2005/8/layout/pList1"/>
    <dgm:cxn modelId="{A248C63F-FE77-4BB3-9BDA-1E851BFFC875}" type="presParOf" srcId="{075CBBA2-D839-4D1A-AC66-50F490B65553}" destId="{336DF402-57F9-4895-B26F-991B61636669}" srcOrd="2" destOrd="0" presId="urn:microsoft.com/office/officeart/2005/8/layout/pList1"/>
    <dgm:cxn modelId="{73A7C420-FAAF-4A6E-AE91-C7E986C7BE85}" type="presParOf" srcId="{336DF402-57F9-4895-B26F-991B61636669}" destId="{9E2BE668-0416-493E-90C5-67FE878A8A2A}" srcOrd="0" destOrd="0" presId="urn:microsoft.com/office/officeart/2005/8/layout/pList1"/>
    <dgm:cxn modelId="{3585DCE1-8F41-45DD-ACB2-A554A1AEF7F0}" type="presParOf" srcId="{336DF402-57F9-4895-B26F-991B61636669}" destId="{84AE4003-D1FE-4FDB-B1B2-28D4C6AF11D4}" srcOrd="1" destOrd="0" presId="urn:microsoft.com/office/officeart/2005/8/layout/pList1"/>
    <dgm:cxn modelId="{9C84FEDF-1122-4D03-BE19-36AF992E8E51}" type="presParOf" srcId="{075CBBA2-D839-4D1A-AC66-50F490B65553}" destId="{D40CC3A8-9D40-4C00-A547-89622DED5004}" srcOrd="3" destOrd="0" presId="urn:microsoft.com/office/officeart/2005/8/layout/pList1"/>
    <dgm:cxn modelId="{F6FDAB71-9ADC-4DC0-91A4-7A9608D12435}" type="presParOf" srcId="{075CBBA2-D839-4D1A-AC66-50F490B65553}" destId="{3386B3C2-0D09-4184-9F73-5CAE622BCA14}" srcOrd="4" destOrd="0" presId="urn:microsoft.com/office/officeart/2005/8/layout/pList1"/>
    <dgm:cxn modelId="{0CDF388B-272E-418E-94FB-D885D36C07E3}" type="presParOf" srcId="{3386B3C2-0D09-4184-9F73-5CAE622BCA14}" destId="{8DD4591A-68A1-41FD-BCFD-5540CEB4D463}" srcOrd="0" destOrd="0" presId="urn:microsoft.com/office/officeart/2005/8/layout/pList1"/>
    <dgm:cxn modelId="{DDC18504-6D02-4A5C-AC85-692017098CDD}" type="presParOf" srcId="{3386B3C2-0D09-4184-9F73-5CAE622BCA14}" destId="{9983ECA4-5A19-40DB-B4FD-744E4C3431F7}" srcOrd="1" destOrd="0" presId="urn:microsoft.com/office/officeart/2005/8/layout/pList1"/>
    <dgm:cxn modelId="{EAD1A6CD-2AAB-4D1B-A6D2-927CB6A7438C}" type="presParOf" srcId="{075CBBA2-D839-4D1A-AC66-50F490B65553}" destId="{A5006E25-73EE-40F8-989E-3D6896EBF898}" srcOrd="5" destOrd="0" presId="urn:microsoft.com/office/officeart/2005/8/layout/pList1"/>
    <dgm:cxn modelId="{3709E8D9-A58D-4401-B8B8-28E35998A2EF}" type="presParOf" srcId="{075CBBA2-D839-4D1A-AC66-50F490B65553}" destId="{AD78822B-F86F-40A1-9E88-DD6A78AF9838}" srcOrd="6" destOrd="0" presId="urn:microsoft.com/office/officeart/2005/8/layout/pList1"/>
    <dgm:cxn modelId="{ABE58C6C-958D-499A-9218-0EEA03E30AE2}" type="presParOf" srcId="{AD78822B-F86F-40A1-9E88-DD6A78AF9838}" destId="{82516335-E50C-4BBE-8EF1-1E740DDA11D2}" srcOrd="0" destOrd="0" presId="urn:microsoft.com/office/officeart/2005/8/layout/pList1"/>
    <dgm:cxn modelId="{44CA0B8E-41E5-4EFD-84B0-C5590D46324C}" type="presParOf" srcId="{AD78822B-F86F-40A1-9E88-DD6A78AF9838}" destId="{257A9A91-CF6B-477E-A18C-935633948225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AE0CB7-3E0C-4E2D-8BD0-D9A4300A6F65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B2D96BB-6EA0-472C-8855-E3EDE0B53E97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ES" dirty="0"/>
        </a:p>
      </dgm:t>
    </dgm:pt>
    <dgm:pt modelId="{7EEB3786-290C-4FAA-957F-ECF6226A2C64}" type="parTrans" cxnId="{674C3605-64AB-4F58-B986-3F7B88B7458B}">
      <dgm:prSet/>
      <dgm:spPr/>
      <dgm:t>
        <a:bodyPr/>
        <a:lstStyle/>
        <a:p>
          <a:endParaRPr lang="es-ES"/>
        </a:p>
      </dgm:t>
    </dgm:pt>
    <dgm:pt modelId="{2BB37EF7-6112-4499-8AB2-1B3701BDB529}" type="sibTrans" cxnId="{674C3605-64AB-4F58-B986-3F7B88B7458B}">
      <dgm:prSet/>
      <dgm:spPr/>
      <dgm:t>
        <a:bodyPr/>
        <a:lstStyle/>
        <a:p>
          <a:endParaRPr lang="es-ES"/>
        </a:p>
      </dgm:t>
    </dgm:pt>
    <dgm:pt modelId="{769EC969-8B8D-4B2A-9A71-37ACA670710D}">
      <dgm:prSet phldrT="[Texto]" phldr="1"/>
      <dgm:spPr/>
      <dgm:t>
        <a:bodyPr/>
        <a:lstStyle/>
        <a:p>
          <a:endParaRPr lang="es-ES"/>
        </a:p>
      </dgm:t>
    </dgm:pt>
    <dgm:pt modelId="{1A479235-1018-4C94-8A42-1BB697355E50}" type="parTrans" cxnId="{5F989002-84DA-4876-8716-DB66B3B49406}">
      <dgm:prSet/>
      <dgm:spPr/>
      <dgm:t>
        <a:bodyPr/>
        <a:lstStyle/>
        <a:p>
          <a:endParaRPr lang="es-ES"/>
        </a:p>
      </dgm:t>
    </dgm:pt>
    <dgm:pt modelId="{CD09EBEB-50E0-49EF-A472-46829ED8F850}" type="sibTrans" cxnId="{5F989002-84DA-4876-8716-DB66B3B49406}">
      <dgm:prSet/>
      <dgm:spPr/>
      <dgm:t>
        <a:bodyPr/>
        <a:lstStyle/>
        <a:p>
          <a:endParaRPr lang="es-ES"/>
        </a:p>
      </dgm:t>
    </dgm:pt>
    <dgm:pt modelId="{A9CFC017-5C2A-49CE-930B-EF81F41655A4}">
      <dgm:prSet phldrT="[Texto]"/>
      <dgm:spPr/>
      <dgm:t>
        <a:bodyPr/>
        <a:lstStyle/>
        <a:p>
          <a:r>
            <a:rPr lang="es-ES" dirty="0" smtClean="0"/>
            <a:t>SOFTWARE</a:t>
          </a:r>
          <a:endParaRPr lang="es-ES" dirty="0"/>
        </a:p>
      </dgm:t>
    </dgm:pt>
    <dgm:pt modelId="{22D6819A-5CF6-4855-92D6-B410C5DB9AC9}" type="parTrans" cxnId="{8A4C1719-3628-4DC7-857F-17E3E16746C2}">
      <dgm:prSet/>
      <dgm:spPr/>
      <dgm:t>
        <a:bodyPr/>
        <a:lstStyle/>
        <a:p>
          <a:endParaRPr lang="es-ES"/>
        </a:p>
      </dgm:t>
    </dgm:pt>
    <dgm:pt modelId="{1CB23ABB-1126-46C2-A3DB-38C028F8B08B}" type="sibTrans" cxnId="{8A4C1719-3628-4DC7-857F-17E3E16746C2}">
      <dgm:prSet/>
      <dgm:spPr/>
      <dgm:t>
        <a:bodyPr/>
        <a:lstStyle/>
        <a:p>
          <a:endParaRPr lang="es-ES"/>
        </a:p>
      </dgm:t>
    </dgm:pt>
    <dgm:pt modelId="{6366E689-B1F4-40AF-BB8C-89011CD05814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s-ES" dirty="0" smtClean="0"/>
            <a:t>WINDOWS7</a:t>
          </a:r>
          <a:endParaRPr lang="es-ES" dirty="0"/>
        </a:p>
      </dgm:t>
    </dgm:pt>
    <dgm:pt modelId="{D3B5FFAA-C1F8-426D-AA04-3D711EAF87BF}" type="sibTrans" cxnId="{98284711-ACC8-4D9C-942F-4533FE1DFA3C}">
      <dgm:prSet/>
      <dgm:spPr/>
      <dgm:t>
        <a:bodyPr/>
        <a:lstStyle/>
        <a:p>
          <a:endParaRPr lang="es-ES"/>
        </a:p>
      </dgm:t>
    </dgm:pt>
    <dgm:pt modelId="{85332F07-3A91-4504-9FB5-C740D8E46BD9}" type="parTrans" cxnId="{98284711-ACC8-4D9C-942F-4533FE1DFA3C}">
      <dgm:prSet/>
      <dgm:spPr/>
      <dgm:t>
        <a:bodyPr/>
        <a:lstStyle/>
        <a:p>
          <a:endParaRPr lang="es-ES"/>
        </a:p>
      </dgm:t>
    </dgm:pt>
    <dgm:pt modelId="{15401924-A81F-43D3-8A79-00F2304991AE}" type="pres">
      <dgm:prSet presAssocID="{F6AE0CB7-3E0C-4E2D-8BD0-D9A4300A6F65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64D6C78-C67F-4811-B070-B47CB2F17775}" type="pres">
      <dgm:prSet presAssocID="{F6AE0CB7-3E0C-4E2D-8BD0-D9A4300A6F65}" presName="ellipse" presStyleLbl="trBgShp" presStyleIdx="0" presStyleCnt="1" custLinFactNeighborX="45301" custLinFactNeighborY="25593"/>
      <dgm:spPr/>
    </dgm:pt>
    <dgm:pt modelId="{55378931-8121-4D62-882D-5BA2680A0325}" type="pres">
      <dgm:prSet presAssocID="{F6AE0CB7-3E0C-4E2D-8BD0-D9A4300A6F65}" presName="arrow1" presStyleLbl="fgShp" presStyleIdx="0" presStyleCnt="1"/>
      <dgm:spPr/>
    </dgm:pt>
    <dgm:pt modelId="{C52933CB-77A1-409F-9F47-38D2EC2A6392}" type="pres">
      <dgm:prSet presAssocID="{F6AE0CB7-3E0C-4E2D-8BD0-D9A4300A6F65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EDD4FF4-FB42-452B-AF91-DD0A1614BE56}" type="pres">
      <dgm:prSet presAssocID="{6366E689-B1F4-40AF-BB8C-89011CD05814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674BCFA-803A-4B0E-819E-0DA14420B0C8}" type="pres">
      <dgm:prSet presAssocID="{769EC969-8B8D-4B2A-9A71-37ACA670710D}" presName="item2" presStyleLbl="node1" presStyleIdx="1" presStyleCnt="3" custLinFactNeighborX="395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45957A7-BB51-4EC6-A3FC-4F0BEC83484C}" type="pres">
      <dgm:prSet presAssocID="{A9CFC017-5C2A-49CE-930B-EF81F41655A4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58685CC-CD05-4764-808C-E4AE4BECC609}" type="pres">
      <dgm:prSet presAssocID="{F6AE0CB7-3E0C-4E2D-8BD0-D9A4300A6F65}" presName="funnel" presStyleLbl="trAlignAcc1" presStyleIdx="0" presStyleCnt="1" custLinFactNeighborX="1321" custLinFactNeighborY="2642"/>
      <dgm:spPr/>
    </dgm:pt>
  </dgm:ptLst>
  <dgm:cxnLst>
    <dgm:cxn modelId="{316D4627-5BC6-4296-9BB3-9F13C883111A}" type="presOf" srcId="{769EC969-8B8D-4B2A-9A71-37ACA670710D}" destId="{3EDD4FF4-FB42-452B-AF91-DD0A1614BE56}" srcOrd="0" destOrd="0" presId="urn:microsoft.com/office/officeart/2005/8/layout/funnel1"/>
    <dgm:cxn modelId="{C34114B3-B7CB-4851-93D9-86F56DD6DCFE}" type="presOf" srcId="{A9CFC017-5C2A-49CE-930B-EF81F41655A4}" destId="{C52933CB-77A1-409F-9F47-38D2EC2A6392}" srcOrd="0" destOrd="0" presId="urn:microsoft.com/office/officeart/2005/8/layout/funnel1"/>
    <dgm:cxn modelId="{674C3605-64AB-4F58-B986-3F7B88B7458B}" srcId="{F6AE0CB7-3E0C-4E2D-8BD0-D9A4300A6F65}" destId="{DB2D96BB-6EA0-472C-8855-E3EDE0B53E97}" srcOrd="0" destOrd="0" parTransId="{7EEB3786-290C-4FAA-957F-ECF6226A2C64}" sibTransId="{2BB37EF7-6112-4499-8AB2-1B3701BDB529}"/>
    <dgm:cxn modelId="{741EAB93-0624-4AFA-B396-B08BB496106C}" type="presOf" srcId="{F6AE0CB7-3E0C-4E2D-8BD0-D9A4300A6F65}" destId="{15401924-A81F-43D3-8A79-00F2304991AE}" srcOrd="0" destOrd="0" presId="urn:microsoft.com/office/officeart/2005/8/layout/funnel1"/>
    <dgm:cxn modelId="{86BF0835-62EC-4B3C-8A76-5B7909B5EB33}" type="presOf" srcId="{DB2D96BB-6EA0-472C-8855-E3EDE0B53E97}" destId="{F45957A7-BB51-4EC6-A3FC-4F0BEC83484C}" srcOrd="0" destOrd="0" presId="urn:microsoft.com/office/officeart/2005/8/layout/funnel1"/>
    <dgm:cxn modelId="{8A4C1719-3628-4DC7-857F-17E3E16746C2}" srcId="{F6AE0CB7-3E0C-4E2D-8BD0-D9A4300A6F65}" destId="{A9CFC017-5C2A-49CE-930B-EF81F41655A4}" srcOrd="3" destOrd="0" parTransId="{22D6819A-5CF6-4855-92D6-B410C5DB9AC9}" sibTransId="{1CB23ABB-1126-46C2-A3DB-38C028F8B08B}"/>
    <dgm:cxn modelId="{8BC97DE9-0292-4BD6-BE11-CDC00B937768}" type="presOf" srcId="{6366E689-B1F4-40AF-BB8C-89011CD05814}" destId="{8674BCFA-803A-4B0E-819E-0DA14420B0C8}" srcOrd="0" destOrd="0" presId="urn:microsoft.com/office/officeart/2005/8/layout/funnel1"/>
    <dgm:cxn modelId="{98284711-ACC8-4D9C-942F-4533FE1DFA3C}" srcId="{F6AE0CB7-3E0C-4E2D-8BD0-D9A4300A6F65}" destId="{6366E689-B1F4-40AF-BB8C-89011CD05814}" srcOrd="1" destOrd="0" parTransId="{85332F07-3A91-4504-9FB5-C740D8E46BD9}" sibTransId="{D3B5FFAA-C1F8-426D-AA04-3D711EAF87BF}"/>
    <dgm:cxn modelId="{5F989002-84DA-4876-8716-DB66B3B49406}" srcId="{F6AE0CB7-3E0C-4E2D-8BD0-D9A4300A6F65}" destId="{769EC969-8B8D-4B2A-9A71-37ACA670710D}" srcOrd="2" destOrd="0" parTransId="{1A479235-1018-4C94-8A42-1BB697355E50}" sibTransId="{CD09EBEB-50E0-49EF-A472-46829ED8F850}"/>
    <dgm:cxn modelId="{BA4AF7A5-BD55-4F9A-89F5-B5B78F572B82}" type="presParOf" srcId="{15401924-A81F-43D3-8A79-00F2304991AE}" destId="{164D6C78-C67F-4811-B070-B47CB2F17775}" srcOrd="0" destOrd="0" presId="urn:microsoft.com/office/officeart/2005/8/layout/funnel1"/>
    <dgm:cxn modelId="{0C60C6C9-D464-4F2D-A27A-990FA1D502FC}" type="presParOf" srcId="{15401924-A81F-43D3-8A79-00F2304991AE}" destId="{55378931-8121-4D62-882D-5BA2680A0325}" srcOrd="1" destOrd="0" presId="urn:microsoft.com/office/officeart/2005/8/layout/funnel1"/>
    <dgm:cxn modelId="{6C693881-19DA-401F-B47A-08ABDAA2F288}" type="presParOf" srcId="{15401924-A81F-43D3-8A79-00F2304991AE}" destId="{C52933CB-77A1-409F-9F47-38D2EC2A6392}" srcOrd="2" destOrd="0" presId="urn:microsoft.com/office/officeart/2005/8/layout/funnel1"/>
    <dgm:cxn modelId="{12226D38-D1BC-418B-99FA-61883BFF0887}" type="presParOf" srcId="{15401924-A81F-43D3-8A79-00F2304991AE}" destId="{3EDD4FF4-FB42-452B-AF91-DD0A1614BE56}" srcOrd="3" destOrd="0" presId="urn:microsoft.com/office/officeart/2005/8/layout/funnel1"/>
    <dgm:cxn modelId="{B8A40526-A788-4B82-8E95-2614C5624488}" type="presParOf" srcId="{15401924-A81F-43D3-8A79-00F2304991AE}" destId="{8674BCFA-803A-4B0E-819E-0DA14420B0C8}" srcOrd="4" destOrd="0" presId="urn:microsoft.com/office/officeart/2005/8/layout/funnel1"/>
    <dgm:cxn modelId="{A535B7E3-0E8E-4C37-854A-467E1BC3DA4A}" type="presParOf" srcId="{15401924-A81F-43D3-8A79-00F2304991AE}" destId="{F45957A7-BB51-4EC6-A3FC-4F0BEC83484C}" srcOrd="5" destOrd="0" presId="urn:microsoft.com/office/officeart/2005/8/layout/funnel1"/>
    <dgm:cxn modelId="{CB58FE48-D800-4EC5-8482-86A74154364F}" type="presParOf" srcId="{15401924-A81F-43D3-8A79-00F2304991AE}" destId="{958685CC-CD05-4764-808C-E4AE4BECC609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62DE3-0D65-47E1-B191-6EC38B312559}">
      <dsp:nvSpPr>
        <dsp:cNvPr id="0" name=""/>
        <dsp:cNvSpPr/>
      </dsp:nvSpPr>
      <dsp:spPr>
        <a:xfrm>
          <a:off x="208978" y="216589"/>
          <a:ext cx="1851926" cy="1275977"/>
        </a:xfrm>
        <a:prstGeom prst="round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E6507C5-229E-41B3-904F-9BC39F57D469}">
      <dsp:nvSpPr>
        <dsp:cNvPr id="0" name=""/>
        <dsp:cNvSpPr/>
      </dsp:nvSpPr>
      <dsp:spPr>
        <a:xfrm>
          <a:off x="505157" y="1277028"/>
          <a:ext cx="1851926" cy="687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UNA DE LAS PRIMERA COMPUTADORA</a:t>
          </a:r>
          <a:endParaRPr lang="es-ES" sz="1000" kern="1200" dirty="0"/>
        </a:p>
      </dsp:txBody>
      <dsp:txXfrm>
        <a:off x="505157" y="1277028"/>
        <a:ext cx="1851926" cy="687064"/>
      </dsp:txXfrm>
    </dsp:sp>
    <dsp:sp modelId="{9E2BE668-0416-493E-90C5-67FE878A8A2A}">
      <dsp:nvSpPr>
        <dsp:cNvPr id="0" name=""/>
        <dsp:cNvSpPr/>
      </dsp:nvSpPr>
      <dsp:spPr>
        <a:xfrm>
          <a:off x="2456758" y="195624"/>
          <a:ext cx="1851926" cy="1275977"/>
        </a:xfrm>
        <a:prstGeom prst="round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4AE4003-D1FE-4FDB-B1B2-28D4C6AF11D4}">
      <dsp:nvSpPr>
        <dsp:cNvPr id="0" name=""/>
        <dsp:cNvSpPr/>
      </dsp:nvSpPr>
      <dsp:spPr>
        <a:xfrm>
          <a:off x="2542354" y="1277028"/>
          <a:ext cx="1851926" cy="687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LA COMPUTADORA AHORA SE UTILIZA EN ESCRITORIO</a:t>
          </a:r>
          <a:endParaRPr lang="es-ES" sz="1000" kern="1200" dirty="0"/>
        </a:p>
      </dsp:txBody>
      <dsp:txXfrm>
        <a:off x="2542354" y="1277028"/>
        <a:ext cx="1851926" cy="687064"/>
      </dsp:txXfrm>
    </dsp:sp>
    <dsp:sp modelId="{8DD4591A-68A1-41FD-BCFD-5540CEB4D463}">
      <dsp:nvSpPr>
        <dsp:cNvPr id="0" name=""/>
        <dsp:cNvSpPr/>
      </dsp:nvSpPr>
      <dsp:spPr>
        <a:xfrm>
          <a:off x="4579551" y="1050"/>
          <a:ext cx="1851926" cy="1275977"/>
        </a:xfrm>
        <a:prstGeom prst="round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983ECA4-5A19-40DB-B4FD-744E4C3431F7}">
      <dsp:nvSpPr>
        <dsp:cNvPr id="0" name=""/>
        <dsp:cNvSpPr/>
      </dsp:nvSpPr>
      <dsp:spPr>
        <a:xfrm>
          <a:off x="4579551" y="1277028"/>
          <a:ext cx="1851926" cy="687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LA COMPUTARA SE PUEDE LLEVAR EN UNA BOLSA.</a:t>
          </a:r>
          <a:endParaRPr lang="es-ES" sz="1000" kern="1200" dirty="0"/>
        </a:p>
      </dsp:txBody>
      <dsp:txXfrm>
        <a:off x="4579551" y="1277028"/>
        <a:ext cx="1851926" cy="687064"/>
      </dsp:txXfrm>
    </dsp:sp>
    <dsp:sp modelId="{82516335-E50C-4BBE-8EF1-1E740DDA11D2}">
      <dsp:nvSpPr>
        <dsp:cNvPr id="0" name=""/>
        <dsp:cNvSpPr/>
      </dsp:nvSpPr>
      <dsp:spPr>
        <a:xfrm>
          <a:off x="2379514" y="1823605"/>
          <a:ext cx="1851926" cy="1275977"/>
        </a:xfrm>
        <a:prstGeom prst="round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57A9A91-CF6B-477E-A18C-935633948225}">
      <dsp:nvSpPr>
        <dsp:cNvPr id="0" name=""/>
        <dsp:cNvSpPr/>
      </dsp:nvSpPr>
      <dsp:spPr>
        <a:xfrm>
          <a:off x="1927773" y="3274954"/>
          <a:ext cx="2905709" cy="687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EN LA ACTUALIDAD LA COMPUTRADORA AHORA SE COMBIERTA MAS COMPATIBLE Y SE PUEDE MANIPULAR MEJOR..</a:t>
          </a:r>
          <a:endParaRPr lang="es-ES" sz="1000" kern="1200" dirty="0"/>
        </a:p>
      </dsp:txBody>
      <dsp:txXfrm>
        <a:off x="1927773" y="3274954"/>
        <a:ext cx="2905709" cy="687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1748-EBBE-47EF-93C6-2E7CBEBBD94E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313D86C-BB86-4D30-A96C-B0B55399E1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631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1748-EBBE-47EF-93C6-2E7CBEBBD94E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13D86C-BB86-4D30-A96C-B0B55399E1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60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1748-EBBE-47EF-93C6-2E7CBEBBD94E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13D86C-BB86-4D30-A96C-B0B55399E1FE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19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1748-EBBE-47EF-93C6-2E7CBEBBD94E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13D86C-BB86-4D30-A96C-B0B55399E1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256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1748-EBBE-47EF-93C6-2E7CBEBBD94E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13D86C-BB86-4D30-A96C-B0B55399E1FE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3989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1748-EBBE-47EF-93C6-2E7CBEBBD94E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13D86C-BB86-4D30-A96C-B0B55399E1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6761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1748-EBBE-47EF-93C6-2E7CBEBBD94E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D86C-BB86-4D30-A96C-B0B55399E1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9953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1748-EBBE-47EF-93C6-2E7CBEBBD94E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D86C-BB86-4D30-A96C-B0B55399E1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915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1748-EBBE-47EF-93C6-2E7CBEBBD94E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D86C-BB86-4D30-A96C-B0B55399E1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27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1748-EBBE-47EF-93C6-2E7CBEBBD94E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13D86C-BB86-4D30-A96C-B0B55399E1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97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1748-EBBE-47EF-93C6-2E7CBEBBD94E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13D86C-BB86-4D30-A96C-B0B55399E1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270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1748-EBBE-47EF-93C6-2E7CBEBBD94E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13D86C-BB86-4D30-A96C-B0B55399E1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906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1748-EBBE-47EF-93C6-2E7CBEBBD94E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D86C-BB86-4D30-A96C-B0B55399E1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507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1748-EBBE-47EF-93C6-2E7CBEBBD94E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D86C-BB86-4D30-A96C-B0B55399E1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29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1748-EBBE-47EF-93C6-2E7CBEBBD94E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D86C-BB86-4D30-A96C-B0B55399E1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52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1748-EBBE-47EF-93C6-2E7CBEBBD94E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13D86C-BB86-4D30-A96C-B0B55399E1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80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01748-EBBE-47EF-93C6-2E7CBEBBD94E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313D86C-BB86-4D30-A96C-B0B55399E1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946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hart" Target="../charts/char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24116" y="1958726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Bachillerato en computación</a:t>
            </a:r>
            <a:br>
              <a:rPr lang="es-E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s-E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-</a:t>
            </a:r>
            <a:r>
              <a:rPr lang="es-E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orientación científica</a:t>
            </a:r>
            <a:endParaRPr lang="es-E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420098" y="4857655"/>
            <a:ext cx="4658661" cy="54847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Jossi Emmanuel alemán crocker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01457" y="615245"/>
            <a:ext cx="234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Liceo compu Marquet</a:t>
            </a:r>
            <a:endParaRPr lang="es-E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490564" y="5486400"/>
            <a:ext cx="251773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5 To.bachillerato 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8066762" y="6122738"/>
            <a:ext cx="117744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“A”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979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27063" y="875489"/>
            <a:ext cx="88376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TIPOS DE MANTENIMIENTO</a:t>
            </a:r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02291" y="2362102"/>
            <a:ext cx="25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PREVENTIVO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102291" y="4033381"/>
            <a:ext cx="459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CORRECTIVO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1490597" y="5135671"/>
            <a:ext cx="4208746" cy="142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979" y="2280657"/>
            <a:ext cx="2185791" cy="16402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412" y="4871222"/>
            <a:ext cx="19050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6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32339" y="1077238"/>
            <a:ext cx="701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753644" y="2855934"/>
            <a:ext cx="732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ESQUE DEVEMOS DE HACERLE MANTENIMIENTO AL EQUIPO..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301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256768" y="463463"/>
            <a:ext cx="4534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/>
              <a:t>INTRODUCCION</a:t>
            </a:r>
            <a:endParaRPr lang="es-ES" sz="4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603332" y="2392471"/>
            <a:ext cx="8655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VAMOS A CONOCER UN POCO DE LO QUE ACONTINUACION VEREMOS ;LAS COMOPUTADORAS AN GENERADO UN GRAN AVANCE EN LA SOCIEDAD O EN LA RAMA DE LA TECNOLOGIA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503123" y="4253495"/>
            <a:ext cx="7841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LAS COMPUTADORAS CADA VEZ SON MAS UTILES YA QUE NOS AYUDA A PODER RESOLVER NUESTRAS NESECIDADES TECNOLOGICAS COMO POR EJEMPLO HACER FORMULARIOS.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655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66483" y="2954808"/>
            <a:ext cx="111588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HISTORIA DE LA COMPUTADORAS</a:t>
            </a:r>
            <a:endParaRPr lang="es-E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501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44033" y="701458"/>
            <a:ext cx="519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HISTORIA DE LA COMPUTADORA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421703" y="1383497"/>
            <a:ext cx="86429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La historia de las computadoras personales como dispositivos electrónicos aunque ya se habían aplicado, mucho antes, algunas computadoras mainframe y computadoras centrales como sistemas monousuario.  Después del desarrollo del microprocesador, las computadoras personales llegaron a ser más económicas y se popularizaron. Las primeras computadoras personales, generalmente llamadas microcomputadoras, fueron vendidas a menudo como kit electrónicos y en números limitados. Fueron de interés principalmente para aficionados y técnicos………</a:t>
            </a:r>
          </a:p>
          <a:p>
            <a:endParaRPr lang="es-ES" dirty="0" smtClean="0"/>
          </a:p>
          <a:p>
            <a:endParaRPr lang="es-ES" dirty="0" smtClean="0"/>
          </a:p>
        </p:txBody>
      </p:sp>
      <p:graphicFrame>
        <p:nvGraphicFramePr>
          <p:cNvPr id="13" name="Gráfico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693266"/>
              </p:ext>
            </p:extLst>
          </p:nvPr>
        </p:nvGraphicFramePr>
        <p:xfrm>
          <a:off x="3023937" y="4483768"/>
          <a:ext cx="4572000" cy="2157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956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1069739726"/>
              </p:ext>
            </p:extLst>
          </p:nvPr>
        </p:nvGraphicFramePr>
        <p:xfrm>
          <a:off x="2069577" y="1585964"/>
          <a:ext cx="6936635" cy="411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ángulo 9"/>
          <p:cNvSpPr/>
          <p:nvPr/>
        </p:nvSpPr>
        <p:spPr>
          <a:xfrm>
            <a:off x="1596951" y="762754"/>
            <a:ext cx="927369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CONOCIMOS UN POCO LA HISTORIA DE LA COMPUTADORAS</a:t>
            </a:r>
            <a:endParaRPr lang="es-ES" sz="2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467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60487" y="2967335"/>
            <a:ext cx="112710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HISTORIA DE LA PROGRAMACION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925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7683" y="399500"/>
            <a:ext cx="1162415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LA HISTORIA DE LA PROGRAMACION</a:t>
            </a:r>
            <a:endParaRPr lang="es-E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92470" y="3607496"/>
            <a:ext cx="6776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HASTA ESTE MOMENTO NO SE PERSIBIA UNA DIFERENCIA ENTRE EL EQUIPO Y EL CONTROL DE LAS OPERACIONES.EL CONCEPTO DE PROGRAMAR ES DISEÑAR Y CREACION DE PAGINAS POR MEDIOS DE CODIGOS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059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045544922"/>
              </p:ext>
            </p:extLst>
          </p:nvPr>
        </p:nvGraphicFramePr>
        <p:xfrm>
          <a:off x="5677075" y="1478071"/>
          <a:ext cx="5333303" cy="4371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8" name="Gráfico 27"/>
          <p:cNvGraphicFramePr/>
          <p:nvPr>
            <p:extLst>
              <p:ext uri="{D42A27DB-BD31-4B8C-83A1-F6EECF244321}">
                <p14:modId xmlns:p14="http://schemas.microsoft.com/office/powerpoint/2010/main" val="3780029155"/>
              </p:ext>
            </p:extLst>
          </p:nvPr>
        </p:nvGraphicFramePr>
        <p:xfrm>
          <a:off x="1090863" y="1255429"/>
          <a:ext cx="4847573" cy="3877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613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865638" y="1238744"/>
            <a:ext cx="69652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MANTENIMIENTO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127" y="1700409"/>
            <a:ext cx="7303641" cy="374936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179" y="1554317"/>
            <a:ext cx="7303641" cy="374936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300242" y="284340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ES" dirty="0"/>
          </a:p>
          <a:p>
            <a:r>
              <a:rPr lang="es-ES" dirty="0"/>
              <a:t>Este mantenimiento que se realiza luego que ocurra una falla o avería en el equipo que por su naturaleza no pueden planificarse en el tiempo, presenta costos por reparación y repuestos no presupuestadas, pues puede implicar el cambio de algunas piezas del equipo en caso de ser necesario.</a:t>
            </a:r>
          </a:p>
        </p:txBody>
      </p:sp>
    </p:spTree>
    <p:extLst>
      <p:ext uri="{BB962C8B-B14F-4D97-AF65-F5344CB8AC3E}">
        <p14:creationId xmlns:p14="http://schemas.microsoft.com/office/powerpoint/2010/main" val="58203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ndas de bord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</TotalTime>
  <Words>310</Words>
  <Application>Microsoft Office PowerPoint</Application>
  <PresentationFormat>Panorámica</PresentationFormat>
  <Paragraphs>31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Espiral</vt:lpstr>
      <vt:lpstr>Bachillerato en computación -orientación científica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Bachillerato en computación-orientación científica</dc:title>
  <dc:creator>estudiante de Liceo Compu-market</dc:creator>
  <cp:lastModifiedBy>estudiante de Liceo Compu-market</cp:lastModifiedBy>
  <cp:revision>10</cp:revision>
  <dcterms:created xsi:type="dcterms:W3CDTF">2017-04-19T18:54:07Z</dcterms:created>
  <dcterms:modified xsi:type="dcterms:W3CDTF">2017-04-19T20:16:13Z</dcterms:modified>
</cp:coreProperties>
</file>