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F2A0B-59EE-CBD6-E937-570492F50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FA7A8-424E-46F4-67FF-2B5CB22B3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43BD4-B2B2-1E27-AE14-7D66ADB2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0CC1-2164-44DB-BDF2-6C8B94F9E2B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3852E-8E0D-F7BE-9305-B5C5585F6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2509F-414D-1B3C-5062-CC9E157D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413D-0770-4369-80B1-E520E0C75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4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211F-B50B-DAE1-24EE-5A3625481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200F7-83CF-5C2E-14B5-A21B6FD82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F28DC-CA19-76C1-AC20-04B99FD3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0CC1-2164-44DB-BDF2-6C8B94F9E2B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20022-B693-58D3-939C-24EB3AB9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34F21-12A1-9B71-2A2A-7588AA9C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413D-0770-4369-80B1-E520E0C75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7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2D6CDC-E812-8AF4-1749-8353486DD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9CE2A-D05D-001C-6B01-6228639DE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FED14-CA51-5C3E-E2E5-12D5F01C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0CC1-2164-44DB-BDF2-6C8B94F9E2B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5C4E0-F0BC-CFD6-97DC-19BC68CE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B0342-FB01-2B75-5F75-07F9D428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413D-0770-4369-80B1-E520E0C75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1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03E6-3AB9-6681-0FE9-0D07F3FE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2B94-ED3B-694C-178D-E87361EAE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0AC3C-86F8-3AD6-0C30-1EB6D883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0CC1-2164-44DB-BDF2-6C8B94F9E2B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B5BF4-B8F3-A6C0-9A92-A7B3564B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8CE5E-B88C-C770-BBB2-0039DFDA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413D-0770-4369-80B1-E520E0C75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0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4305-8602-EB85-3C78-B7E6EF76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D7F40-5022-80D8-1177-E17B763B7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3B16-5B92-3CFD-61D2-493F5362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0CC1-2164-44DB-BDF2-6C8B94F9E2B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16615-EC98-F352-31D8-78C2D043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FDC66-6162-8E38-52C2-7E9B5E40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413D-0770-4369-80B1-E520E0C75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6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AC23-C3A1-6E17-60D6-A5BF93AE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BD39A-EAB4-DF99-0DBC-291F7212F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DA5C5-4FC8-0057-ADA8-C44D1B5DE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F28A7-941C-DD2B-F031-C1E44ED7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0CC1-2164-44DB-BDF2-6C8B94F9E2B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6FFF5-F583-30F5-103F-575D0B936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EC1B9-7508-2711-BFA2-1542A383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413D-0770-4369-80B1-E520E0C75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3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E589-A096-0FCC-1C8A-63111C643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45C02-D134-65F4-5DB7-D435B3F12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55AFD-FB30-D656-2870-AD45A378B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8EFBA-5CE5-715A-6FAE-BF820ED68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03F9C-ACFF-4D6E-D357-59B3FF57C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AA962D-0EBF-5B00-8AE3-96AD9EC5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0CC1-2164-44DB-BDF2-6C8B94F9E2B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A5AA76-28CB-819D-F643-C24BA1BD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D8234-A91D-8428-AD3A-95B94E31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413D-0770-4369-80B1-E520E0C75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1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AFFC1-D006-7937-ED3F-8CE6BE4D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01A74A-B68D-3037-4D25-299EE0C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0CC1-2164-44DB-BDF2-6C8B94F9E2B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29B6E-31BE-BAB6-1DBC-3DE57757B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B03F3-79EA-205D-A730-16C0D9DA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413D-0770-4369-80B1-E520E0C75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7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D732C3-7847-00F9-3B0C-00697979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0CC1-2164-44DB-BDF2-6C8B94F9E2B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A4F5D3-60D5-1D80-9488-02170A3C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7E219-21B7-1B45-5635-CC66E6F6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413D-0770-4369-80B1-E520E0C75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2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ED75A-6BB5-1D37-EA6F-20C1E5EA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460F6-40B3-A443-5134-56DE11F48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EBDE2-ADF0-A1B9-116B-DA31A1556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70A6B-6E20-9643-C1D8-5FE5D0819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0CC1-2164-44DB-BDF2-6C8B94F9E2B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330A8-51B6-15B1-0FFD-2E511EEF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08905-BC02-2080-C919-A5536AE7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413D-0770-4369-80B1-E520E0C75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9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4DC5-FB16-797B-762A-291034CE8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130704-2B25-022E-4090-FF85D434A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89EAB-0764-53A1-DF82-77470DE50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8F508-E6AC-F1EC-FEC1-E8E122F7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0CC1-2164-44DB-BDF2-6C8B94F9E2B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6F061-3A81-A110-5990-5F886700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72656-1CBA-3CB9-D6A5-93EF4F89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413D-0770-4369-80B1-E520E0C75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6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E6F8C-1238-2137-8E4F-3D4934DAC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69BFF-DADA-ED8E-EF67-536FE908A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9BC70-0E60-B1D8-B3FB-458656A0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FA0CC1-2164-44DB-BDF2-6C8B94F9E2B9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5FD3E-0DC1-BE0D-E75D-8633E994F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97AF1-0975-6029-FF65-AAF119DB2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47413D-0770-4369-80B1-E520E0C75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7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15996-1FFB-736A-A9F4-7A5D478E9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01453"/>
            <a:ext cx="10909640" cy="1065836"/>
          </a:xfrm>
        </p:spPr>
        <p:txBody>
          <a:bodyPr anchor="ctr">
            <a:normAutofit/>
          </a:bodyPr>
          <a:lstStyle/>
          <a:p>
            <a:r>
              <a:rPr lang="en-US" sz="6600"/>
              <a:t>The Grand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33641-CB3B-91AA-09EE-A0C5D56DC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47503"/>
            <a:ext cx="10909643" cy="552659"/>
          </a:xfrm>
        </p:spPr>
        <p:txBody>
          <a:bodyPr anchor="ctr">
            <a:normAutofit/>
          </a:bodyPr>
          <a:lstStyle/>
          <a:p>
            <a:r>
              <a:rPr lang="en-US"/>
              <a:t>ENPM 701: Autonomous Robotics Spring 2024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E5577E-516D-D908-114A-6A7007513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425802"/>
            <a:ext cx="5614416" cy="3683819"/>
          </a:xfrm>
          <a:prstGeom prst="rect">
            <a:avLst/>
          </a:prstGeom>
        </p:spPr>
      </p:pic>
      <p:pic>
        <p:nvPicPr>
          <p:cNvPr id="5" name="Picture 4" descr="A black and white picture of a robot&#10;&#10;Description automatically generated">
            <a:extLst>
              <a:ext uri="{FF2B5EF4-FFF2-40B4-BE49-F238E27FC236}">
                <a16:creationId xmlns:a16="http://schemas.microsoft.com/office/drawing/2014/main" id="{3FF7E95F-DFFB-6E57-84AF-33E6342AEA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36" r="1"/>
          <a:stretch/>
        </p:blipFill>
        <p:spPr>
          <a:xfrm>
            <a:off x="6254496" y="534695"/>
            <a:ext cx="5614416" cy="3466033"/>
          </a:xfrm>
          <a:prstGeom prst="rect">
            <a:avLst/>
          </a:prstGeom>
        </p:spPr>
      </p:pic>
      <p:sp>
        <p:nvSpPr>
          <p:cNvPr id="2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3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25A3F-CBBD-288D-F168-DFB14A4B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14" y="3127391"/>
            <a:ext cx="2925902" cy="132691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 in high level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flowchart&#10;&#10;Description automatically generated">
            <a:extLst>
              <a:ext uri="{FF2B5EF4-FFF2-40B4-BE49-F238E27FC236}">
                <a16:creationId xmlns:a16="http://schemas.microsoft.com/office/drawing/2014/main" id="{936ADE77-1EDF-9BC0-91DF-87E57E3C9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1"/>
          <a:stretch/>
        </p:blipFill>
        <p:spPr>
          <a:xfrm>
            <a:off x="2925901" y="7547"/>
            <a:ext cx="8359415" cy="679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6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110C4-96CD-E7B6-D19D-C60F1CBE5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General Objectives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84249C-B3A5-E0ED-B1C9-68D96C4FB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502572"/>
            <a:ext cx="7225748" cy="585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1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37377-F0C0-A5BF-F570-679193A5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GC – competition arena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576BDE-FDF9-5C4E-E07B-0230F0136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34295"/>
            <a:ext cx="6780700" cy="418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4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D5613F-69D0-59FD-0120-D0B1651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Repository (workspace)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349CC6-35BD-411B-5A0D-DCB6C6498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2529" y="643466"/>
            <a:ext cx="387027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6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53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C8B2C-685A-AF75-97D7-5BDD48732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2492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Robot Class attributes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7122D1-A593-6124-5597-FA62BABAE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84110" y="109922"/>
            <a:ext cx="7705522" cy="6164417"/>
          </a:xfrm>
          <a:prstGeom prst="rect">
            <a:avLst/>
          </a:prstGeom>
        </p:spPr>
      </p:pic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1059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0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1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80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FB708-55F5-64AA-1F8A-D81D23477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List of tasks to pick and place one block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1B5C983-9761-A294-56B1-6289B527C3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1733" y="643466"/>
            <a:ext cx="5011865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308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Title 1">
            <a:extLst>
              <a:ext uri="{FF2B5EF4-FFF2-40B4-BE49-F238E27FC236}">
                <a16:creationId xmlns:a16="http://schemas.microsoft.com/office/drawing/2014/main" id="{42E4E781-77DB-76F9-5923-7F3DAD054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0928" y="0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Task Planning Architecture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D4261D6-BF3F-98F1-12B8-208B0E29CE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3556" y="12451"/>
            <a:ext cx="10047263" cy="663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64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C1A0AA5-0FB2-CA98-85EE-43D56408A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66309"/>
            <a:ext cx="10905066" cy="51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2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506916-4629-D7F2-39FD-A06E20525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953" y="643466"/>
            <a:ext cx="1046209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98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2487</TotalTime>
  <Words>40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The Grand Challenge</vt:lpstr>
      <vt:lpstr>General Objectives</vt:lpstr>
      <vt:lpstr>GC – competition arena</vt:lpstr>
      <vt:lpstr>Code Repository (workspace)</vt:lpstr>
      <vt:lpstr>Robot Class attributes</vt:lpstr>
      <vt:lpstr>List of tasks to pick and place one block</vt:lpstr>
      <vt:lpstr>Task Planning Architecture</vt:lpstr>
      <vt:lpstr>PowerPoint Presentation</vt:lpstr>
      <vt:lpstr>PowerPoint Presentation</vt:lpstr>
      <vt:lpstr>… in high level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ENPM 701: Grand Challenge Narration</dc:title>
  <dc:creator>Yoseph Ayele Kebede</dc:creator>
  <cp:lastModifiedBy>Yoseph Ayele Kebede</cp:lastModifiedBy>
  <cp:revision>3</cp:revision>
  <dcterms:created xsi:type="dcterms:W3CDTF">2024-05-10T20:47:48Z</dcterms:created>
  <dcterms:modified xsi:type="dcterms:W3CDTF">2024-05-12T14:15:02Z</dcterms:modified>
</cp:coreProperties>
</file>