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wmf" ContentType="image/x-wmf"/>
  <Override PartName="/ppt/media/image4.png" ContentType="image/png"/>
  <Override PartName="/ppt/media/image1.png" ContentType="image/png"/>
  <Override PartName="/ppt/media/image3.wmf" ContentType="image/x-wmf"/>
  <Override PartName="/ppt/media/image5.png" ContentType="image/pn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022230F-1981-47FE-A54B-ACE15ACD689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5DCAD1-F8AF-423E-9681-0459158E8A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92E36D6-FFFD-4490-8292-2CE2A8B75A2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4384348-A073-436F-A59F-6ECF6723410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Project 3-Phase 3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053520" y="3669120"/>
            <a:ext cx="608436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Implementation of A* algorithm on a differential drive (non-holonomic) TurtleBot robot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(In groups of two)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Deadline – April 3, 11.59PM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Differential Drive Constraints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911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Differential Drive Constraints (Continued..)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Differential Drive Constraints (Continued..)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6169680"/>
            <a:ext cx="10757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figure shows various curvatures obtained by changing left and right wheel velocities.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9" name="Content Placeholder 7" descr=""/>
          <p:cNvPicPr/>
          <p:nvPr/>
        </p:nvPicPr>
        <p:blipFill>
          <a:blip r:embed="rId1"/>
          <a:stretch/>
        </p:blipFill>
        <p:spPr>
          <a:xfrm>
            <a:off x="2074320" y="1825560"/>
            <a:ext cx="8043120" cy="420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49080" y="629280"/>
            <a:ext cx="5126760" cy="1676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700" spc="-1" strike="noStrike">
                <a:solidFill>
                  <a:srgbClr val="000000"/>
                </a:solidFill>
                <a:latin typeface="Calibri Light"/>
              </a:rPr>
              <a:t>Step 2) Modify the map to consider the geometry of the rigid robot</a:t>
            </a:r>
            <a:endParaRPr b="0" lang="en-US" sz="3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49080" y="2438280"/>
            <a:ext cx="5126760" cy="3785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Dimensions of the robot is available in the datasheet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The center circle is (0,0).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5" descr=""/>
          <p:cNvPicPr/>
          <p:nvPr/>
        </p:nvPicPr>
        <p:blipFill>
          <a:blip r:embed="rId1"/>
          <a:srcRect l="1489" t="0" r="7698" b="0"/>
          <a:stretch/>
        </p:blipFill>
        <p:spPr>
          <a:xfrm>
            <a:off x="6090480" y="640080"/>
            <a:ext cx="5461200" cy="557748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4163760" y="3429000"/>
            <a:ext cx="4695840" cy="6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 3) Generate the tree using non-holonomic constraints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the configuration space as a 3 dimensional space.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Follow the same step from Project 3- Phase 2 , step 4 to check for duplicate nodes (consider threshold as per your own need, but make sure the 8-action space is not violated).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5187600" y="3693960"/>
            <a:ext cx="5664960" cy="316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 4) Display the tree in the configuration space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curve that address the non-holonomic constraints to connect the new node to previous nodes and display it on the Map.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3" descr=""/>
          <p:cNvPicPr/>
          <p:nvPr/>
        </p:nvPicPr>
        <p:blipFill>
          <a:blip r:embed="rId1"/>
          <a:stretch/>
        </p:blipFill>
        <p:spPr>
          <a:xfrm>
            <a:off x="8150040" y="2828880"/>
            <a:ext cx="3644280" cy="36637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 5) implement A* search algorithm to search the tree and to find the optimal path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Euclidean distance as a heuristic function.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- You have to define a reasonable threshold value for the distance to the goal point. Due to the limited number of moves, the robot cannot reach the exact goal location, so to terminate the program a threshold distance has to be defined.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4412880" y="4111920"/>
            <a:ext cx="3015000" cy="24804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 6) Display the optimal path in the map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6" descr=""/>
          <p:cNvPicPr/>
          <p:nvPr/>
        </p:nvPicPr>
        <p:blipFill>
          <a:blip r:embed="rId1"/>
          <a:srcRect l="5233" t="6517" r="29813" b="11885"/>
          <a:stretch/>
        </p:blipFill>
        <p:spPr>
          <a:xfrm>
            <a:off x="3498120" y="2605320"/>
            <a:ext cx="5973480" cy="39553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605880" y="1748880"/>
            <a:ext cx="9713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plot the final path, you can use ‘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quiver’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function as shown in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plot_curve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the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shared python file (plot.py).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Submission Details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are required to submit a zip file with the file structure as shown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proj3_groupnumber_simulationSoftware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―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―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simulation video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―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readme.txt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―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GitHub Link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Video Submission – one video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 a start point (bottom left) and end point (top right) such that almost all the nodes on the map are being explored.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Decide the clearance and wheel RPM’s on your own.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Mention all the user inputs in the ReadMe.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0B8392-FEAE-4A6F-BFA2-B538DEFB7E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77800" y="-11520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</a:rPr>
              <a:t>Project3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Picture 9" descr=""/>
          <p:cNvPicPr/>
          <p:nvPr/>
        </p:nvPicPr>
        <p:blipFill>
          <a:blip r:embed="rId1"/>
          <a:stretch/>
        </p:blipFill>
        <p:spPr>
          <a:xfrm>
            <a:off x="1523880" y="891360"/>
            <a:ext cx="9143640" cy="604116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3493440" y="740880"/>
            <a:ext cx="1176840" cy="5811480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4860720" y="740880"/>
            <a:ext cx="1176840" cy="5811480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7639200" y="765000"/>
            <a:ext cx="1176840" cy="5811480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8994240" y="765000"/>
            <a:ext cx="1176840" cy="5811480"/>
          </a:xfrm>
          <a:prstGeom prst="rect">
            <a:avLst/>
          </a:prstGeom>
          <a:solidFill>
            <a:schemeClr val="accent1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Project description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Navigate a differential drive robot (TurtleBot 2 / TurtleBot 3) in a given map environment from a given start point to a given goal point.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differential drive constraints while implementing the A* algorithm, with 8-connected action space 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79560" y="0"/>
            <a:ext cx="8267760" cy="619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577960" y="673200"/>
            <a:ext cx="8267760" cy="619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Inputs from the User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Your code must take following values from the user: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Point Co-ordinates (3-element vector – x, y, theta)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Goal Point Co-ordinates (2-element vector – x, 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Wheel RPMs (2-element vector) =&gt; Two possible values for the wheel RPMs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Clearance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Parameters to be Defined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Your code must take the following parameters into consideration: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Robot Diameter (from the datasheet)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Wheel Distance –L (to be computed using the datasheet)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Reasonable Clearance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that, these parameters are not defined by the user. These are the parameters you need to consider while developing the code.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Project description (Continued..)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 the two RPMs provided by the user are RPM1 and RPM2 (shown in next slides). Then the action space for the A* algorithm are: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[0, RPM1]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[RPM1, 0]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[RPM1, RPM1]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[0, RPM2]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[RPM2, 0]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[RPM2, RPM2]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[RPM1, RPM2]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[RPM2, RPM1]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 the first element corresponds to the left wheel RPM and the second element corresponds to the right wheel RPM.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 1) Write a subfunction for non-holonomic constraints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subfunction will take two arguments (Rotational velocity of the left wheel and right wheel) and return the new coordinate of the robot, i.e. (x ,y , theta). Where x and y are the translational coordinate of the robot and theta shows the orientation of the robot with respect to axis 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sample is provided in the python file. You may choose to modify the function or implement your own.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LibreOffice/6.0.7.3$Linux_X86_64 LibreOffice_project/00m0$Build-3</Application>
  <Words>890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2020-03-16T02:48:50Z</dcterms:created>
  <dc:creator>Sanket Goyal</dc:creator>
  <dc:description/>
  <dc:language>en-US</dc:language>
  <cp:lastModifiedBy/>
  <dcterms:modified xsi:type="dcterms:W3CDTF">2021-04-09T19:56:10Z</dcterms:modified>
  <cp:revision>6</cp:revision>
  <dc:subject/>
  <dc:title>Project 3-Phase 3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