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62894"/>
            <a:ext cx="12192000" cy="1035445"/>
          </a:xfrm>
        </p:spPr>
        <p:txBody>
          <a:bodyPr/>
          <a:lstStyle/>
          <a:p>
            <a:r>
              <a:rPr lang="es-PE" dirty="0" err="1" smtClean="0"/>
              <a:t>Aplication</a:t>
            </a:r>
            <a:r>
              <a:rPr lang="es-PE" dirty="0" smtClean="0"/>
              <a:t> Manager - DFJD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598339"/>
            <a:ext cx="12192000" cy="1049867"/>
          </a:xfrm>
        </p:spPr>
        <p:txBody>
          <a:bodyPr/>
          <a:lstStyle/>
          <a:p>
            <a:r>
              <a:rPr lang="es-PE" dirty="0" smtClean="0"/>
              <a:t>Administrador de aplicaciones Windows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928" y="4633784"/>
            <a:ext cx="7214824" cy="156037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928" y="196035"/>
            <a:ext cx="5640649" cy="236685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3818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9857" y="154546"/>
            <a:ext cx="10353762" cy="970450"/>
          </a:xfrm>
        </p:spPr>
        <p:txBody>
          <a:bodyPr>
            <a:normAutofit fontScale="90000"/>
          </a:bodyPr>
          <a:lstStyle/>
          <a:p>
            <a:pPr algn="l"/>
            <a:r>
              <a:rPr lang="es-PE" dirty="0" smtClean="0"/>
              <a:t>Paso 1: Ejecutar el “</a:t>
            </a:r>
            <a:r>
              <a:rPr lang="es-PE" dirty="0" err="1" smtClean="0"/>
              <a:t>Aplication</a:t>
            </a:r>
            <a:r>
              <a:rPr lang="es-PE" dirty="0" smtClean="0"/>
              <a:t> Manager – DFJD” y digitas la aplicación que deseas ejecutar</a:t>
            </a:r>
            <a:endParaRPr lang="es-ES" dirty="0"/>
          </a:p>
        </p:txBody>
      </p:sp>
      <p:pic>
        <p:nvPicPr>
          <p:cNvPr id="13" name="Marcador de contenido 1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9"/>
          <a:stretch/>
        </p:blipFill>
        <p:spPr>
          <a:xfrm>
            <a:off x="848671" y="1313644"/>
            <a:ext cx="10896133" cy="5435721"/>
          </a:xfrm>
        </p:spPr>
      </p:pic>
    </p:spTree>
    <p:extLst>
      <p:ext uri="{BB962C8B-B14F-4D97-AF65-F5344CB8AC3E}">
        <p14:creationId xmlns:p14="http://schemas.microsoft.com/office/powerpoint/2010/main" val="2550010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PE" dirty="0" smtClean="0"/>
              <a:t>Paso 2: Se ejecuta la aplicación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12" y="970450"/>
            <a:ext cx="9933551" cy="5584896"/>
          </a:xfrm>
        </p:spPr>
      </p:pic>
    </p:spTree>
    <p:extLst>
      <p:ext uri="{BB962C8B-B14F-4D97-AF65-F5344CB8AC3E}">
        <p14:creationId xmlns:p14="http://schemas.microsoft.com/office/powerpoint/2010/main" val="3114770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>
            <a:normAutofit/>
          </a:bodyPr>
          <a:lstStyle/>
          <a:p>
            <a:r>
              <a:rPr lang="es-PE" sz="4400" dirty="0" smtClean="0"/>
              <a:t>Ayuda...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970450"/>
            <a:ext cx="12192000" cy="920599"/>
          </a:xfrm>
        </p:spPr>
        <p:txBody>
          <a:bodyPr>
            <a:noAutofit/>
          </a:bodyPr>
          <a:lstStyle/>
          <a:p>
            <a:pPr algn="just"/>
            <a:r>
              <a:rPr lang="es-PE" sz="2400" dirty="0" smtClean="0"/>
              <a:t>Cuando se ejecute la aplicación: “</a:t>
            </a:r>
            <a:r>
              <a:rPr lang="es-PE" sz="2400" dirty="0" err="1" smtClean="0"/>
              <a:t>Aplication</a:t>
            </a:r>
            <a:r>
              <a:rPr lang="es-PE" sz="2400" dirty="0" smtClean="0"/>
              <a:t> Manager – DFJD” y pulsas la tecla F1 te muestra la ayuda con todos los comandos disponibles de la aplicación hasta el momento.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07" y="1891049"/>
            <a:ext cx="8667482" cy="487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42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 smtClean="0"/>
              <a:t>Desarrolladores</a:t>
            </a:r>
            <a:endParaRPr lang="es-ES" sz="44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913795" y="2242824"/>
            <a:ext cx="10353762" cy="4058751"/>
          </a:xfrm>
        </p:spPr>
        <p:txBody>
          <a:bodyPr>
            <a:normAutofit/>
          </a:bodyPr>
          <a:lstStyle/>
          <a:p>
            <a:r>
              <a:rPr lang="es-PE" sz="2400" dirty="0" smtClean="0"/>
              <a:t>JOSSIP JAIR ESCALAYA JUAREZ.</a:t>
            </a:r>
          </a:p>
          <a:p>
            <a:r>
              <a:rPr lang="es-PE" sz="2400" dirty="0" smtClean="0"/>
              <a:t>JOSÉ DANIEL NAVARRETE MORON.</a:t>
            </a:r>
          </a:p>
          <a:p>
            <a:r>
              <a:rPr lang="es-PE" sz="2400" dirty="0" smtClean="0"/>
              <a:t>DIANA ESTHEFANY YALLE QUISPE.</a:t>
            </a:r>
          </a:p>
          <a:p>
            <a:r>
              <a:rPr lang="es-PE" sz="2400" dirty="0" smtClean="0"/>
              <a:t>FRANK MARTIN RAMIREZ CANCHOS.</a:t>
            </a:r>
          </a:p>
          <a:p>
            <a:endParaRPr lang="es-ES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102" y="4491141"/>
            <a:ext cx="5640649" cy="236685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2294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-1" y="3078049"/>
            <a:ext cx="12192000" cy="2521129"/>
          </a:xfrm>
        </p:spPr>
        <p:txBody>
          <a:bodyPr/>
          <a:lstStyle/>
          <a:p>
            <a:r>
              <a:rPr lang="es-PE" dirty="0" smtClean="0"/>
              <a:t>“Un estudiante de ingeniería de la Universidad Privada San Juan Bautista, crea su propio software y herramientas”</a:t>
            </a:r>
            <a:endParaRPr lang="es-ES" dirty="0"/>
          </a:p>
        </p:txBody>
      </p:sp>
      <p:pic>
        <p:nvPicPr>
          <p:cNvPr id="2050" name="Picture 2" descr="http://medicina.upsjb.edu.pe/imagenes/LogotipoUPSJ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681" y="731849"/>
            <a:ext cx="9042637" cy="234620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777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 smtClean="0"/>
              <a:t>Acerca de la App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400" dirty="0" smtClean="0"/>
              <a:t>Esta aplicación esta diseñada específicamente para el Sistema Operativo Windows.</a:t>
            </a:r>
          </a:p>
          <a:p>
            <a:pPr algn="just"/>
            <a:r>
              <a:rPr lang="es-PE" sz="2400" dirty="0" smtClean="0"/>
              <a:t>Programado con el lenguaje de programación VB. Net.</a:t>
            </a:r>
          </a:p>
          <a:p>
            <a:pPr algn="just"/>
            <a:r>
              <a:rPr lang="es-PE" sz="2400" dirty="0" smtClean="0"/>
              <a:t>Versión de Framework: 2.0</a:t>
            </a:r>
          </a:p>
          <a:p>
            <a:pPr algn="just"/>
            <a:r>
              <a:rPr lang="es-PE" sz="2400" dirty="0" smtClean="0"/>
              <a:t>IDE utilizado: Visual Studio 2013.</a:t>
            </a:r>
          </a:p>
          <a:p>
            <a:endParaRPr lang="es-ES" dirty="0"/>
          </a:p>
        </p:txBody>
      </p:sp>
      <p:pic>
        <p:nvPicPr>
          <p:cNvPr id="1032" name="Picture 8" descr="http://ibcommunity.altervista.org/Immagini/MB_0007_windo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424" y="5071055"/>
            <a:ext cx="1745087" cy="17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928" y="4633784"/>
            <a:ext cx="7214824" cy="156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55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 smtClean="0"/>
              <a:t>¿Cómo funciona?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2067300"/>
            <a:ext cx="10353762" cy="4058751"/>
          </a:xfrm>
        </p:spPr>
        <p:txBody>
          <a:bodyPr>
            <a:normAutofit/>
          </a:bodyPr>
          <a:lstStyle/>
          <a:p>
            <a:pPr algn="just"/>
            <a:r>
              <a:rPr lang="es-PE" sz="2400" dirty="0" smtClean="0"/>
              <a:t>La aplicación presentada es muy simple en su utilización.</a:t>
            </a:r>
          </a:p>
          <a:p>
            <a:pPr algn="just"/>
            <a:r>
              <a:rPr lang="es-PE" sz="2400" dirty="0" smtClean="0"/>
              <a:t>Por ejemplo: Con el Windows 8 o el Windows 10, para abrir un programa debes de ir buscando la aplicación y darle doble clic a la aplicación deseada, en este caso Word de la línea Office de Microsoft.</a:t>
            </a:r>
            <a:endParaRPr lang="es-ES" sz="2400" dirty="0"/>
          </a:p>
        </p:txBody>
      </p:sp>
      <p:pic>
        <p:nvPicPr>
          <p:cNvPr id="5" name="Picture 8" descr="http://ibcommunity.altervista.org/Immagini/MB_0007_windo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424" y="5071055"/>
            <a:ext cx="1745087" cy="17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776" y="4383219"/>
            <a:ext cx="7214824" cy="156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87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40170"/>
            <a:ext cx="12192000" cy="1451261"/>
          </a:xfrm>
        </p:spPr>
        <p:txBody>
          <a:bodyPr>
            <a:normAutofit/>
          </a:bodyPr>
          <a:lstStyle/>
          <a:p>
            <a:r>
              <a:rPr lang="es-PE" sz="4400" dirty="0" smtClean="0"/>
              <a:t>FORMA TRADICIONAL DE EJECUTAR UNA APLICACIÓN</a:t>
            </a:r>
            <a:endParaRPr lang="es-ES" sz="4400" dirty="0"/>
          </a:p>
        </p:txBody>
      </p:sp>
      <p:pic>
        <p:nvPicPr>
          <p:cNvPr id="6" name="Picture 8" descr="http://ibcommunity.altervista.org/Immagini/MB_0007_windo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424" y="5071055"/>
            <a:ext cx="1745087" cy="17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416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356" y="0"/>
            <a:ext cx="10353762" cy="970450"/>
          </a:xfrm>
        </p:spPr>
        <p:txBody>
          <a:bodyPr/>
          <a:lstStyle/>
          <a:p>
            <a:pPr algn="l"/>
            <a:r>
              <a:rPr lang="es-PE" dirty="0" smtClean="0"/>
              <a:t>Paso 1: Botón Inicio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20" y="970450"/>
            <a:ext cx="10281698" cy="5780633"/>
          </a:xfrm>
        </p:spPr>
      </p:pic>
      <p:sp>
        <p:nvSpPr>
          <p:cNvPr id="5" name="Elipse 4"/>
          <p:cNvSpPr/>
          <p:nvPr/>
        </p:nvSpPr>
        <p:spPr>
          <a:xfrm>
            <a:off x="824204" y="6310648"/>
            <a:ext cx="708382" cy="547352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972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356" y="0"/>
            <a:ext cx="10353762" cy="970450"/>
          </a:xfrm>
        </p:spPr>
        <p:txBody>
          <a:bodyPr/>
          <a:lstStyle/>
          <a:p>
            <a:pPr algn="l"/>
            <a:r>
              <a:rPr lang="es-PE" dirty="0" smtClean="0"/>
              <a:t>Paso 2: Todas las aplicaciones</a:t>
            </a:r>
            <a:endParaRPr lang="es-ES" dirty="0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03" y="880298"/>
            <a:ext cx="10443915" cy="58718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7" name="Elipse 6"/>
          <p:cNvSpPr/>
          <p:nvPr/>
        </p:nvSpPr>
        <p:spPr>
          <a:xfrm>
            <a:off x="734051" y="6053070"/>
            <a:ext cx="1970512" cy="4572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19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356" y="0"/>
            <a:ext cx="10353762" cy="970450"/>
          </a:xfrm>
        </p:spPr>
        <p:txBody>
          <a:bodyPr/>
          <a:lstStyle/>
          <a:p>
            <a:pPr algn="l"/>
            <a:r>
              <a:rPr lang="es-PE" dirty="0" smtClean="0"/>
              <a:t>Paso 3: Buscar la aplicación deseada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13" y="828783"/>
            <a:ext cx="10483447" cy="5894062"/>
          </a:xfrm>
        </p:spPr>
      </p:pic>
      <p:sp>
        <p:nvSpPr>
          <p:cNvPr id="5" name="Elipse 4"/>
          <p:cNvSpPr/>
          <p:nvPr/>
        </p:nvSpPr>
        <p:spPr>
          <a:xfrm>
            <a:off x="734051" y="2820472"/>
            <a:ext cx="1970512" cy="4572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694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356" y="0"/>
            <a:ext cx="10353762" cy="970450"/>
          </a:xfrm>
        </p:spPr>
        <p:txBody>
          <a:bodyPr/>
          <a:lstStyle/>
          <a:p>
            <a:pPr algn="l"/>
            <a:r>
              <a:rPr lang="es-PE" dirty="0" smtClean="0"/>
              <a:t>Paso 4: Se abre la aplicación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56" y="970450"/>
            <a:ext cx="10353762" cy="5821150"/>
          </a:xfrm>
        </p:spPr>
      </p:pic>
    </p:spTree>
    <p:extLst>
      <p:ext uri="{BB962C8B-B14F-4D97-AF65-F5344CB8AC3E}">
        <p14:creationId xmlns:p14="http://schemas.microsoft.com/office/powerpoint/2010/main" val="418710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40170"/>
            <a:ext cx="12192000" cy="1451261"/>
          </a:xfrm>
        </p:spPr>
        <p:txBody>
          <a:bodyPr>
            <a:normAutofit fontScale="90000"/>
          </a:bodyPr>
          <a:lstStyle/>
          <a:p>
            <a:r>
              <a:rPr lang="es-PE" sz="4400" dirty="0" smtClean="0"/>
              <a:t>EJECUTAR UNA APLICACIÓN UTILIZANDO EN “APLICATION MANAGER – DFJD”</a:t>
            </a:r>
            <a:endParaRPr lang="es-ES" sz="4400" dirty="0"/>
          </a:p>
        </p:txBody>
      </p:sp>
      <p:pic>
        <p:nvPicPr>
          <p:cNvPr id="6" name="Picture 8" descr="http://ibcommunity.altervista.org/Immagini/MB_0007_windo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424" y="5071055"/>
            <a:ext cx="1745087" cy="17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60" y="4530753"/>
            <a:ext cx="7214824" cy="156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17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72</TotalTime>
  <Words>244</Words>
  <Application>Microsoft Office PowerPoint</Application>
  <PresentationFormat>Panorámica</PresentationFormat>
  <Paragraphs>26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Calisto MT</vt:lpstr>
      <vt:lpstr>Trebuchet MS</vt:lpstr>
      <vt:lpstr>Wingdings 2</vt:lpstr>
      <vt:lpstr>Pizarra</vt:lpstr>
      <vt:lpstr>Aplication Manager - DFJD</vt:lpstr>
      <vt:lpstr>Acerca de la App</vt:lpstr>
      <vt:lpstr>¿Cómo funciona?</vt:lpstr>
      <vt:lpstr>FORMA TRADICIONAL DE EJECUTAR UNA APLICACIÓN</vt:lpstr>
      <vt:lpstr>Paso 1: Botón Inicio</vt:lpstr>
      <vt:lpstr>Paso 2: Todas las aplicaciones</vt:lpstr>
      <vt:lpstr>Paso 3: Buscar la aplicación deseada</vt:lpstr>
      <vt:lpstr>Paso 4: Se abre la aplicación</vt:lpstr>
      <vt:lpstr>EJECUTAR UNA APLICACIÓN UTILIZANDO EN “APLICATION MANAGER – DFJD”</vt:lpstr>
      <vt:lpstr>Paso 1: Ejecutar el “Aplication Manager – DFJD” y digitas la aplicación que deseas ejecutar</vt:lpstr>
      <vt:lpstr>Paso 2: Se ejecuta la aplicación</vt:lpstr>
      <vt:lpstr>Ayuda...</vt:lpstr>
      <vt:lpstr>Desarrolladores</vt:lpstr>
      <vt:lpstr>“Un estudiante de ingeniería de la Universidad Privada San Juan Bautista, crea su propio software y herramientas”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Aplication Manager - DFJD</dc:title>
  <dc:creator>jair escalaya juarez</dc:creator>
  <cp:lastModifiedBy>jair escalaya juarez</cp:lastModifiedBy>
  <cp:revision>12</cp:revision>
  <dcterms:created xsi:type="dcterms:W3CDTF">2016-06-10T03:26:54Z</dcterms:created>
  <dcterms:modified xsi:type="dcterms:W3CDTF">2016-06-10T04:39:02Z</dcterms:modified>
</cp:coreProperties>
</file>