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9" r:id="rId2"/>
    <p:sldId id="256" r:id="rId3"/>
    <p:sldId id="267" r:id="rId4"/>
    <p:sldId id="257" r:id="rId5"/>
    <p:sldId id="258" r:id="rId6"/>
    <p:sldId id="265" r:id="rId7"/>
    <p:sldId id="261" r:id="rId8"/>
    <p:sldId id="266" r:id="rId9"/>
    <p:sldId id="262" r:id="rId10"/>
    <p:sldId id="264" r:id="rId11"/>
    <p:sldId id="260" r:id="rId12"/>
    <p:sldId id="263" r:id="rId13"/>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studiante de Liceo Compu-market" initials="edLC" lastIdx="2" clrIdx="0">
    <p:extLst>
      <p:ext uri="{19B8F6BF-5375-455C-9EA6-DF929625EA0E}">
        <p15:presenceInfo xmlns:p15="http://schemas.microsoft.com/office/powerpoint/2012/main" userId="S-1-5-21-535300944-574861823-2891394703-11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7-07T10:10:11.432" idx="1">
    <p:pos x="10" y="10"/>
    <p:text/>
    <p:extLst>
      <p:ext uri="{C676402C-5697-4E1C-873F-D02D1690AC5C}">
        <p15:threadingInfo xmlns:p15="http://schemas.microsoft.com/office/powerpoint/2012/main" timeZoneBias="3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F0EE6C-E1EA-4F97-80F4-A83C7A52BA24}"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s-GT"/>
        </a:p>
      </dgm:t>
    </dgm:pt>
    <dgm:pt modelId="{D8D814B4-AC24-4A85-9ED7-017A65F12F8D}">
      <dgm:prSet phldrT="[Texto]"/>
      <dgm:spPr/>
      <dgm:t>
        <a:bodyPr/>
        <a:lstStyle/>
        <a:p>
          <a:r>
            <a:rPr lang="es-GT" dirty="0" smtClean="0"/>
            <a:t>CORRECTIVO</a:t>
          </a:r>
          <a:endParaRPr lang="es-GT" dirty="0"/>
        </a:p>
      </dgm:t>
    </dgm:pt>
    <dgm:pt modelId="{FD8ABEC7-CC36-4564-8CDF-3D9C064DCE40}" type="parTrans" cxnId="{546967F6-4962-4809-9B0A-E89BC2ACC6BF}">
      <dgm:prSet/>
      <dgm:spPr/>
      <dgm:t>
        <a:bodyPr/>
        <a:lstStyle/>
        <a:p>
          <a:endParaRPr lang="es-GT"/>
        </a:p>
      </dgm:t>
    </dgm:pt>
    <dgm:pt modelId="{F3DBB94C-CC21-48B0-9908-282E06AFAA8C}" type="sibTrans" cxnId="{546967F6-4962-4809-9B0A-E89BC2ACC6BF}">
      <dgm:prSet/>
      <dgm:spPr/>
      <dgm:t>
        <a:bodyPr/>
        <a:lstStyle/>
        <a:p>
          <a:endParaRPr lang="es-GT"/>
        </a:p>
      </dgm:t>
    </dgm:pt>
    <dgm:pt modelId="{01575BB7-BD68-4FD2-86FF-C112E0F7858F}">
      <dgm:prSet phldrT="[Texto]"/>
      <dgm:spPr/>
      <dgm:t>
        <a:bodyPr/>
        <a:lstStyle/>
        <a:p>
          <a:r>
            <a:rPr lang="es-GT" dirty="0" smtClean="0"/>
            <a:t>PREVENTIVO</a:t>
          </a:r>
          <a:endParaRPr lang="es-GT" dirty="0"/>
        </a:p>
      </dgm:t>
    </dgm:pt>
    <dgm:pt modelId="{2716F1E6-76E5-40AF-97D9-7F0E11C11CD9}" type="parTrans" cxnId="{2E70EB45-55AB-4196-B38D-28098374D3F3}">
      <dgm:prSet/>
      <dgm:spPr/>
      <dgm:t>
        <a:bodyPr/>
        <a:lstStyle/>
        <a:p>
          <a:endParaRPr lang="es-GT"/>
        </a:p>
      </dgm:t>
    </dgm:pt>
    <dgm:pt modelId="{B403DD73-2526-48A3-A9B5-A152B9265D2B}" type="sibTrans" cxnId="{2E70EB45-55AB-4196-B38D-28098374D3F3}">
      <dgm:prSet/>
      <dgm:spPr/>
      <dgm:t>
        <a:bodyPr/>
        <a:lstStyle/>
        <a:p>
          <a:endParaRPr lang="es-GT"/>
        </a:p>
      </dgm:t>
    </dgm:pt>
    <dgm:pt modelId="{315854C4-6658-4A45-BC60-4D4E4447480B}">
      <dgm:prSet phldrT="[Texto]"/>
      <dgm:spPr/>
      <dgm:t>
        <a:bodyPr/>
        <a:lstStyle/>
        <a:p>
          <a:r>
            <a:rPr lang="es-GT" dirty="0" smtClean="0"/>
            <a:t>DEDUCTIVO</a:t>
          </a:r>
          <a:endParaRPr lang="es-GT" dirty="0"/>
        </a:p>
      </dgm:t>
    </dgm:pt>
    <dgm:pt modelId="{55796633-AE7F-4FE0-8E0D-F04473196FE4}" type="parTrans" cxnId="{6173ED8D-F9D6-4F03-933F-E11F8D7D6159}">
      <dgm:prSet/>
      <dgm:spPr/>
      <dgm:t>
        <a:bodyPr/>
        <a:lstStyle/>
        <a:p>
          <a:endParaRPr lang="es-GT"/>
        </a:p>
      </dgm:t>
    </dgm:pt>
    <dgm:pt modelId="{93751016-6D91-42F1-B6D3-9D9EB2D42207}" type="sibTrans" cxnId="{6173ED8D-F9D6-4F03-933F-E11F8D7D6159}">
      <dgm:prSet/>
      <dgm:spPr/>
      <dgm:t>
        <a:bodyPr/>
        <a:lstStyle/>
        <a:p>
          <a:endParaRPr lang="es-GT"/>
        </a:p>
      </dgm:t>
    </dgm:pt>
    <dgm:pt modelId="{84B93BDB-63E4-4F1A-94CE-BB773078E1DB}" type="pres">
      <dgm:prSet presAssocID="{37F0EE6C-E1EA-4F97-80F4-A83C7A52BA24}" presName="rootnode" presStyleCnt="0">
        <dgm:presLayoutVars>
          <dgm:chMax/>
          <dgm:chPref/>
          <dgm:dir/>
          <dgm:animLvl val="lvl"/>
        </dgm:presLayoutVars>
      </dgm:prSet>
      <dgm:spPr/>
    </dgm:pt>
    <dgm:pt modelId="{B14B7318-6C61-4534-96B8-F0668E81E012}" type="pres">
      <dgm:prSet presAssocID="{D8D814B4-AC24-4A85-9ED7-017A65F12F8D}" presName="composite" presStyleCnt="0"/>
      <dgm:spPr/>
    </dgm:pt>
    <dgm:pt modelId="{6002E4A7-AB74-4928-BFB6-280C2E92739C}" type="pres">
      <dgm:prSet presAssocID="{D8D814B4-AC24-4A85-9ED7-017A65F12F8D}" presName="bentUpArrow1" presStyleLbl="alignImgPlace1" presStyleIdx="0" presStyleCnt="2"/>
      <dgm:spPr/>
    </dgm:pt>
    <dgm:pt modelId="{3B3C0273-60F5-412D-ACB1-0C5C8E724CF9}" type="pres">
      <dgm:prSet presAssocID="{D8D814B4-AC24-4A85-9ED7-017A65F12F8D}" presName="ParentText" presStyleLbl="node1" presStyleIdx="0" presStyleCnt="3">
        <dgm:presLayoutVars>
          <dgm:chMax val="1"/>
          <dgm:chPref val="1"/>
          <dgm:bulletEnabled val="1"/>
        </dgm:presLayoutVars>
      </dgm:prSet>
      <dgm:spPr/>
    </dgm:pt>
    <dgm:pt modelId="{76672FDB-A882-46EB-B84A-1D40A11F1BFE}" type="pres">
      <dgm:prSet presAssocID="{D8D814B4-AC24-4A85-9ED7-017A65F12F8D}" presName="ChildText" presStyleLbl="revTx" presStyleIdx="0" presStyleCnt="2">
        <dgm:presLayoutVars>
          <dgm:chMax val="0"/>
          <dgm:chPref val="0"/>
          <dgm:bulletEnabled val="1"/>
        </dgm:presLayoutVars>
      </dgm:prSet>
      <dgm:spPr/>
      <dgm:t>
        <a:bodyPr/>
        <a:lstStyle/>
        <a:p>
          <a:endParaRPr lang="es-GT"/>
        </a:p>
      </dgm:t>
    </dgm:pt>
    <dgm:pt modelId="{95375C54-F629-4045-934A-196605C7C0B9}" type="pres">
      <dgm:prSet presAssocID="{F3DBB94C-CC21-48B0-9908-282E06AFAA8C}" presName="sibTrans" presStyleCnt="0"/>
      <dgm:spPr/>
    </dgm:pt>
    <dgm:pt modelId="{3A614FC3-8FA0-4396-BAEE-7F7D4344380E}" type="pres">
      <dgm:prSet presAssocID="{01575BB7-BD68-4FD2-86FF-C112E0F7858F}" presName="composite" presStyleCnt="0"/>
      <dgm:spPr/>
    </dgm:pt>
    <dgm:pt modelId="{53E90A31-DC8D-494C-874A-70974CE3BE1A}" type="pres">
      <dgm:prSet presAssocID="{01575BB7-BD68-4FD2-86FF-C112E0F7858F}" presName="bentUpArrow1" presStyleLbl="alignImgPlace1" presStyleIdx="1" presStyleCnt="2"/>
      <dgm:spPr/>
    </dgm:pt>
    <dgm:pt modelId="{B84FD20B-8934-4655-AD1F-D981A27A63AC}" type="pres">
      <dgm:prSet presAssocID="{01575BB7-BD68-4FD2-86FF-C112E0F7858F}" presName="ParentText" presStyleLbl="node1" presStyleIdx="1" presStyleCnt="3">
        <dgm:presLayoutVars>
          <dgm:chMax val="1"/>
          <dgm:chPref val="1"/>
          <dgm:bulletEnabled val="1"/>
        </dgm:presLayoutVars>
      </dgm:prSet>
      <dgm:spPr/>
    </dgm:pt>
    <dgm:pt modelId="{C52C32DA-17AD-4A27-B199-BEC492EBCA06}" type="pres">
      <dgm:prSet presAssocID="{01575BB7-BD68-4FD2-86FF-C112E0F7858F}" presName="ChildText" presStyleLbl="revTx" presStyleIdx="1" presStyleCnt="2">
        <dgm:presLayoutVars>
          <dgm:chMax val="0"/>
          <dgm:chPref val="0"/>
          <dgm:bulletEnabled val="1"/>
        </dgm:presLayoutVars>
      </dgm:prSet>
      <dgm:spPr/>
      <dgm:t>
        <a:bodyPr/>
        <a:lstStyle/>
        <a:p>
          <a:endParaRPr lang="es-GT"/>
        </a:p>
      </dgm:t>
    </dgm:pt>
    <dgm:pt modelId="{CAD45E4D-435A-40B9-8163-279A7B8BD0CC}" type="pres">
      <dgm:prSet presAssocID="{B403DD73-2526-48A3-A9B5-A152B9265D2B}" presName="sibTrans" presStyleCnt="0"/>
      <dgm:spPr/>
    </dgm:pt>
    <dgm:pt modelId="{F8879C02-5188-4708-B801-2DB11591160C}" type="pres">
      <dgm:prSet presAssocID="{315854C4-6658-4A45-BC60-4D4E4447480B}" presName="composite" presStyleCnt="0"/>
      <dgm:spPr/>
    </dgm:pt>
    <dgm:pt modelId="{B27716BB-3AF6-4877-9AB2-F3D7142D1CAD}" type="pres">
      <dgm:prSet presAssocID="{315854C4-6658-4A45-BC60-4D4E4447480B}" presName="ParentText" presStyleLbl="node1" presStyleIdx="2" presStyleCnt="3">
        <dgm:presLayoutVars>
          <dgm:chMax val="1"/>
          <dgm:chPref val="1"/>
          <dgm:bulletEnabled val="1"/>
        </dgm:presLayoutVars>
      </dgm:prSet>
      <dgm:spPr/>
      <dgm:t>
        <a:bodyPr/>
        <a:lstStyle/>
        <a:p>
          <a:endParaRPr lang="es-GT"/>
        </a:p>
      </dgm:t>
    </dgm:pt>
  </dgm:ptLst>
  <dgm:cxnLst>
    <dgm:cxn modelId="{2258E2D5-CF0C-4D2C-A554-591B5F42A7C6}" type="presOf" srcId="{315854C4-6658-4A45-BC60-4D4E4447480B}" destId="{B27716BB-3AF6-4877-9AB2-F3D7142D1CAD}" srcOrd="0" destOrd="0" presId="urn:microsoft.com/office/officeart/2005/8/layout/StepDownProcess"/>
    <dgm:cxn modelId="{E594EEAD-0072-4786-B63D-9AA24059B705}" type="presOf" srcId="{D8D814B4-AC24-4A85-9ED7-017A65F12F8D}" destId="{3B3C0273-60F5-412D-ACB1-0C5C8E724CF9}" srcOrd="0" destOrd="0" presId="urn:microsoft.com/office/officeart/2005/8/layout/StepDownProcess"/>
    <dgm:cxn modelId="{B82DADD2-740D-4DB4-9AD1-B2CEFF86F114}" type="presOf" srcId="{01575BB7-BD68-4FD2-86FF-C112E0F7858F}" destId="{B84FD20B-8934-4655-AD1F-D981A27A63AC}" srcOrd="0" destOrd="0" presId="urn:microsoft.com/office/officeart/2005/8/layout/StepDownProcess"/>
    <dgm:cxn modelId="{F6B54A75-D951-4863-8904-A4E10A6551BB}" type="presOf" srcId="{37F0EE6C-E1EA-4F97-80F4-A83C7A52BA24}" destId="{84B93BDB-63E4-4F1A-94CE-BB773078E1DB}" srcOrd="0" destOrd="0" presId="urn:microsoft.com/office/officeart/2005/8/layout/StepDownProcess"/>
    <dgm:cxn modelId="{2E70EB45-55AB-4196-B38D-28098374D3F3}" srcId="{37F0EE6C-E1EA-4F97-80F4-A83C7A52BA24}" destId="{01575BB7-BD68-4FD2-86FF-C112E0F7858F}" srcOrd="1" destOrd="0" parTransId="{2716F1E6-76E5-40AF-97D9-7F0E11C11CD9}" sibTransId="{B403DD73-2526-48A3-A9B5-A152B9265D2B}"/>
    <dgm:cxn modelId="{546967F6-4962-4809-9B0A-E89BC2ACC6BF}" srcId="{37F0EE6C-E1EA-4F97-80F4-A83C7A52BA24}" destId="{D8D814B4-AC24-4A85-9ED7-017A65F12F8D}" srcOrd="0" destOrd="0" parTransId="{FD8ABEC7-CC36-4564-8CDF-3D9C064DCE40}" sibTransId="{F3DBB94C-CC21-48B0-9908-282E06AFAA8C}"/>
    <dgm:cxn modelId="{6173ED8D-F9D6-4F03-933F-E11F8D7D6159}" srcId="{37F0EE6C-E1EA-4F97-80F4-A83C7A52BA24}" destId="{315854C4-6658-4A45-BC60-4D4E4447480B}" srcOrd="2" destOrd="0" parTransId="{55796633-AE7F-4FE0-8E0D-F04473196FE4}" sibTransId="{93751016-6D91-42F1-B6D3-9D9EB2D42207}"/>
    <dgm:cxn modelId="{5D82383B-1385-4418-9EDF-94CD01513A2B}" type="presParOf" srcId="{84B93BDB-63E4-4F1A-94CE-BB773078E1DB}" destId="{B14B7318-6C61-4534-96B8-F0668E81E012}" srcOrd="0" destOrd="0" presId="urn:microsoft.com/office/officeart/2005/8/layout/StepDownProcess"/>
    <dgm:cxn modelId="{8917B560-D219-46BB-807A-614285C41485}" type="presParOf" srcId="{B14B7318-6C61-4534-96B8-F0668E81E012}" destId="{6002E4A7-AB74-4928-BFB6-280C2E92739C}" srcOrd="0" destOrd="0" presId="urn:microsoft.com/office/officeart/2005/8/layout/StepDownProcess"/>
    <dgm:cxn modelId="{E0325DD7-1573-4202-A4DE-C8274A77B5F5}" type="presParOf" srcId="{B14B7318-6C61-4534-96B8-F0668E81E012}" destId="{3B3C0273-60F5-412D-ACB1-0C5C8E724CF9}" srcOrd="1" destOrd="0" presId="urn:microsoft.com/office/officeart/2005/8/layout/StepDownProcess"/>
    <dgm:cxn modelId="{E0B77524-C3E8-4BD8-84A9-CB9BA355483A}" type="presParOf" srcId="{B14B7318-6C61-4534-96B8-F0668E81E012}" destId="{76672FDB-A882-46EB-B84A-1D40A11F1BFE}" srcOrd="2" destOrd="0" presId="urn:microsoft.com/office/officeart/2005/8/layout/StepDownProcess"/>
    <dgm:cxn modelId="{704C3232-3317-4170-9B9A-3D42DF0DF835}" type="presParOf" srcId="{84B93BDB-63E4-4F1A-94CE-BB773078E1DB}" destId="{95375C54-F629-4045-934A-196605C7C0B9}" srcOrd="1" destOrd="0" presId="urn:microsoft.com/office/officeart/2005/8/layout/StepDownProcess"/>
    <dgm:cxn modelId="{E30545F9-BF44-4418-A726-0AF9C9032778}" type="presParOf" srcId="{84B93BDB-63E4-4F1A-94CE-BB773078E1DB}" destId="{3A614FC3-8FA0-4396-BAEE-7F7D4344380E}" srcOrd="2" destOrd="0" presId="urn:microsoft.com/office/officeart/2005/8/layout/StepDownProcess"/>
    <dgm:cxn modelId="{E20E7786-D326-4AA8-B8DE-E9025E3AA9A6}" type="presParOf" srcId="{3A614FC3-8FA0-4396-BAEE-7F7D4344380E}" destId="{53E90A31-DC8D-494C-874A-70974CE3BE1A}" srcOrd="0" destOrd="0" presId="urn:microsoft.com/office/officeart/2005/8/layout/StepDownProcess"/>
    <dgm:cxn modelId="{3E3BC88E-434A-474F-93BD-814C760BCD9A}" type="presParOf" srcId="{3A614FC3-8FA0-4396-BAEE-7F7D4344380E}" destId="{B84FD20B-8934-4655-AD1F-D981A27A63AC}" srcOrd="1" destOrd="0" presId="urn:microsoft.com/office/officeart/2005/8/layout/StepDownProcess"/>
    <dgm:cxn modelId="{F5F5DFA2-3478-4F09-AB1D-18186D3A6E6A}" type="presParOf" srcId="{3A614FC3-8FA0-4396-BAEE-7F7D4344380E}" destId="{C52C32DA-17AD-4A27-B199-BEC492EBCA06}" srcOrd="2" destOrd="0" presId="urn:microsoft.com/office/officeart/2005/8/layout/StepDownProcess"/>
    <dgm:cxn modelId="{7AF790A9-C969-4002-ADD4-795087A152CE}" type="presParOf" srcId="{84B93BDB-63E4-4F1A-94CE-BB773078E1DB}" destId="{CAD45E4D-435A-40B9-8163-279A7B8BD0CC}" srcOrd="3" destOrd="0" presId="urn:microsoft.com/office/officeart/2005/8/layout/StepDownProcess"/>
    <dgm:cxn modelId="{3B4B6596-56E3-430B-916B-38A0727D9B72}" type="presParOf" srcId="{84B93BDB-63E4-4F1A-94CE-BB773078E1DB}" destId="{F8879C02-5188-4708-B801-2DB11591160C}" srcOrd="4" destOrd="0" presId="urn:microsoft.com/office/officeart/2005/8/layout/StepDownProcess"/>
    <dgm:cxn modelId="{63AE1F38-3395-4973-ABF2-0F93DB8BF959}" type="presParOf" srcId="{F8879C02-5188-4708-B801-2DB11591160C}" destId="{B27716BB-3AF6-4877-9AB2-F3D7142D1CAD}"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02E4A7-AB74-4928-BFB6-280C2E92739C}">
      <dsp:nvSpPr>
        <dsp:cNvPr id="0" name=""/>
        <dsp:cNvSpPr/>
      </dsp:nvSpPr>
      <dsp:spPr>
        <a:xfrm rot="5400000">
          <a:off x="2929654" y="1072482"/>
          <a:ext cx="948517" cy="1079854"/>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3C0273-60F5-412D-ACB1-0C5C8E724CF9}">
      <dsp:nvSpPr>
        <dsp:cNvPr id="0" name=""/>
        <dsp:cNvSpPr/>
      </dsp:nvSpPr>
      <dsp:spPr>
        <a:xfrm>
          <a:off x="2678355" y="21030"/>
          <a:ext cx="1596745" cy="1117670"/>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GT" sz="1600" kern="1200" dirty="0" smtClean="0"/>
            <a:t>CORRECTIVO</a:t>
          </a:r>
          <a:endParaRPr lang="es-GT" sz="1600" kern="1200" dirty="0"/>
        </a:p>
      </dsp:txBody>
      <dsp:txXfrm>
        <a:off x="2732925" y="75600"/>
        <a:ext cx="1487605" cy="1008530"/>
      </dsp:txXfrm>
    </dsp:sp>
    <dsp:sp modelId="{76672FDB-A882-46EB-B84A-1D40A11F1BFE}">
      <dsp:nvSpPr>
        <dsp:cNvPr id="0" name=""/>
        <dsp:cNvSpPr/>
      </dsp:nvSpPr>
      <dsp:spPr>
        <a:xfrm>
          <a:off x="4275100" y="127626"/>
          <a:ext cx="1161320" cy="903350"/>
        </a:xfrm>
        <a:prstGeom prst="rect">
          <a:avLst/>
        </a:prstGeom>
        <a:noFill/>
        <a:ln>
          <a:noFill/>
        </a:ln>
        <a:effectLst/>
      </dsp:spPr>
      <dsp:style>
        <a:lnRef idx="0">
          <a:scrgbClr r="0" g="0" b="0"/>
        </a:lnRef>
        <a:fillRef idx="0">
          <a:scrgbClr r="0" g="0" b="0"/>
        </a:fillRef>
        <a:effectRef idx="0">
          <a:scrgbClr r="0" g="0" b="0"/>
        </a:effectRef>
        <a:fontRef idx="minor"/>
      </dsp:style>
    </dsp:sp>
    <dsp:sp modelId="{53E90A31-DC8D-494C-874A-70974CE3BE1A}">
      <dsp:nvSpPr>
        <dsp:cNvPr id="0" name=""/>
        <dsp:cNvSpPr/>
      </dsp:nvSpPr>
      <dsp:spPr>
        <a:xfrm rot="5400000">
          <a:off x="4253526" y="2327994"/>
          <a:ext cx="948517" cy="1079854"/>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4FD20B-8934-4655-AD1F-D981A27A63AC}">
      <dsp:nvSpPr>
        <dsp:cNvPr id="0" name=""/>
        <dsp:cNvSpPr/>
      </dsp:nvSpPr>
      <dsp:spPr>
        <a:xfrm>
          <a:off x="4002227" y="1276543"/>
          <a:ext cx="1596745" cy="1117670"/>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GT" sz="1600" kern="1200" dirty="0" smtClean="0"/>
            <a:t>PREVENTIVO</a:t>
          </a:r>
          <a:endParaRPr lang="es-GT" sz="1600" kern="1200" dirty="0"/>
        </a:p>
      </dsp:txBody>
      <dsp:txXfrm>
        <a:off x="4056797" y="1331113"/>
        <a:ext cx="1487605" cy="1008530"/>
      </dsp:txXfrm>
    </dsp:sp>
    <dsp:sp modelId="{C52C32DA-17AD-4A27-B199-BEC492EBCA06}">
      <dsp:nvSpPr>
        <dsp:cNvPr id="0" name=""/>
        <dsp:cNvSpPr/>
      </dsp:nvSpPr>
      <dsp:spPr>
        <a:xfrm>
          <a:off x="5598972" y="1383138"/>
          <a:ext cx="1161320" cy="903350"/>
        </a:xfrm>
        <a:prstGeom prst="rect">
          <a:avLst/>
        </a:prstGeom>
        <a:noFill/>
        <a:ln>
          <a:noFill/>
        </a:ln>
        <a:effectLst/>
      </dsp:spPr>
      <dsp:style>
        <a:lnRef idx="0">
          <a:scrgbClr r="0" g="0" b="0"/>
        </a:lnRef>
        <a:fillRef idx="0">
          <a:scrgbClr r="0" g="0" b="0"/>
        </a:fillRef>
        <a:effectRef idx="0">
          <a:scrgbClr r="0" g="0" b="0"/>
        </a:effectRef>
        <a:fontRef idx="minor"/>
      </dsp:style>
    </dsp:sp>
    <dsp:sp modelId="{B27716BB-3AF6-4877-9AB2-F3D7142D1CAD}">
      <dsp:nvSpPr>
        <dsp:cNvPr id="0" name=""/>
        <dsp:cNvSpPr/>
      </dsp:nvSpPr>
      <dsp:spPr>
        <a:xfrm>
          <a:off x="5326099" y="2532055"/>
          <a:ext cx="1596745" cy="1117670"/>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GT" sz="1600" kern="1200" dirty="0" smtClean="0"/>
            <a:t>DEDUCTIVO</a:t>
          </a:r>
          <a:endParaRPr lang="es-GT" sz="1600" kern="1200" dirty="0"/>
        </a:p>
      </dsp:txBody>
      <dsp:txXfrm>
        <a:off x="5380669" y="2586625"/>
        <a:ext cx="1487605" cy="100853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3D5B833-14F4-43E1-A809-884CBCE22633}" type="datetimeFigureOut">
              <a:rPr lang="es-GT" smtClean="0"/>
              <a:t>07/07/2017</a:t>
            </a:fld>
            <a:endParaRPr lang="es-GT"/>
          </a:p>
        </p:txBody>
      </p:sp>
      <p:sp>
        <p:nvSpPr>
          <p:cNvPr id="5" name="Footer Placeholder 4"/>
          <p:cNvSpPr>
            <a:spLocks noGrp="1"/>
          </p:cNvSpPr>
          <p:nvPr>
            <p:ph type="ftr" sz="quarter" idx="11"/>
          </p:nvPr>
        </p:nvSpPr>
        <p:spPr>
          <a:xfrm>
            <a:off x="2692397" y="5037663"/>
            <a:ext cx="5214635" cy="279400"/>
          </a:xfrm>
        </p:spPr>
        <p:txBody>
          <a:bodyPr/>
          <a:lstStyle/>
          <a:p>
            <a:endParaRPr lang="es-GT"/>
          </a:p>
        </p:txBody>
      </p:sp>
      <p:sp>
        <p:nvSpPr>
          <p:cNvPr id="6" name="Slide Number Placeholder 5"/>
          <p:cNvSpPr>
            <a:spLocks noGrp="1"/>
          </p:cNvSpPr>
          <p:nvPr>
            <p:ph type="sldNum" sz="quarter" idx="12"/>
          </p:nvPr>
        </p:nvSpPr>
        <p:spPr>
          <a:xfrm>
            <a:off x="8956900" y="5037663"/>
            <a:ext cx="551167" cy="279400"/>
          </a:xfrm>
        </p:spPr>
        <p:txBody>
          <a:bodyPr/>
          <a:lstStyle/>
          <a:p>
            <a:fld id="{CB716387-C33F-4933-89F6-ACA596A37E71}" type="slidenum">
              <a:rPr lang="es-GT" smtClean="0"/>
              <a:t>‹Nº›</a:t>
            </a:fld>
            <a:endParaRPr lang="es-GT"/>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8523186"/>
      </p:ext>
    </p:extLst>
  </p:cSld>
  <p:clrMapOvr>
    <a:masterClrMapping/>
  </p:clrMapOvr>
  <mc:AlternateContent xmlns:mc="http://schemas.openxmlformats.org/markup-compatibility/2006">
    <mc:Choice xmlns:p14="http://schemas.microsoft.com/office/powerpoint/2010/main" Requires="p14">
      <p:transition spd="slow" p14:dur="3000" advClick="0" advTm="5000">
        <p14:shred/>
      </p:transition>
    </mc:Choice>
    <mc:Fallback>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3D5B833-14F4-43E1-A809-884CBCE22633}"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CB716387-C33F-4933-89F6-ACA596A37E71}" type="slidenum">
              <a:rPr lang="es-GT" smtClean="0"/>
              <a:t>‹Nº›</a:t>
            </a:fld>
            <a:endParaRPr lang="es-GT"/>
          </a:p>
        </p:txBody>
      </p:sp>
    </p:spTree>
    <p:extLst>
      <p:ext uri="{BB962C8B-B14F-4D97-AF65-F5344CB8AC3E}">
        <p14:creationId xmlns:p14="http://schemas.microsoft.com/office/powerpoint/2010/main" val="3426755418"/>
      </p:ext>
    </p:extLst>
  </p:cSld>
  <p:clrMapOvr>
    <a:masterClrMapping/>
  </p:clrMapOvr>
  <mc:AlternateContent xmlns:mc="http://schemas.openxmlformats.org/markup-compatibility/2006">
    <mc:Choice xmlns:p14="http://schemas.microsoft.com/office/powerpoint/2010/main" Requires="p14">
      <p:transition spd="slow" p14:dur="3000" advClick="0" advTm="5000">
        <p14:shred/>
      </p:transition>
    </mc:Choice>
    <mc:Fallback>
      <p:transition spd="slow" advClick="0"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3D5B833-14F4-43E1-A809-884CBCE22633}"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B716387-C33F-4933-89F6-ACA596A37E71}" type="slidenum">
              <a:rPr lang="es-GT" smtClean="0"/>
              <a:t>‹Nº›</a:t>
            </a:fld>
            <a:endParaRPr lang="es-GT"/>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3954526"/>
      </p:ext>
    </p:extLst>
  </p:cSld>
  <p:clrMapOvr>
    <a:masterClrMapping/>
  </p:clrMapOvr>
  <mc:AlternateContent xmlns:mc="http://schemas.openxmlformats.org/markup-compatibility/2006">
    <mc:Choice xmlns:p14="http://schemas.microsoft.com/office/powerpoint/2010/main" Requires="p14">
      <p:transition spd="slow" p14:dur="3000" advClick="0" advTm="5000">
        <p14:shred/>
      </p:transition>
    </mc:Choice>
    <mc:Fallback>
      <p:transition spd="slow" advClick="0" advTm="5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3D5B833-14F4-43E1-A809-884CBCE22633}"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B716387-C33F-4933-89F6-ACA596A37E71}" type="slidenum">
              <a:rPr lang="es-GT" smtClean="0"/>
              <a:t>‹Nº›</a:t>
            </a:fld>
            <a:endParaRPr lang="es-GT"/>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2558127"/>
      </p:ext>
    </p:extLst>
  </p:cSld>
  <p:clrMapOvr>
    <a:masterClrMapping/>
  </p:clrMapOvr>
  <mc:AlternateContent xmlns:mc="http://schemas.openxmlformats.org/markup-compatibility/2006">
    <mc:Choice xmlns:p14="http://schemas.microsoft.com/office/powerpoint/2010/main" Requires="p14">
      <p:transition spd="slow" p14:dur="3000" advClick="0" advTm="5000">
        <p14:shred/>
      </p:transition>
    </mc:Choice>
    <mc:Fallback>
      <p:transition spd="slow" advClick="0" advTm="5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3D5B833-14F4-43E1-A809-884CBCE22633}"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B716387-C33F-4933-89F6-ACA596A37E71}" type="slidenum">
              <a:rPr lang="es-GT" smtClean="0"/>
              <a:t>‹Nº›</a:t>
            </a:fld>
            <a:endParaRPr lang="es-GT"/>
          </a:p>
        </p:txBody>
      </p:sp>
    </p:spTree>
    <p:extLst>
      <p:ext uri="{BB962C8B-B14F-4D97-AF65-F5344CB8AC3E}">
        <p14:creationId xmlns:p14="http://schemas.microsoft.com/office/powerpoint/2010/main" val="2112826635"/>
      </p:ext>
    </p:extLst>
  </p:cSld>
  <p:clrMapOvr>
    <a:masterClrMapping/>
  </p:clrMapOvr>
  <mc:AlternateContent xmlns:mc="http://schemas.openxmlformats.org/markup-compatibility/2006">
    <mc:Choice xmlns:p14="http://schemas.microsoft.com/office/powerpoint/2010/main" Requires="p14">
      <p:transition spd="slow" p14:dur="3000" advClick="0" advTm="5000">
        <p14:shred/>
      </p:transition>
    </mc:Choice>
    <mc:Fallback>
      <p:transition spd="slow" advClick="0" advTm="5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3D5B833-14F4-43E1-A809-884CBCE22633}"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B716387-C33F-4933-89F6-ACA596A37E71}" type="slidenum">
              <a:rPr lang="es-GT" smtClean="0"/>
              <a:t>‹Nº›</a:t>
            </a:fld>
            <a:endParaRPr lang="es-GT"/>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2583284"/>
      </p:ext>
    </p:extLst>
  </p:cSld>
  <p:clrMapOvr>
    <a:masterClrMapping/>
  </p:clrMapOvr>
  <mc:AlternateContent xmlns:mc="http://schemas.openxmlformats.org/markup-compatibility/2006">
    <mc:Choice xmlns:p14="http://schemas.microsoft.com/office/powerpoint/2010/main" Requires="p14">
      <p:transition spd="slow" p14:dur="3000" advClick="0" advTm="5000">
        <p14:shred/>
      </p:transition>
    </mc:Choice>
    <mc:Fallback>
      <p:transition spd="slow" advClick="0" advTm="5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3D5B833-14F4-43E1-A809-884CBCE22633}"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B716387-C33F-4933-89F6-ACA596A37E71}" type="slidenum">
              <a:rPr lang="es-GT" smtClean="0"/>
              <a:t>‹Nº›</a:t>
            </a:fld>
            <a:endParaRPr lang="es-GT"/>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3415677"/>
      </p:ext>
    </p:extLst>
  </p:cSld>
  <p:clrMapOvr>
    <a:masterClrMapping/>
  </p:clrMapOvr>
  <mc:AlternateContent xmlns:mc="http://schemas.openxmlformats.org/markup-compatibility/2006">
    <mc:Choice xmlns:p14="http://schemas.microsoft.com/office/powerpoint/2010/main" Requires="p14">
      <p:transition spd="slow" p14:dur="3000" advClick="0" advTm="5000">
        <p14:shred/>
      </p:transition>
    </mc:Choice>
    <mc:Fallback>
      <p:transition spd="slow" advClick="0" advTm="5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3D5B833-14F4-43E1-A809-884CBCE22633}"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B716387-C33F-4933-89F6-ACA596A37E71}" type="slidenum">
              <a:rPr lang="es-GT" smtClean="0"/>
              <a:t>‹Nº›</a:t>
            </a:fld>
            <a:endParaRPr lang="es-G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0033248"/>
      </p:ext>
    </p:extLst>
  </p:cSld>
  <p:clrMapOvr>
    <a:masterClrMapping/>
  </p:clrMapOvr>
  <mc:AlternateContent xmlns:mc="http://schemas.openxmlformats.org/markup-compatibility/2006">
    <mc:Choice xmlns:p14="http://schemas.microsoft.com/office/powerpoint/2010/main" Requires="p14">
      <p:transition spd="slow" p14:dur="3000" advClick="0" advTm="5000">
        <p14:shred/>
      </p:transition>
    </mc:Choice>
    <mc:Fallback>
      <p:transition spd="slow" advClick="0" advTm="5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3D5B833-14F4-43E1-A809-884CBCE22633}"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B716387-C33F-4933-89F6-ACA596A37E71}" type="slidenum">
              <a:rPr lang="es-GT" smtClean="0"/>
              <a:t>‹Nº›</a:t>
            </a:fld>
            <a:endParaRPr lang="es-GT"/>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9374426"/>
      </p:ext>
    </p:extLst>
  </p:cSld>
  <p:clrMapOvr>
    <a:masterClrMapping/>
  </p:clrMapOvr>
  <mc:AlternateContent xmlns:mc="http://schemas.openxmlformats.org/markup-compatibility/2006">
    <mc:Choice xmlns:p14="http://schemas.microsoft.com/office/powerpoint/2010/main" Requires="p14">
      <p:transition spd="slow" p14:dur="3000" advClick="0" advTm="5000">
        <p14:shred/>
      </p:transition>
    </mc:Choice>
    <mc:Fallback>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3D5B833-14F4-43E1-A809-884CBCE22633}"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B716387-C33F-4933-89F6-ACA596A37E71}" type="slidenum">
              <a:rPr lang="es-GT" smtClean="0"/>
              <a:t>‹Nº›</a:t>
            </a:fld>
            <a:endParaRPr lang="es-GT"/>
          </a:p>
        </p:txBody>
      </p:sp>
    </p:spTree>
    <p:extLst>
      <p:ext uri="{BB962C8B-B14F-4D97-AF65-F5344CB8AC3E}">
        <p14:creationId xmlns:p14="http://schemas.microsoft.com/office/powerpoint/2010/main" val="2849047432"/>
      </p:ext>
    </p:extLst>
  </p:cSld>
  <p:clrMapOvr>
    <a:masterClrMapping/>
  </p:clrMapOvr>
  <mc:AlternateContent xmlns:mc="http://schemas.openxmlformats.org/markup-compatibility/2006">
    <mc:Choice xmlns:p14="http://schemas.microsoft.com/office/powerpoint/2010/main" Requires="p14">
      <p:transition spd="slow" p14:dur="3000" advClick="0" advTm="5000">
        <p14:shred/>
      </p:transition>
    </mc:Choice>
    <mc:Fallback>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3D5B833-14F4-43E1-A809-884CBCE22633}"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B716387-C33F-4933-89F6-ACA596A37E71}" type="slidenum">
              <a:rPr lang="es-GT" smtClean="0"/>
              <a:t>‹Nº›</a:t>
            </a:fld>
            <a:endParaRPr lang="es-GT"/>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647880"/>
      </p:ext>
    </p:extLst>
  </p:cSld>
  <p:clrMapOvr>
    <a:masterClrMapping/>
  </p:clrMapOvr>
  <mc:AlternateContent xmlns:mc="http://schemas.openxmlformats.org/markup-compatibility/2006">
    <mc:Choice xmlns:p14="http://schemas.microsoft.com/office/powerpoint/2010/main" Requires="p14">
      <p:transition spd="slow" p14:dur="3000" advClick="0" advTm="5000">
        <p14:shred/>
      </p:transition>
    </mc:Choice>
    <mc:Fallback>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3D5B833-14F4-43E1-A809-884CBCE22633}"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CB716387-C33F-4933-89F6-ACA596A37E71}" type="slidenum">
              <a:rPr lang="es-GT" smtClean="0"/>
              <a:t>‹Nº›</a:t>
            </a:fld>
            <a:endParaRPr lang="es-GT"/>
          </a:p>
        </p:txBody>
      </p:sp>
    </p:spTree>
    <p:extLst>
      <p:ext uri="{BB962C8B-B14F-4D97-AF65-F5344CB8AC3E}">
        <p14:creationId xmlns:p14="http://schemas.microsoft.com/office/powerpoint/2010/main" val="1672034247"/>
      </p:ext>
    </p:extLst>
  </p:cSld>
  <p:clrMapOvr>
    <a:masterClrMapping/>
  </p:clrMapOvr>
  <mc:AlternateContent xmlns:mc="http://schemas.openxmlformats.org/markup-compatibility/2006">
    <mc:Choice xmlns:p14="http://schemas.microsoft.com/office/powerpoint/2010/main" Requires="p14">
      <p:transition spd="slow" p14:dur="3000" advClick="0" advTm="5000">
        <p14:shred/>
      </p:transition>
    </mc:Choice>
    <mc:Fallback>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3D5B833-14F4-43E1-A809-884CBCE22633}" type="datetimeFigureOut">
              <a:rPr lang="es-GT" smtClean="0"/>
              <a:t>07/07/2017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CB716387-C33F-4933-89F6-ACA596A37E71}" type="slidenum">
              <a:rPr lang="es-GT" smtClean="0"/>
              <a:t>‹Nº›</a:t>
            </a:fld>
            <a:endParaRPr lang="es-GT"/>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0944393"/>
      </p:ext>
    </p:extLst>
  </p:cSld>
  <p:clrMapOvr>
    <a:masterClrMapping/>
  </p:clrMapOvr>
  <mc:AlternateContent xmlns:mc="http://schemas.openxmlformats.org/markup-compatibility/2006">
    <mc:Choice xmlns:p14="http://schemas.microsoft.com/office/powerpoint/2010/main" Requires="p14">
      <p:transition spd="slow" p14:dur="3000" advClick="0" advTm="5000">
        <p14:shred/>
      </p:transition>
    </mc:Choice>
    <mc:Fallback>
      <p:transition spd="slow"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3D5B833-14F4-43E1-A809-884CBCE22633}" type="datetimeFigureOut">
              <a:rPr lang="es-GT" smtClean="0"/>
              <a:t>07/07/2017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CB716387-C33F-4933-89F6-ACA596A37E71}" type="slidenum">
              <a:rPr lang="es-GT" smtClean="0"/>
              <a:t>‹Nº›</a:t>
            </a:fld>
            <a:endParaRPr lang="es-G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0288071"/>
      </p:ext>
    </p:extLst>
  </p:cSld>
  <p:clrMapOvr>
    <a:masterClrMapping/>
  </p:clrMapOvr>
  <mc:AlternateContent xmlns:mc="http://schemas.openxmlformats.org/markup-compatibility/2006">
    <mc:Choice xmlns:p14="http://schemas.microsoft.com/office/powerpoint/2010/main" Requires="p14">
      <p:transition spd="slow" p14:dur="3000" advClick="0" advTm="5000">
        <p14:shred/>
      </p:transition>
    </mc:Choice>
    <mc:Fallback>
      <p:transition spd="slow"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5B833-14F4-43E1-A809-884CBCE22633}" type="datetimeFigureOut">
              <a:rPr lang="es-GT" smtClean="0"/>
              <a:t>07/07/2017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CB716387-C33F-4933-89F6-ACA596A37E71}" type="slidenum">
              <a:rPr lang="es-GT" smtClean="0"/>
              <a:t>‹Nº›</a:t>
            </a:fld>
            <a:endParaRPr lang="es-GT"/>
          </a:p>
        </p:txBody>
      </p:sp>
    </p:spTree>
    <p:extLst>
      <p:ext uri="{BB962C8B-B14F-4D97-AF65-F5344CB8AC3E}">
        <p14:creationId xmlns:p14="http://schemas.microsoft.com/office/powerpoint/2010/main" val="1191136300"/>
      </p:ext>
    </p:extLst>
  </p:cSld>
  <p:clrMapOvr>
    <a:masterClrMapping/>
  </p:clrMapOvr>
  <mc:AlternateContent xmlns:mc="http://schemas.openxmlformats.org/markup-compatibility/2006">
    <mc:Choice xmlns:p14="http://schemas.microsoft.com/office/powerpoint/2010/main" Requires="p14">
      <p:transition spd="slow" p14:dur="3000" advClick="0" advTm="5000">
        <p14:shred/>
      </p:transition>
    </mc:Choice>
    <mc:Fallback>
      <p:transition spd="slow"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3D5B833-14F4-43E1-A809-884CBCE22633}"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CB716387-C33F-4933-89F6-ACA596A37E71}" type="slidenum">
              <a:rPr lang="es-GT" smtClean="0"/>
              <a:t>‹Nº›</a:t>
            </a:fld>
            <a:endParaRPr lang="es-GT"/>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678963"/>
      </p:ext>
    </p:extLst>
  </p:cSld>
  <p:clrMapOvr>
    <a:masterClrMapping/>
  </p:clrMapOvr>
  <mc:AlternateContent xmlns:mc="http://schemas.openxmlformats.org/markup-compatibility/2006">
    <mc:Choice xmlns:p14="http://schemas.microsoft.com/office/powerpoint/2010/main" Requires="p14">
      <p:transition spd="slow" p14:dur="3000" advClick="0" advTm="5000">
        <p14:shred/>
      </p:transition>
    </mc:Choice>
    <mc:Fallback>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3D5B833-14F4-43E1-A809-884CBCE22633}"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CB716387-C33F-4933-89F6-ACA596A37E71}" type="slidenum">
              <a:rPr lang="es-GT" smtClean="0"/>
              <a:t>‹Nº›</a:t>
            </a:fld>
            <a:endParaRPr lang="es-GT"/>
          </a:p>
        </p:txBody>
      </p:sp>
    </p:spTree>
    <p:extLst>
      <p:ext uri="{BB962C8B-B14F-4D97-AF65-F5344CB8AC3E}">
        <p14:creationId xmlns:p14="http://schemas.microsoft.com/office/powerpoint/2010/main" val="1009572548"/>
      </p:ext>
    </p:extLst>
  </p:cSld>
  <p:clrMapOvr>
    <a:masterClrMapping/>
  </p:clrMapOvr>
  <mc:AlternateContent xmlns:mc="http://schemas.openxmlformats.org/markup-compatibility/2006">
    <mc:Choice xmlns:p14="http://schemas.microsoft.com/office/powerpoint/2010/main" Requires="p14">
      <p:transition spd="slow" p14:dur="3000" advClick="0" advTm="5000">
        <p14:shred/>
      </p:transition>
    </mc:Choice>
    <mc:Fallback>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D5B833-14F4-43E1-A809-884CBCE22633}" type="datetimeFigureOut">
              <a:rPr lang="es-GT" smtClean="0"/>
              <a:t>07/07/2017</a:t>
            </a:fld>
            <a:endParaRPr lang="es-GT"/>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GT"/>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716387-C33F-4933-89F6-ACA596A37E71}" type="slidenum">
              <a:rPr lang="es-GT" smtClean="0"/>
              <a:t>‹Nº›</a:t>
            </a:fld>
            <a:endParaRPr lang="es-GT"/>
          </a:p>
        </p:txBody>
      </p:sp>
    </p:spTree>
    <p:extLst>
      <p:ext uri="{BB962C8B-B14F-4D97-AF65-F5344CB8AC3E}">
        <p14:creationId xmlns:p14="http://schemas.microsoft.com/office/powerpoint/2010/main" val="36741604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mc:AlternateContent xmlns:mc="http://schemas.openxmlformats.org/markup-compatibility/2006">
    <mc:Choice xmlns:p14="http://schemas.microsoft.com/office/powerpoint/2010/main" Requires="p14">
      <p:transition spd="slow" p14:dur="3000" advClick="0" advTm="5000">
        <p14:shred/>
      </p:transition>
    </mc:Choice>
    <mc:Fallback>
      <p:transition spd="slow" advClick="0" advTm="5000">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359058" y="2441977"/>
            <a:ext cx="35072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GT" b="1" spc="50" dirty="0" smtClean="0">
                <a:ln w="9525" cmpd="sng">
                  <a:solidFill>
                    <a:schemeClr val="accent1"/>
                  </a:solidFill>
                  <a:prstDash val="solid"/>
                </a:ln>
                <a:solidFill>
                  <a:srgbClr val="70AD47">
                    <a:tint val="1000"/>
                  </a:srgbClr>
                </a:solidFill>
                <a:effectLst>
                  <a:glow rad="38100">
                    <a:schemeClr val="accent1">
                      <a:alpha val="40000"/>
                    </a:schemeClr>
                  </a:glow>
                </a:effectLst>
              </a:rPr>
              <a:t>LABORATORIA 2</a:t>
            </a:r>
            <a:endParaRPr lang="es-GT"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5" name="Imagen 4"/>
          <p:cNvPicPr>
            <a:picLocks noChangeAspect="1"/>
          </p:cNvPicPr>
          <p:nvPr/>
        </p:nvPicPr>
        <p:blipFill>
          <a:blip r:embed="rId2"/>
          <a:stretch>
            <a:fillRect/>
          </a:stretch>
        </p:blipFill>
        <p:spPr>
          <a:xfrm>
            <a:off x="1029548" y="951978"/>
            <a:ext cx="1989226" cy="14899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CuadroTexto 5"/>
          <p:cNvSpPr txBox="1"/>
          <p:nvPr/>
        </p:nvSpPr>
        <p:spPr>
          <a:xfrm>
            <a:off x="3472123" y="3657600"/>
            <a:ext cx="508315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GT"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JOSSI EMMANUEL ALEMAN CROCKER</a:t>
            </a:r>
            <a:endParaRPr lang="es-GT"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7" name="CuadroTexto 6"/>
          <p:cNvSpPr txBox="1"/>
          <p:nvPr/>
        </p:nvSpPr>
        <p:spPr>
          <a:xfrm>
            <a:off x="8555277" y="5536504"/>
            <a:ext cx="255531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s-GT"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7/7/17</a:t>
            </a:r>
            <a:endParaRPr lang="es-GT" dirty="0"/>
          </a:p>
        </p:txBody>
      </p:sp>
      <p:sp>
        <p:nvSpPr>
          <p:cNvPr id="8" name="CuadroTexto 7"/>
          <p:cNvSpPr txBox="1"/>
          <p:nvPr/>
        </p:nvSpPr>
        <p:spPr>
          <a:xfrm>
            <a:off x="891761" y="5498926"/>
            <a:ext cx="332951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s-GT" b="1" spc="50" dirty="0" smtClean="0">
                <a:ln w="9525" cmpd="sng">
                  <a:solidFill>
                    <a:schemeClr val="accent1"/>
                  </a:solidFill>
                  <a:prstDash val="solid"/>
                </a:ln>
                <a:solidFill>
                  <a:srgbClr val="70AD47">
                    <a:tint val="1000"/>
                  </a:srgbClr>
                </a:solidFill>
                <a:effectLst>
                  <a:glow rad="38100">
                    <a:schemeClr val="accent1">
                      <a:alpha val="40000"/>
                    </a:schemeClr>
                  </a:glow>
                </a:effectLst>
              </a:rPr>
              <a:t>PROF:ERICK GONZALES</a:t>
            </a:r>
            <a:endParaRPr lang="es-GT"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9" name="CuadroTexto 8"/>
          <p:cNvSpPr txBox="1"/>
          <p:nvPr/>
        </p:nvSpPr>
        <p:spPr>
          <a:xfrm>
            <a:off x="7377830" y="1114817"/>
            <a:ext cx="385801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GT"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PTACTICA SUPERVISAS</a:t>
            </a:r>
            <a:endParaRPr lang="es-GT"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CuadroTexto 9"/>
          <p:cNvSpPr txBox="1"/>
          <p:nvPr/>
        </p:nvSpPr>
        <p:spPr>
          <a:xfrm>
            <a:off x="4822521" y="4136215"/>
            <a:ext cx="219205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GT" dirty="0" smtClean="0"/>
              <a:t>5TO.BACO A</a:t>
            </a:r>
            <a:endParaRPr lang="es-GT" dirty="0"/>
          </a:p>
        </p:txBody>
      </p:sp>
    </p:spTree>
    <p:extLst>
      <p:ext uri="{BB962C8B-B14F-4D97-AF65-F5344CB8AC3E}">
        <p14:creationId xmlns:p14="http://schemas.microsoft.com/office/powerpoint/2010/main" val="3997712399"/>
      </p:ext>
    </p:extLst>
  </p:cSld>
  <p:clrMapOvr>
    <a:masterClrMapping/>
  </p:clrMapOvr>
  <p:transition spd="slow" advClick="0" advTm="5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arn(inVertical)">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80">
                                          <p:stCondLst>
                                            <p:cond delay="0"/>
                                          </p:stCondLst>
                                        </p:cTn>
                                        <p:tgtEl>
                                          <p:spTgt spid="7"/>
                                        </p:tgtEl>
                                      </p:cBhvr>
                                    </p:animEffect>
                                    <p:anim calcmode="lin" valueType="num">
                                      <p:cBhvr>
                                        <p:cTn id="4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7" dur="26">
                                          <p:stCondLst>
                                            <p:cond delay="650"/>
                                          </p:stCondLst>
                                        </p:cTn>
                                        <p:tgtEl>
                                          <p:spTgt spid="7"/>
                                        </p:tgtEl>
                                      </p:cBhvr>
                                      <p:to x="100000" y="60000"/>
                                    </p:animScale>
                                    <p:animScale>
                                      <p:cBhvr>
                                        <p:cTn id="48" dur="166" decel="50000">
                                          <p:stCondLst>
                                            <p:cond delay="676"/>
                                          </p:stCondLst>
                                        </p:cTn>
                                        <p:tgtEl>
                                          <p:spTgt spid="7"/>
                                        </p:tgtEl>
                                      </p:cBhvr>
                                      <p:to x="100000" y="100000"/>
                                    </p:animScale>
                                    <p:animScale>
                                      <p:cBhvr>
                                        <p:cTn id="49" dur="26">
                                          <p:stCondLst>
                                            <p:cond delay="1312"/>
                                          </p:stCondLst>
                                        </p:cTn>
                                        <p:tgtEl>
                                          <p:spTgt spid="7"/>
                                        </p:tgtEl>
                                      </p:cBhvr>
                                      <p:to x="100000" y="80000"/>
                                    </p:animScale>
                                    <p:animScale>
                                      <p:cBhvr>
                                        <p:cTn id="50" dur="166" decel="50000">
                                          <p:stCondLst>
                                            <p:cond delay="1338"/>
                                          </p:stCondLst>
                                        </p:cTn>
                                        <p:tgtEl>
                                          <p:spTgt spid="7"/>
                                        </p:tgtEl>
                                      </p:cBhvr>
                                      <p:to x="100000" y="100000"/>
                                    </p:animScale>
                                    <p:animScale>
                                      <p:cBhvr>
                                        <p:cTn id="51" dur="26">
                                          <p:stCondLst>
                                            <p:cond delay="1642"/>
                                          </p:stCondLst>
                                        </p:cTn>
                                        <p:tgtEl>
                                          <p:spTgt spid="7"/>
                                        </p:tgtEl>
                                      </p:cBhvr>
                                      <p:to x="100000" y="90000"/>
                                    </p:animScale>
                                    <p:animScale>
                                      <p:cBhvr>
                                        <p:cTn id="52" dur="166" decel="50000">
                                          <p:stCondLst>
                                            <p:cond delay="1668"/>
                                          </p:stCondLst>
                                        </p:cTn>
                                        <p:tgtEl>
                                          <p:spTgt spid="7"/>
                                        </p:tgtEl>
                                      </p:cBhvr>
                                      <p:to x="100000" y="100000"/>
                                    </p:animScale>
                                    <p:animScale>
                                      <p:cBhvr>
                                        <p:cTn id="53" dur="26">
                                          <p:stCondLst>
                                            <p:cond delay="1808"/>
                                          </p:stCondLst>
                                        </p:cTn>
                                        <p:tgtEl>
                                          <p:spTgt spid="7"/>
                                        </p:tgtEl>
                                      </p:cBhvr>
                                      <p:to x="100000" y="95000"/>
                                    </p:animScale>
                                    <p:animScale>
                                      <p:cBhvr>
                                        <p:cTn id="54"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824" y="3099031"/>
            <a:ext cx="9601196" cy="1303867"/>
          </a:xfrm>
        </p:spPr>
        <p:txBody>
          <a:bodyPr/>
          <a:lstStyle/>
          <a:p>
            <a:r>
              <a:rPr lang="es-GT"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MANTENIMIENTO CORRECTIVO</a:t>
            </a:r>
            <a:endParaRPr lang="es-GT"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711610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pageCurlDoubl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2"/>
                                        </p:tgtEl>
                                      </p:cBhvr>
                                    </p:animEffect>
                                    <p:anim calcmode="lin" valueType="num">
                                      <p:cBhvr>
                                        <p:cTn id="7"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14" dur="26">
                                          <p:stCondLst>
                                            <p:cond delay="620"/>
                                          </p:stCondLst>
                                        </p:cTn>
                                        <p:tgtEl>
                                          <p:spTgt spid="2"/>
                                        </p:tgtEl>
                                      </p:cBhvr>
                                      <p:to x="100000" y="60000"/>
                                    </p:animScale>
                                    <p:animScale>
                                      <p:cBhvr>
                                        <p:cTn id="15" dur="166" decel="50000">
                                          <p:stCondLst>
                                            <p:cond delay="646"/>
                                          </p:stCondLst>
                                        </p:cTn>
                                        <p:tgtEl>
                                          <p:spTgt spid="2"/>
                                        </p:tgtEl>
                                      </p:cBhvr>
                                      <p:to x="100000" y="100000"/>
                                    </p:animScale>
                                    <p:animScale>
                                      <p:cBhvr>
                                        <p:cTn id="16" dur="26">
                                          <p:stCondLst>
                                            <p:cond delay="1312"/>
                                          </p:stCondLst>
                                        </p:cTn>
                                        <p:tgtEl>
                                          <p:spTgt spid="2"/>
                                        </p:tgtEl>
                                      </p:cBhvr>
                                      <p:to x="100000" y="80000"/>
                                    </p:animScale>
                                    <p:animScale>
                                      <p:cBhvr>
                                        <p:cTn id="17" dur="166" decel="50000">
                                          <p:stCondLst>
                                            <p:cond delay="1338"/>
                                          </p:stCondLst>
                                        </p:cTn>
                                        <p:tgtEl>
                                          <p:spTgt spid="2"/>
                                        </p:tgtEl>
                                      </p:cBhvr>
                                      <p:to x="100000" y="100000"/>
                                    </p:animScale>
                                    <p:animScale>
                                      <p:cBhvr>
                                        <p:cTn id="18" dur="26">
                                          <p:stCondLst>
                                            <p:cond delay="1642"/>
                                          </p:stCondLst>
                                        </p:cTn>
                                        <p:tgtEl>
                                          <p:spTgt spid="2"/>
                                        </p:tgtEl>
                                      </p:cBhvr>
                                      <p:to x="100000" y="90000"/>
                                    </p:animScale>
                                    <p:animScale>
                                      <p:cBhvr>
                                        <p:cTn id="19" dur="166" decel="50000">
                                          <p:stCondLst>
                                            <p:cond delay="1668"/>
                                          </p:stCondLst>
                                        </p:cTn>
                                        <p:tgtEl>
                                          <p:spTgt spid="2"/>
                                        </p:tgtEl>
                                      </p:cBhvr>
                                      <p:to x="100000" y="100000"/>
                                    </p:animScale>
                                    <p:animScale>
                                      <p:cBhvr>
                                        <p:cTn id="20" dur="26">
                                          <p:stCondLst>
                                            <p:cond delay="1808"/>
                                          </p:stCondLst>
                                        </p:cTn>
                                        <p:tgtEl>
                                          <p:spTgt spid="2"/>
                                        </p:tgtEl>
                                      </p:cBhvr>
                                      <p:to x="100000" y="95000"/>
                                    </p:animScale>
                                    <p:animScale>
                                      <p:cBhvr>
                                        <p:cTn id="21" dur="166" decel="50000">
                                          <p:stCondLst>
                                            <p:cond delay="1834"/>
                                          </p:stCondLst>
                                        </p:cTn>
                                        <p:tgtEl>
                                          <p:spTgt spid="2"/>
                                        </p:tgtEl>
                                      </p:cBhvr>
                                      <p:to x="100000" y="100000"/>
                                    </p:animScale>
                                    <p:set>
                                      <p:cBhvr>
                                        <p:cTn id="22"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smtClean="0">
                <a:ln w="22225">
                  <a:solidFill>
                    <a:schemeClr val="accent2"/>
                  </a:solidFill>
                  <a:prstDash val="solid"/>
                </a:ln>
                <a:solidFill>
                  <a:schemeClr val="accent2">
                    <a:lumMod val="40000"/>
                    <a:lumOff val="60000"/>
                  </a:schemeClr>
                </a:solidFill>
              </a:rPr>
              <a:t>MANTENIMIENTO CORRECTIVO</a:t>
            </a:r>
            <a:endParaRPr lang="es-GT" b="1" dirty="0">
              <a:ln w="22225">
                <a:solidFill>
                  <a:schemeClr val="accent2"/>
                </a:solidFill>
                <a:prstDash val="solid"/>
              </a:ln>
              <a:solidFill>
                <a:schemeClr val="accent2">
                  <a:lumMod val="40000"/>
                  <a:lumOff val="60000"/>
                </a:schemeClr>
              </a:solidFill>
            </a:endParaRPr>
          </a:p>
        </p:txBody>
      </p:sp>
      <p:sp>
        <p:nvSpPr>
          <p:cNvPr id="3" name="CuadroTexto 2"/>
          <p:cNvSpPr txBox="1"/>
          <p:nvPr/>
        </p:nvSpPr>
        <p:spPr>
          <a:xfrm>
            <a:off x="2179529" y="3118981"/>
            <a:ext cx="7327726" cy="1200329"/>
          </a:xfrm>
          <a:prstGeom prst="rect">
            <a:avLst/>
          </a:prstGeom>
          <a:noFill/>
        </p:spPr>
        <p:txBody>
          <a:bodyPr wrap="square" rtlCol="0">
            <a:spAutoFit/>
          </a:bodyPr>
          <a:lstStyle/>
          <a:p>
            <a:r>
              <a:rPr lang="es-GT" dirty="0" smtClean="0">
                <a:ln w="0"/>
                <a:solidFill>
                  <a:schemeClr val="accent1"/>
                </a:solidFill>
                <a:effectLst>
                  <a:outerShdw blurRad="38100" dist="25400" dir="5400000" algn="ctr" rotWithShape="0">
                    <a:srgbClr val="6E747A">
                      <a:alpha val="43000"/>
                    </a:srgbClr>
                  </a:outerShdw>
                </a:effectLst>
              </a:rPr>
              <a:t>Se denomina mantenimiento correctivo, aquel que corrige los defectos observados en los equipamientos o instalaciones, es la forma más básica de mantenimiento y consiste en localizar averías o defectos y corregirlos o repararlos.</a:t>
            </a:r>
            <a:endParaRPr lang="es-GT"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616524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Click="0" advTm="5000">
        <p15:prstTrans prst="curtains"/>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0" nodeType="clickEffect">
                                  <p:stCondLst>
                                    <p:cond delay="0"/>
                                  </p:stCondLst>
                                  <p:childTnLst>
                                    <p:animEffect transition="out" filter="fade">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smtClean="0">
                <a:ln w="22225">
                  <a:solidFill>
                    <a:schemeClr val="accent2"/>
                  </a:solidFill>
                  <a:prstDash val="solid"/>
                </a:ln>
                <a:solidFill>
                  <a:schemeClr val="accent2">
                    <a:lumMod val="40000"/>
                    <a:lumOff val="60000"/>
                  </a:schemeClr>
                </a:solidFill>
              </a:rPr>
              <a:t>MANTENIMIENTO CORRECTIVO</a:t>
            </a:r>
            <a:endParaRPr lang="es-GT" b="1" dirty="0">
              <a:ln w="22225">
                <a:solidFill>
                  <a:schemeClr val="accent2"/>
                </a:solidFill>
                <a:prstDash val="solid"/>
              </a:ln>
              <a:solidFill>
                <a:schemeClr val="accent2">
                  <a:lumMod val="40000"/>
                  <a:lumOff val="60000"/>
                </a:schemeClr>
              </a:solidFill>
            </a:endParaRPr>
          </a:p>
        </p:txBody>
      </p:sp>
      <p:pic>
        <p:nvPicPr>
          <p:cNvPr id="4" name="Imagen 3"/>
          <p:cNvPicPr>
            <a:picLocks noChangeAspect="1"/>
          </p:cNvPicPr>
          <p:nvPr/>
        </p:nvPicPr>
        <p:blipFill>
          <a:blip r:embed="rId2"/>
          <a:stretch>
            <a:fillRect/>
          </a:stretch>
        </p:blipFill>
        <p:spPr>
          <a:xfrm>
            <a:off x="2011667" y="3140379"/>
            <a:ext cx="2181225" cy="2095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p:cNvPicPr>
            <a:picLocks noChangeAspect="1"/>
          </p:cNvPicPr>
          <p:nvPr/>
        </p:nvPicPr>
        <p:blipFill>
          <a:blip r:embed="rId3"/>
          <a:stretch>
            <a:fillRect/>
          </a:stretch>
        </p:blipFill>
        <p:spPr>
          <a:xfrm>
            <a:off x="6382011" y="3007029"/>
            <a:ext cx="2542783" cy="2228850"/>
          </a:xfrm>
          <a:prstGeom prst="rect">
            <a:avLst/>
          </a:prstGeom>
          <a:ln>
            <a:noFill/>
          </a:ln>
          <a:effectLst>
            <a:softEdge rad="112500"/>
          </a:effectLst>
        </p:spPr>
      </p:pic>
    </p:spTree>
    <p:extLst>
      <p:ext uri="{BB962C8B-B14F-4D97-AF65-F5344CB8AC3E}">
        <p14:creationId xmlns:p14="http://schemas.microsoft.com/office/powerpoint/2010/main" val="23865938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pageCurlDoubl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xit" presetSubtype="32" fill="hold" nodeType="clickEffect">
                                  <p:stCondLst>
                                    <p:cond delay="0"/>
                                  </p:stCondLst>
                                  <p:childTnLst>
                                    <p:animEffect transition="out" filter="circle(out)">
                                      <p:cBhvr>
                                        <p:cTn id="15" dur="2000"/>
                                        <p:tgtEl>
                                          <p:spTgt spid="6"/>
                                        </p:tgtEl>
                                      </p:cBhvr>
                                    </p:animEffect>
                                    <p:set>
                                      <p:cBhvr>
                                        <p:cTn id="16"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scene3d>
              <a:camera prst="orthographicFront"/>
              <a:lightRig rig="soft" dir="t">
                <a:rot lat="0" lon="0" rev="15600000"/>
              </a:lightRig>
            </a:scene3d>
            <a:sp3d extrusionH="57150" prstMaterial="softEdge">
              <a:bevelT w="25400" h="38100"/>
            </a:sp3d>
          </a:bodyPr>
          <a:lstStyle/>
          <a:p>
            <a:r>
              <a:rPr lang="es-GT" b="1" dirty="0" smtClean="0">
                <a:ln/>
                <a:solidFill>
                  <a:schemeClr val="accent4"/>
                </a:solidFill>
              </a:rPr>
              <a:t>TIPOS DE MANTENIMIENTO</a:t>
            </a:r>
            <a:endParaRPr lang="es-GT" b="1" dirty="0">
              <a:ln/>
              <a:solidFill>
                <a:schemeClr val="accent4"/>
              </a:solidFill>
            </a:endParaRPr>
          </a:p>
        </p:txBody>
      </p:sp>
    </p:spTree>
    <p:extLst>
      <p:ext uri="{BB962C8B-B14F-4D97-AF65-F5344CB8AC3E}">
        <p14:creationId xmlns:p14="http://schemas.microsoft.com/office/powerpoint/2010/main" val="2955555146"/>
      </p:ext>
    </p:extLst>
  </p:cSld>
  <p:clrMapOvr>
    <a:masterClrMapping/>
  </p:clrMapOvr>
  <mc:AlternateContent xmlns:mc="http://schemas.openxmlformats.org/markup-compatibility/2006">
    <mc:Choice xmlns:p14="http://schemas.microsoft.com/office/powerpoint/2010/main" Requires="p14">
      <p:transition spd="slow" p14:dur="4000" advClick="0" advTm="5000">
        <p14:vortex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p:cNvGraphicFramePr>
            <a:graphicFrameLocks noGrp="1"/>
          </p:cNvGraphicFramePr>
          <p:nvPr>
            <p:ph idx="1"/>
            <p:extLst>
              <p:ext uri="{D42A27DB-BD31-4B8C-83A1-F6EECF244321}">
                <p14:modId xmlns:p14="http://schemas.microsoft.com/office/powerpoint/2010/main" val="3420580857"/>
              </p:ext>
            </p:extLst>
          </p:nvPr>
        </p:nvGraphicFramePr>
        <p:xfrm>
          <a:off x="1295400" y="2204581"/>
          <a:ext cx="9601200" cy="367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ángulo 5"/>
          <p:cNvSpPr/>
          <p:nvPr/>
        </p:nvSpPr>
        <p:spPr>
          <a:xfrm>
            <a:off x="1195330" y="888015"/>
            <a:ext cx="9475671" cy="923330"/>
          </a:xfrm>
          <a:prstGeom prst="rect">
            <a:avLst/>
          </a:prstGeom>
          <a:noFill/>
        </p:spPr>
        <p:txBody>
          <a:bodyPr wrap="none" lIns="91440" tIns="45720" rIns="91440" bIns="45720">
            <a:spAutoFit/>
          </a:bodyPr>
          <a:lstStyle/>
          <a:p>
            <a:pPr algn="ctr"/>
            <a:r>
              <a:rPr lang="es-E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TIPOS DE MANTENIMIENTO</a:t>
            </a:r>
            <a:endParaRPr lang="es-E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58046191"/>
      </p:ext>
    </p:extLst>
  </p:cSld>
  <p:clrMapOvr>
    <a:masterClrMapping/>
  </p:clrMapOvr>
  <mc:AlternateContent xmlns:mc="http://schemas.openxmlformats.org/markup-compatibility/2006">
    <mc:Choice xmlns:p14="http://schemas.microsoft.com/office/powerpoint/2010/main" Requires="p14">
      <p:transition spd="slow" p14:dur="1400" advClick="0" advTm="5000">
        <p14:rippl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grpId="0" nodeType="clickEffect">
                                  <p:stCondLst>
                                    <p:cond delay="0"/>
                                  </p:stCondLst>
                                  <p:childTnLst>
                                    <p:animEffect transition="out" filter="randombar(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40322" y="2991529"/>
            <a:ext cx="8911687" cy="1280890"/>
          </a:xfrm>
        </p:spPr>
        <p:txBody>
          <a:bodyPr>
            <a:normAutofit fontScale="90000"/>
            <a:scene3d>
              <a:camera prst="orthographicFront"/>
              <a:lightRig rig="soft" dir="t">
                <a:rot lat="0" lon="0" rev="15600000"/>
              </a:lightRig>
            </a:scene3d>
            <a:sp3d extrusionH="57150" prstMaterial="softEdge">
              <a:bevelT w="25400" h="38100"/>
            </a:sp3d>
          </a:bodyPr>
          <a:lstStyle/>
          <a:p>
            <a:r>
              <a:rPr lang="es-GT" b="1" dirty="0" smtClean="0">
                <a:ln/>
                <a:solidFill>
                  <a:schemeClr val="accent4"/>
                </a:solidFill>
              </a:rPr>
              <a:t>MANTENIMIENTO DEDUCTIVO</a:t>
            </a:r>
            <a:endParaRPr lang="es-GT" b="1" dirty="0">
              <a:ln/>
              <a:solidFill>
                <a:schemeClr val="accent4"/>
              </a:solidFill>
            </a:endParaRPr>
          </a:p>
        </p:txBody>
      </p:sp>
    </p:spTree>
    <p:extLst>
      <p:ext uri="{BB962C8B-B14F-4D97-AF65-F5344CB8AC3E}">
        <p14:creationId xmlns:p14="http://schemas.microsoft.com/office/powerpoint/2010/main" val="1266043409"/>
      </p:ext>
    </p:extLst>
  </p:cSld>
  <p:clrMapOvr>
    <a:masterClrMapping/>
  </p:clrMapOvr>
  <mc:AlternateContent xmlns:mc="http://schemas.openxmlformats.org/markup-compatibility/2006">
    <mc:Choice xmlns:p14="http://schemas.microsoft.com/office/powerpoint/2010/main" Requires="p14">
      <p:transition spd="slow" p14:dur="1250" advClick="0" advTm="5000">
        <p14:switch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MANTENIMIENTO DEDUCTIVO</a:t>
            </a:r>
            <a:endParaRPr lang="es-GT"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uadroTexto 2"/>
          <p:cNvSpPr txBox="1"/>
          <p:nvPr/>
        </p:nvSpPr>
        <p:spPr>
          <a:xfrm>
            <a:off x="1979113" y="2718148"/>
            <a:ext cx="7941502" cy="923330"/>
          </a:xfrm>
          <a:prstGeom prst="rect">
            <a:avLst/>
          </a:prstGeom>
          <a:noFill/>
        </p:spPr>
        <p:txBody>
          <a:bodyPr wrap="square" rtlCol="0">
            <a:spAutoFit/>
          </a:bodyPr>
          <a:lstStyle/>
          <a:p>
            <a:r>
              <a:rPr lang="es-GT" dirty="0" smtClean="0">
                <a:ln w="0"/>
                <a:gradFill>
                  <a:gsLst>
                    <a:gs pos="21000">
                      <a:srgbClr val="53575C"/>
                    </a:gs>
                    <a:gs pos="88000">
                      <a:srgbClr val="C5C7CA"/>
                    </a:gs>
                  </a:gsLst>
                  <a:lin ang="5400000"/>
                </a:gradFill>
              </a:rPr>
              <a:t>Un sistema deductivo (también nombrado como aparato deductivo de un sistema formal) está constituido de axiomas y reglas de inferencia que pueden ser usados para derivar los teoremas del sistema.</a:t>
            </a:r>
            <a:endParaRPr lang="es-GT" dirty="0">
              <a:ln w="0"/>
              <a:gradFill>
                <a:gsLst>
                  <a:gs pos="21000">
                    <a:srgbClr val="53575C"/>
                  </a:gs>
                  <a:gs pos="88000">
                    <a:srgbClr val="C5C7CA"/>
                  </a:gs>
                </a:gsLst>
                <a:lin ang="5400000"/>
              </a:gradFill>
            </a:endParaRPr>
          </a:p>
        </p:txBody>
      </p:sp>
      <p:sp>
        <p:nvSpPr>
          <p:cNvPr id="4" name="CuadroTexto 3"/>
          <p:cNvSpPr txBox="1"/>
          <p:nvPr/>
        </p:nvSpPr>
        <p:spPr>
          <a:xfrm>
            <a:off x="2066795" y="3870542"/>
            <a:ext cx="7753610" cy="1477328"/>
          </a:xfrm>
          <a:prstGeom prst="rect">
            <a:avLst/>
          </a:prstGeom>
          <a:noFill/>
        </p:spPr>
        <p:txBody>
          <a:bodyPr wrap="square" rtlCol="0">
            <a:spAutoFit/>
          </a:bodyPr>
          <a:lstStyle/>
          <a:p>
            <a:r>
              <a:rPr lang="es-GT" dirty="0" smtClean="0">
                <a:ln w="0"/>
                <a:gradFill>
                  <a:gsLst>
                    <a:gs pos="21000">
                      <a:srgbClr val="53575C"/>
                    </a:gs>
                    <a:gs pos="88000">
                      <a:srgbClr val="C5C7CA"/>
                    </a:gs>
                  </a:gsLst>
                  <a:lin ang="5400000"/>
                </a:gradFill>
              </a:rPr>
              <a:t>Tal sistema deductivo tiene como propósito preservar ciertas cualidades deductivas en las fórmulas que son expresas en el sistema. Normalmente la calidad en la cual estamos preocupados es la verdad en oposición a la falsedad. No obstante, otras modalidades, tales como justificación o creencia, pueden ser preservadas alternativamente.</a:t>
            </a:r>
            <a:endParaRPr lang="es-GT" dirty="0">
              <a:ln w="0"/>
              <a:gradFill>
                <a:gsLst>
                  <a:gs pos="21000">
                    <a:srgbClr val="53575C"/>
                  </a:gs>
                  <a:gs pos="88000">
                    <a:srgbClr val="C5C7CA"/>
                  </a:gs>
                </a:gsLst>
                <a:lin ang="5400000"/>
              </a:gradFill>
            </a:endParaRPr>
          </a:p>
        </p:txBody>
      </p:sp>
    </p:spTree>
    <p:extLst>
      <p:ext uri="{BB962C8B-B14F-4D97-AF65-F5344CB8AC3E}">
        <p14:creationId xmlns:p14="http://schemas.microsoft.com/office/powerpoint/2010/main" val="545356745"/>
      </p:ext>
    </p:extLst>
  </p:cSld>
  <p:clrMapOvr>
    <a:masterClrMapping/>
  </p:clrMapOvr>
  <mc:AlternateContent xmlns:mc="http://schemas.openxmlformats.org/markup-compatibility/2006">
    <mc:Choice xmlns:p14="http://schemas.microsoft.com/office/powerpoint/2010/main" Requires="p14">
      <p:transition spd="slow" p14:dur="1250" advClick="0" advTm="5000">
        <p14:flip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smtClean="0">
                <a:ln w="22225">
                  <a:solidFill>
                    <a:schemeClr val="accent2"/>
                  </a:solidFill>
                  <a:prstDash val="solid"/>
                </a:ln>
                <a:solidFill>
                  <a:schemeClr val="accent2">
                    <a:lumMod val="40000"/>
                    <a:lumOff val="60000"/>
                  </a:schemeClr>
                </a:solidFill>
              </a:rPr>
              <a:t>MANTENIMIENTO</a:t>
            </a:r>
            <a:r>
              <a:rPr lang="es-GT" dirty="0" smtClean="0"/>
              <a:t> </a:t>
            </a:r>
            <a:r>
              <a:rPr lang="es-GT" b="1" dirty="0" smtClean="0">
                <a:ln w="22225">
                  <a:solidFill>
                    <a:schemeClr val="accent2"/>
                  </a:solidFill>
                  <a:prstDash val="solid"/>
                </a:ln>
                <a:solidFill>
                  <a:schemeClr val="accent2">
                    <a:lumMod val="40000"/>
                    <a:lumOff val="60000"/>
                  </a:schemeClr>
                </a:solidFill>
              </a:rPr>
              <a:t>DEDUCTIVO</a:t>
            </a:r>
            <a:endParaRPr lang="es-GT" dirty="0"/>
          </a:p>
        </p:txBody>
      </p:sp>
      <p:sp>
        <p:nvSpPr>
          <p:cNvPr id="3" name="CuadroTexto 2"/>
          <p:cNvSpPr txBox="1"/>
          <p:nvPr/>
        </p:nvSpPr>
        <p:spPr>
          <a:xfrm>
            <a:off x="2267211" y="2931090"/>
            <a:ext cx="5699342" cy="1691014"/>
          </a:xfrm>
          <a:prstGeom prst="rect">
            <a:avLst/>
          </a:prstGeom>
          <a:noFill/>
        </p:spPr>
        <p:txBody>
          <a:bodyPr wrap="square" rtlCol="0">
            <a:spAutoFit/>
          </a:bodyPr>
          <a:lstStyle/>
          <a:p>
            <a:endParaRPr lang="es-GT" dirty="0"/>
          </a:p>
        </p:txBody>
      </p:sp>
      <p:pic>
        <p:nvPicPr>
          <p:cNvPr id="5" name="Imagen 4"/>
          <p:cNvPicPr>
            <a:picLocks noChangeAspect="1"/>
          </p:cNvPicPr>
          <p:nvPr/>
        </p:nvPicPr>
        <p:blipFill>
          <a:blip r:embed="rId2"/>
          <a:stretch>
            <a:fillRect/>
          </a:stretch>
        </p:blipFill>
        <p:spPr>
          <a:xfrm>
            <a:off x="1459282" y="3235638"/>
            <a:ext cx="3049242" cy="20315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p:cNvPicPr>
            <a:picLocks noChangeAspect="1"/>
          </p:cNvPicPr>
          <p:nvPr/>
        </p:nvPicPr>
        <p:blipFill>
          <a:blip r:embed="rId3"/>
          <a:stretch>
            <a:fillRect/>
          </a:stretch>
        </p:blipFill>
        <p:spPr>
          <a:xfrm>
            <a:off x="5576163" y="3351230"/>
            <a:ext cx="2835064" cy="1771915"/>
          </a:xfrm>
          <a:prstGeom prst="rect">
            <a:avLst/>
          </a:prstGeom>
          <a:ln>
            <a:noFill/>
          </a:ln>
          <a:effectLst>
            <a:softEdge rad="112500"/>
          </a:effectLst>
        </p:spPr>
      </p:pic>
    </p:spTree>
    <p:extLst>
      <p:ext uri="{BB962C8B-B14F-4D97-AF65-F5344CB8AC3E}">
        <p14:creationId xmlns:p14="http://schemas.microsoft.com/office/powerpoint/2010/main" val="638206617"/>
      </p:ext>
    </p:extLst>
  </p:cSld>
  <p:clrMapOvr>
    <a:masterClrMapping/>
  </p:clrMapOvr>
  <mc:AlternateContent xmlns:mc="http://schemas.openxmlformats.org/markup-compatibility/2006">
    <mc:Choice xmlns:p14="http://schemas.microsoft.com/office/powerpoint/2010/main" Requires="p14">
      <p:transition spd="slow" p14:dur="1200" advClick="0" advTm="5000">
        <p14:prism/>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58032" y="3099031"/>
            <a:ext cx="9601196" cy="1303867"/>
          </a:xfrm>
        </p:spPr>
        <p:txBody>
          <a:bodyPr/>
          <a:lstStyle/>
          <a:p>
            <a:r>
              <a:rPr lang="es-GT"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MANTENIMIENTO PREVENTIVO</a:t>
            </a:r>
            <a:endParaRPr lang="es-GT"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1807088545"/>
      </p:ext>
    </p:extLst>
  </p:cSld>
  <p:clrMapOvr>
    <a:masterClrMapping/>
  </p:clrMapOvr>
  <mc:AlternateContent xmlns:mc="http://schemas.openxmlformats.org/markup-compatibility/2006">
    <mc:Choice xmlns:p14="http://schemas.microsoft.com/office/powerpoint/2010/main" Requires="p14">
      <p:transition spd="slow" p14:dur="4400" advClick="0" advTm="5000">
        <p14:honeycomb/>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MANTENIMIENTO PREVENTIVO</a:t>
            </a:r>
            <a:endParaRPr lang="es-GT"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uadroTexto 2"/>
          <p:cNvSpPr txBox="1"/>
          <p:nvPr/>
        </p:nvSpPr>
        <p:spPr>
          <a:xfrm>
            <a:off x="1653435" y="2880986"/>
            <a:ext cx="8693063" cy="1200329"/>
          </a:xfrm>
          <a:prstGeom prst="rect">
            <a:avLst/>
          </a:prstGeom>
          <a:noFill/>
        </p:spPr>
        <p:txBody>
          <a:bodyPr wrap="square" rtlCol="0">
            <a:spAutoFit/>
          </a:bodyPr>
          <a:lstStyle/>
          <a:p>
            <a:r>
              <a:rPr lang="es-GT" b="1" spc="50" dirty="0" smtClean="0">
                <a:ln w="0"/>
                <a:solidFill>
                  <a:schemeClr val="bg2"/>
                </a:solidFill>
                <a:effectLst>
                  <a:innerShdw blurRad="63500" dist="50800" dir="13500000">
                    <a:srgbClr val="000000">
                      <a:alpha val="50000"/>
                    </a:srgbClr>
                  </a:innerShdw>
                </a:effectLst>
              </a:rPr>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a:t>
            </a:r>
            <a:endParaRPr lang="es-GT"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139786111"/>
      </p:ext>
    </p:extLst>
  </p:cSld>
  <p:clrMapOvr>
    <a:masterClrMapping/>
  </p:clrMapOvr>
  <mc:AlternateContent xmlns:mc="http://schemas.openxmlformats.org/markup-compatibility/2006">
    <mc:Choice xmlns:p14="http://schemas.microsoft.com/office/powerpoint/2010/main" Requires="p14">
      <p:transition spd="slow" p14:dur="3900" advClick="0" advTm="5000">
        <p14:glitter pattern="hexago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80">
                                          <p:stCondLst>
                                            <p:cond delay="0"/>
                                          </p:stCondLst>
                                        </p:cTn>
                                        <p:tgtEl>
                                          <p:spTgt spid="3"/>
                                        </p:tgtEl>
                                      </p:cBhvr>
                                    </p:animEffect>
                                    <p:anim calcmode="lin" valueType="num">
                                      <p:cBhvr>
                                        <p:cTn id="2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gtEl>
                                      </p:cBhvr>
                                      <p:to x="100000" y="60000"/>
                                    </p:animScale>
                                    <p:animScale>
                                      <p:cBhvr>
                                        <p:cTn id="32" dur="166" decel="50000">
                                          <p:stCondLst>
                                            <p:cond delay="676"/>
                                          </p:stCondLst>
                                        </p:cTn>
                                        <p:tgtEl>
                                          <p:spTgt spid="3"/>
                                        </p:tgtEl>
                                      </p:cBhvr>
                                      <p:to x="100000" y="100000"/>
                                    </p:animScale>
                                    <p:animScale>
                                      <p:cBhvr>
                                        <p:cTn id="33" dur="26">
                                          <p:stCondLst>
                                            <p:cond delay="1312"/>
                                          </p:stCondLst>
                                        </p:cTn>
                                        <p:tgtEl>
                                          <p:spTgt spid="3"/>
                                        </p:tgtEl>
                                      </p:cBhvr>
                                      <p:to x="100000" y="80000"/>
                                    </p:animScale>
                                    <p:animScale>
                                      <p:cBhvr>
                                        <p:cTn id="34" dur="166" decel="50000">
                                          <p:stCondLst>
                                            <p:cond delay="1338"/>
                                          </p:stCondLst>
                                        </p:cTn>
                                        <p:tgtEl>
                                          <p:spTgt spid="3"/>
                                        </p:tgtEl>
                                      </p:cBhvr>
                                      <p:to x="100000" y="100000"/>
                                    </p:animScale>
                                    <p:animScale>
                                      <p:cBhvr>
                                        <p:cTn id="35" dur="26">
                                          <p:stCondLst>
                                            <p:cond delay="1642"/>
                                          </p:stCondLst>
                                        </p:cTn>
                                        <p:tgtEl>
                                          <p:spTgt spid="3"/>
                                        </p:tgtEl>
                                      </p:cBhvr>
                                      <p:to x="100000" y="90000"/>
                                    </p:animScale>
                                    <p:animScale>
                                      <p:cBhvr>
                                        <p:cTn id="36" dur="166" decel="50000">
                                          <p:stCondLst>
                                            <p:cond delay="1668"/>
                                          </p:stCondLst>
                                        </p:cTn>
                                        <p:tgtEl>
                                          <p:spTgt spid="3"/>
                                        </p:tgtEl>
                                      </p:cBhvr>
                                      <p:to x="100000" y="100000"/>
                                    </p:animScale>
                                    <p:animScale>
                                      <p:cBhvr>
                                        <p:cTn id="37" dur="26">
                                          <p:stCondLst>
                                            <p:cond delay="1808"/>
                                          </p:stCondLst>
                                        </p:cTn>
                                        <p:tgtEl>
                                          <p:spTgt spid="3"/>
                                        </p:tgtEl>
                                      </p:cBhvr>
                                      <p:to x="100000" y="95000"/>
                                    </p:animScale>
                                    <p:animScale>
                                      <p:cBhvr>
                                        <p:cTn id="38"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smtClean="0">
                <a:ln w="22225">
                  <a:solidFill>
                    <a:schemeClr val="accent2"/>
                  </a:solidFill>
                  <a:prstDash val="solid"/>
                </a:ln>
                <a:solidFill>
                  <a:schemeClr val="accent2">
                    <a:lumMod val="40000"/>
                    <a:lumOff val="60000"/>
                  </a:schemeClr>
                </a:solidFill>
              </a:rPr>
              <a:t>MANTENIMIENTO PREVENTIVO</a:t>
            </a:r>
            <a:endParaRPr lang="es-GT" dirty="0"/>
          </a:p>
        </p:txBody>
      </p:sp>
      <p:pic>
        <p:nvPicPr>
          <p:cNvPr id="4" name="Imagen 3"/>
          <p:cNvPicPr>
            <a:picLocks noChangeAspect="1"/>
          </p:cNvPicPr>
          <p:nvPr/>
        </p:nvPicPr>
        <p:blipFill>
          <a:blip r:embed="rId2"/>
          <a:stretch>
            <a:fillRect/>
          </a:stretch>
        </p:blipFill>
        <p:spPr>
          <a:xfrm>
            <a:off x="1621079" y="3245904"/>
            <a:ext cx="2619375" cy="1743075"/>
          </a:xfrm>
          <a:prstGeom prst="rect">
            <a:avLst/>
          </a:prstGeom>
          <a:ln>
            <a:noFill/>
          </a:ln>
          <a:effectLst>
            <a:softEdge rad="112500"/>
          </a:effectLst>
        </p:spPr>
      </p:pic>
      <p:pic>
        <p:nvPicPr>
          <p:cNvPr id="6" name="Imagen 5"/>
          <p:cNvPicPr>
            <a:picLocks noChangeAspect="1"/>
          </p:cNvPicPr>
          <p:nvPr/>
        </p:nvPicPr>
        <p:blipFill>
          <a:blip r:embed="rId3"/>
          <a:stretch>
            <a:fillRect/>
          </a:stretch>
        </p:blipFill>
        <p:spPr>
          <a:xfrm>
            <a:off x="6156542" y="2777156"/>
            <a:ext cx="2949097" cy="22118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58816647"/>
      </p:ext>
    </p:extLst>
  </p:cSld>
  <p:clrMapOvr>
    <a:masterClrMapping/>
  </p:clrMapOvr>
  <mc:AlternateContent xmlns:mc="http://schemas.openxmlformats.org/markup-compatibility/2006">
    <mc:Choice xmlns:p14="http://schemas.microsoft.com/office/powerpoint/2010/main" Requires="p14">
      <p:transition spd="slow" p14:dur="2500" advClick="0" advTm="5000">
        <p:checker/>
      </p:transition>
    </mc:Choice>
    <mc:Fallback>
      <p:transition spd="slow" advClick="0" advTm="5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21600000">
                                      <p:cBhvr>
                                        <p:cTn id="10" dur="2000" fill="hold"/>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36</TotalTime>
  <Words>212</Words>
  <Application>Microsoft Office PowerPoint</Application>
  <PresentationFormat>Panorámica</PresentationFormat>
  <Paragraphs>24</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Garamond</vt:lpstr>
      <vt:lpstr>Orgánico</vt:lpstr>
      <vt:lpstr>Presentación de PowerPoint</vt:lpstr>
      <vt:lpstr>TIPOS DE MANTENIMIENTO</vt:lpstr>
      <vt:lpstr>Presentación de PowerPoint</vt:lpstr>
      <vt:lpstr>MANTENIMIENTO DEDUCTIVO</vt:lpstr>
      <vt:lpstr>MANTENIMIENTO DEDUCTIVO</vt:lpstr>
      <vt:lpstr>MANTENIMIENTO DEDUCTIVO</vt:lpstr>
      <vt:lpstr>MANTENIMIENTO PREVENTIVO</vt:lpstr>
      <vt:lpstr>MANTENIMIENTO PREVENTIVO</vt:lpstr>
      <vt:lpstr>MANTENIMIENTO PREVENTIVO</vt:lpstr>
      <vt:lpstr>MANTENIMIENTO CORRECTIVO</vt:lpstr>
      <vt:lpstr>MANTENIMIENTO CORRECTIVO</vt:lpstr>
      <vt:lpstr>MANTENIMIENTO CORRECTIVO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4</cp:revision>
  <dcterms:created xsi:type="dcterms:W3CDTF">2017-07-07T16:01:04Z</dcterms:created>
  <dcterms:modified xsi:type="dcterms:W3CDTF">2017-07-07T16:38:00Z</dcterms:modified>
</cp:coreProperties>
</file>