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9" r:id="rId3"/>
    <p:sldId id="263" r:id="rId4"/>
    <p:sldId id="264" r:id="rId5"/>
    <p:sldId id="266" r:id="rId6"/>
    <p:sldId id="267" r:id="rId7"/>
    <p:sldId id="268" r:id="rId8"/>
    <p:sldId id="262" r:id="rId9"/>
    <p:sldId id="270"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9" d="100"/>
          <a:sy n="69" d="100"/>
        </p:scale>
        <p:origin x="780" y="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22/02/2024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22/02/2024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22/02/2024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22/02/2024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22/02/2024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22/02/2024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22/02/2024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22/02/2024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22/02/2024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22/02/2024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22/02/2024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22/02/2024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22/02/2024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22/02/2024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ossmoar" TargetMode="External"/><Relationship Id="rId2" Type="http://schemas.openxmlformats.org/officeDocument/2006/relationships/hyperlink" Target="mailto:jmonteroa1@ucenfotec.ac.cr"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Imagen web</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fontScale="70000" lnSpcReduction="20000"/>
          </a:bodyPr>
          <a:lstStyle/>
          <a:p>
            <a:pPr rtl="0"/>
            <a:r>
              <a:rPr lang="es-ES" dirty="0">
                <a:solidFill>
                  <a:srgbClr val="7CEBFF"/>
                </a:solidFill>
              </a:rPr>
              <a:t>Joselin Montero Arias</a:t>
            </a:r>
          </a:p>
          <a:p>
            <a:pPr rtl="0"/>
            <a:r>
              <a:rPr lang="es-ES" dirty="0">
                <a:solidFill>
                  <a:srgbClr val="7CEBFF"/>
                </a:solidFill>
              </a:rPr>
              <a:t>Portafolio profesional</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C363A-05D7-9EA8-0CC9-CCC6CF03A3DE}"/>
              </a:ext>
            </a:extLst>
          </p:cNvPr>
          <p:cNvSpPr>
            <a:spLocks noGrp="1"/>
          </p:cNvSpPr>
          <p:nvPr>
            <p:ph type="title"/>
          </p:nvPr>
        </p:nvSpPr>
        <p:spPr/>
        <p:txBody>
          <a:bodyPr/>
          <a:lstStyle/>
          <a:p>
            <a:pPr algn="ctr"/>
            <a:r>
              <a:rPr lang="es-ES" dirty="0"/>
              <a:t>índice</a:t>
            </a:r>
          </a:p>
        </p:txBody>
      </p:sp>
      <p:sp>
        <p:nvSpPr>
          <p:cNvPr id="3" name="Marcador de contenido 2">
            <a:extLst>
              <a:ext uri="{FF2B5EF4-FFF2-40B4-BE49-F238E27FC236}">
                <a16:creationId xmlns:a16="http://schemas.microsoft.com/office/drawing/2014/main" id="{FE0CC880-6CDC-6510-47CA-529E9B776C4A}"/>
              </a:ext>
            </a:extLst>
          </p:cNvPr>
          <p:cNvSpPr>
            <a:spLocks noGrp="1"/>
          </p:cNvSpPr>
          <p:nvPr>
            <p:ph idx="1"/>
          </p:nvPr>
        </p:nvSpPr>
        <p:spPr>
          <a:xfrm>
            <a:off x="2784065" y="2900932"/>
            <a:ext cx="11029615" cy="3678303"/>
          </a:xfrm>
        </p:spPr>
        <p:txBody>
          <a:bodyPr/>
          <a:lstStyle/>
          <a:p>
            <a:pPr marL="342900" indent="-342900">
              <a:buFont typeface="+mj-lt"/>
              <a:buAutoNum type="arabicPeriod"/>
            </a:pPr>
            <a:r>
              <a:rPr lang="es-ES" dirty="0">
                <a:hlinkClick r:id="rId2" action="ppaction://hlinksldjump"/>
              </a:rPr>
              <a:t>Portada……………………………………………………....1</a:t>
            </a:r>
            <a:endParaRPr lang="es-ES" dirty="0"/>
          </a:p>
          <a:p>
            <a:pPr marL="342900" indent="-342900">
              <a:buFont typeface="+mj-lt"/>
              <a:buAutoNum type="arabicPeriod"/>
            </a:pPr>
            <a:r>
              <a:rPr lang="es-ES" dirty="0">
                <a:hlinkClick r:id="rId3" action="ppaction://hlinksldjump"/>
              </a:rPr>
              <a:t>Misión, Visión………………………………………………...2</a:t>
            </a:r>
            <a:endParaRPr lang="es-ES" dirty="0"/>
          </a:p>
          <a:p>
            <a:pPr marL="342900" indent="-342900">
              <a:buFont typeface="+mj-lt"/>
              <a:buAutoNum type="arabicPeriod"/>
            </a:pPr>
            <a:r>
              <a:rPr lang="es-ES" dirty="0">
                <a:hlinkClick r:id="rId4" action="ppaction://hlinksldjump"/>
              </a:rPr>
              <a:t>Valores………………………………………………………3</a:t>
            </a:r>
            <a:endParaRPr lang="es-ES" dirty="0"/>
          </a:p>
          <a:p>
            <a:pPr marL="342900" indent="-342900">
              <a:buFont typeface="+mj-lt"/>
              <a:buAutoNum type="arabicPeriod"/>
            </a:pPr>
            <a:r>
              <a:rPr lang="es-ES" dirty="0">
                <a:hlinkClick r:id="rId5" action="ppaction://hlinksldjump"/>
              </a:rPr>
              <a:t>Perfil Profesional…………………………………………….4</a:t>
            </a:r>
            <a:endParaRPr lang="es-ES" dirty="0"/>
          </a:p>
          <a:p>
            <a:pPr marL="342900" indent="-342900">
              <a:buFont typeface="+mj-lt"/>
              <a:buAutoNum type="arabicPeriod"/>
            </a:pPr>
            <a:r>
              <a:rPr lang="es-ES" dirty="0">
                <a:hlinkClick r:id="rId6" action="ppaction://hlinksldjump"/>
              </a:rPr>
              <a:t>Información del Ícono…………………………………….....5</a:t>
            </a:r>
            <a:endParaRPr lang="es-ES" dirty="0"/>
          </a:p>
          <a:p>
            <a:pPr marL="342900" indent="-342900">
              <a:buFont typeface="+mj-lt"/>
              <a:buAutoNum type="arabicPeriod"/>
            </a:pPr>
            <a:r>
              <a:rPr lang="es-ES" dirty="0">
                <a:hlinkClick r:id="rId7" action="ppaction://hlinksldjump"/>
              </a:rPr>
              <a:t>Información de la página…………………………………….6</a:t>
            </a:r>
            <a:endParaRPr lang="es-ES" dirty="0"/>
          </a:p>
          <a:p>
            <a:pPr marL="342900" indent="-342900">
              <a:buFont typeface="+mj-lt"/>
              <a:buAutoNum type="arabicPeriod"/>
            </a:pPr>
            <a:r>
              <a:rPr lang="es-ES" dirty="0">
                <a:hlinkClick r:id="rId8" action="ppaction://hlinksldjump"/>
              </a:rPr>
              <a:t>Interpretación……………………………………………….7</a:t>
            </a:r>
            <a:endParaRPr lang="es-ES" dirty="0"/>
          </a:p>
          <a:p>
            <a:pPr marL="342900" indent="-342900">
              <a:buFont typeface="+mj-lt"/>
              <a:buAutoNum type="arabicPeriod"/>
            </a:pPr>
            <a:r>
              <a:rPr lang="es-ES" dirty="0">
                <a:hlinkClick r:id="rId9" action="ppaction://hlinksldjump"/>
              </a:rPr>
              <a:t>Contacto…………………………………………………….8</a:t>
            </a:r>
            <a:endParaRPr lang="es-ES" dirty="0"/>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ES" dirty="0"/>
          </a:p>
          <a:p>
            <a:pPr marL="342900" indent="-342900">
              <a:buFont typeface="+mj-lt"/>
              <a:buAutoNum type="arabicPeriod"/>
            </a:pPr>
            <a:endParaRPr lang="es-ES" dirty="0"/>
          </a:p>
        </p:txBody>
      </p:sp>
    </p:spTree>
    <p:extLst>
      <p:ext uri="{BB962C8B-B14F-4D97-AF65-F5344CB8AC3E}">
        <p14:creationId xmlns:p14="http://schemas.microsoft.com/office/powerpoint/2010/main" val="19864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D7FDF-450C-9250-0C96-B4B3DEADE7AF}"/>
              </a:ext>
            </a:extLst>
          </p:cNvPr>
          <p:cNvSpPr>
            <a:spLocks noGrp="1"/>
          </p:cNvSpPr>
          <p:nvPr>
            <p:ph type="title"/>
          </p:nvPr>
        </p:nvSpPr>
        <p:spPr>
          <a:xfrm>
            <a:off x="581193" y="729658"/>
            <a:ext cx="11029616" cy="536005"/>
          </a:xfrm>
        </p:spPr>
        <p:txBody>
          <a:bodyPr/>
          <a:lstStyle/>
          <a:p>
            <a:endParaRPr lang="es-ES" dirty="0"/>
          </a:p>
        </p:txBody>
      </p:sp>
      <p:sp>
        <p:nvSpPr>
          <p:cNvPr id="3" name="Marcador de texto 2">
            <a:extLst>
              <a:ext uri="{FF2B5EF4-FFF2-40B4-BE49-F238E27FC236}">
                <a16:creationId xmlns:a16="http://schemas.microsoft.com/office/drawing/2014/main" id="{0F0DFFEB-A443-0165-2EB4-BD2B8F9DEA61}"/>
              </a:ext>
            </a:extLst>
          </p:cNvPr>
          <p:cNvSpPr>
            <a:spLocks noGrp="1"/>
          </p:cNvSpPr>
          <p:nvPr>
            <p:ph type="body" idx="1"/>
          </p:nvPr>
        </p:nvSpPr>
        <p:spPr/>
        <p:txBody>
          <a:bodyPr/>
          <a:lstStyle/>
          <a:p>
            <a:pPr algn="ctr"/>
            <a:r>
              <a:rPr lang="es-ES" dirty="0"/>
              <a:t>MISIÓN</a:t>
            </a:r>
          </a:p>
        </p:txBody>
      </p:sp>
      <p:sp>
        <p:nvSpPr>
          <p:cNvPr id="4" name="Marcador de contenido 3">
            <a:extLst>
              <a:ext uri="{FF2B5EF4-FFF2-40B4-BE49-F238E27FC236}">
                <a16:creationId xmlns:a16="http://schemas.microsoft.com/office/drawing/2014/main" id="{D40B2B7C-5266-BEAD-4010-A51F9DF298F9}"/>
              </a:ext>
            </a:extLst>
          </p:cNvPr>
          <p:cNvSpPr>
            <a:spLocks noGrp="1"/>
          </p:cNvSpPr>
          <p:nvPr>
            <p:ph sz="half" idx="2"/>
          </p:nvPr>
        </p:nvSpPr>
        <p:spPr/>
        <p:txBody>
          <a:bodyPr/>
          <a:lstStyle/>
          <a:p>
            <a:r>
              <a:rPr lang="es-ES" dirty="0"/>
              <a:t>Mi misión es utilizar mis habilidades en el desarrollo de software para impactar positivamente, desarrollando aplicaciones y sistemas que sean efectivos y accesibles.</a:t>
            </a:r>
          </a:p>
        </p:txBody>
      </p:sp>
      <p:sp>
        <p:nvSpPr>
          <p:cNvPr id="5" name="Marcador de texto 4">
            <a:extLst>
              <a:ext uri="{FF2B5EF4-FFF2-40B4-BE49-F238E27FC236}">
                <a16:creationId xmlns:a16="http://schemas.microsoft.com/office/drawing/2014/main" id="{893413BD-6791-194F-6DC1-A5D05726A03D}"/>
              </a:ext>
            </a:extLst>
          </p:cNvPr>
          <p:cNvSpPr>
            <a:spLocks noGrp="1"/>
          </p:cNvSpPr>
          <p:nvPr>
            <p:ph type="body" sz="quarter" idx="3"/>
          </p:nvPr>
        </p:nvSpPr>
        <p:spPr/>
        <p:txBody>
          <a:bodyPr/>
          <a:lstStyle/>
          <a:p>
            <a:pPr algn="ctr"/>
            <a:r>
              <a:rPr lang="es-ES" dirty="0"/>
              <a:t>VISIÓN</a:t>
            </a:r>
          </a:p>
        </p:txBody>
      </p:sp>
      <p:sp>
        <p:nvSpPr>
          <p:cNvPr id="6" name="Marcador de contenido 5">
            <a:extLst>
              <a:ext uri="{FF2B5EF4-FFF2-40B4-BE49-F238E27FC236}">
                <a16:creationId xmlns:a16="http://schemas.microsoft.com/office/drawing/2014/main" id="{6B6B7B86-A1AA-16EB-96A6-F522B3511F55}"/>
              </a:ext>
            </a:extLst>
          </p:cNvPr>
          <p:cNvSpPr>
            <a:spLocks noGrp="1"/>
          </p:cNvSpPr>
          <p:nvPr>
            <p:ph sz="quarter" idx="4"/>
          </p:nvPr>
        </p:nvSpPr>
        <p:spPr/>
        <p:txBody>
          <a:bodyPr/>
          <a:lstStyle/>
          <a:p>
            <a:r>
              <a:rPr lang="es-ES" dirty="0"/>
              <a:t>Llegar a ser una líder en el campo del desarrollo de software, innovando constantemente para crear soluciones tecnológicas que mejoren el crecimiento de la empresa y contribuyan al avance de la sociedad</a:t>
            </a:r>
            <a:br>
              <a:rPr lang="es-ES" dirty="0"/>
            </a:br>
            <a:br>
              <a:rPr lang="es-ES" dirty="0"/>
            </a:br>
            <a:r>
              <a:rPr lang="es-ES" dirty="0"/>
              <a:t> Mi visión es ser reconocida por mi capacidad para colaborar en equipos multidisciplinarios, mi pasión por aprender y mi compromiso con la excelencia en cada proyecto que emprendo.</a:t>
            </a:r>
          </a:p>
        </p:txBody>
      </p:sp>
    </p:spTree>
    <p:extLst>
      <p:ext uri="{BB962C8B-B14F-4D97-AF65-F5344CB8AC3E}">
        <p14:creationId xmlns:p14="http://schemas.microsoft.com/office/powerpoint/2010/main" val="228582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FAD005B-5343-7B47-ECA3-CCE3A0C99A49}"/>
              </a:ext>
            </a:extLst>
          </p:cNvPr>
          <p:cNvPicPr>
            <a:picLocks noChangeAspect="1"/>
          </p:cNvPicPr>
          <p:nvPr/>
        </p:nvPicPr>
        <p:blipFill>
          <a:blip r:embed="rId2"/>
          <a:stretch>
            <a:fillRect/>
          </a:stretch>
        </p:blipFill>
        <p:spPr>
          <a:xfrm>
            <a:off x="1266517" y="1103168"/>
            <a:ext cx="9855220" cy="4651664"/>
          </a:xfrm>
          <a:prstGeom prst="rect">
            <a:avLst/>
          </a:prstGeom>
        </p:spPr>
      </p:pic>
      <p:sp>
        <p:nvSpPr>
          <p:cNvPr id="4" name="CuadroTexto 3">
            <a:extLst>
              <a:ext uri="{FF2B5EF4-FFF2-40B4-BE49-F238E27FC236}">
                <a16:creationId xmlns:a16="http://schemas.microsoft.com/office/drawing/2014/main" id="{5B13E99F-04CF-55AC-7EBB-111DF2F9F067}"/>
              </a:ext>
            </a:extLst>
          </p:cNvPr>
          <p:cNvSpPr txBox="1"/>
          <p:nvPr/>
        </p:nvSpPr>
        <p:spPr>
          <a:xfrm>
            <a:off x="7135091" y="2909455"/>
            <a:ext cx="2937164" cy="1477328"/>
          </a:xfrm>
          <a:prstGeom prst="rect">
            <a:avLst/>
          </a:prstGeom>
          <a:noFill/>
        </p:spPr>
        <p:txBody>
          <a:bodyPr wrap="square" rtlCol="0">
            <a:spAutoFit/>
          </a:bodyPr>
          <a:lstStyle/>
          <a:p>
            <a:pPr marL="285750" indent="-285750" algn="ctr">
              <a:buFont typeface="Wingdings" panose="05000000000000000000" pitchFamily="2" charset="2"/>
              <a:buChar char="ü"/>
            </a:pPr>
            <a:r>
              <a:rPr lang="es-ES" dirty="0">
                <a:solidFill>
                  <a:schemeClr val="bg1"/>
                </a:solidFill>
              </a:rPr>
              <a:t>Integridad</a:t>
            </a:r>
          </a:p>
          <a:p>
            <a:pPr marL="285750" indent="-285750" algn="ctr">
              <a:buFont typeface="Wingdings" panose="05000000000000000000" pitchFamily="2" charset="2"/>
              <a:buChar char="ü"/>
            </a:pPr>
            <a:r>
              <a:rPr lang="es-ES" dirty="0">
                <a:solidFill>
                  <a:schemeClr val="bg1"/>
                </a:solidFill>
              </a:rPr>
              <a:t>Resiliencia</a:t>
            </a:r>
          </a:p>
          <a:p>
            <a:pPr marL="285750" indent="-285750" algn="ctr">
              <a:buFont typeface="Wingdings" panose="05000000000000000000" pitchFamily="2" charset="2"/>
              <a:buChar char="ü"/>
            </a:pPr>
            <a:r>
              <a:rPr lang="es-ES" dirty="0">
                <a:solidFill>
                  <a:schemeClr val="bg1"/>
                </a:solidFill>
              </a:rPr>
              <a:t>Empatía</a:t>
            </a:r>
          </a:p>
          <a:p>
            <a:pPr marL="285750" indent="-285750" algn="ctr">
              <a:buFont typeface="Wingdings" panose="05000000000000000000" pitchFamily="2" charset="2"/>
              <a:buChar char="ü"/>
            </a:pPr>
            <a:r>
              <a:rPr lang="es-ES" dirty="0">
                <a:solidFill>
                  <a:schemeClr val="bg1"/>
                </a:solidFill>
              </a:rPr>
              <a:t>Paciencia</a:t>
            </a:r>
          </a:p>
          <a:p>
            <a:pPr marL="285750" indent="-285750" algn="ctr">
              <a:buFont typeface="Wingdings" panose="05000000000000000000" pitchFamily="2" charset="2"/>
              <a:buChar char="ü"/>
            </a:pPr>
            <a:r>
              <a:rPr lang="es-ES" dirty="0">
                <a:solidFill>
                  <a:schemeClr val="bg1"/>
                </a:solidFill>
              </a:rPr>
              <a:t>Autodidacta</a:t>
            </a:r>
          </a:p>
        </p:txBody>
      </p:sp>
      <p:sp>
        <p:nvSpPr>
          <p:cNvPr id="5" name="CuadroTexto 4">
            <a:extLst>
              <a:ext uri="{FF2B5EF4-FFF2-40B4-BE49-F238E27FC236}">
                <a16:creationId xmlns:a16="http://schemas.microsoft.com/office/drawing/2014/main" id="{006270B0-96D0-4717-735A-3E03FFD987DC}"/>
              </a:ext>
            </a:extLst>
          </p:cNvPr>
          <p:cNvSpPr txBox="1"/>
          <p:nvPr/>
        </p:nvSpPr>
        <p:spPr>
          <a:xfrm>
            <a:off x="7509163" y="2163680"/>
            <a:ext cx="2189019" cy="523220"/>
          </a:xfrm>
          <a:prstGeom prst="rect">
            <a:avLst/>
          </a:prstGeom>
          <a:noFill/>
        </p:spPr>
        <p:txBody>
          <a:bodyPr wrap="square" rtlCol="0">
            <a:spAutoFit/>
          </a:bodyPr>
          <a:lstStyle/>
          <a:p>
            <a:pPr algn="ctr"/>
            <a:r>
              <a:rPr lang="es-ES" sz="2800" dirty="0">
                <a:solidFill>
                  <a:schemeClr val="bg1"/>
                </a:solidFill>
              </a:rPr>
              <a:t>VALORES</a:t>
            </a:r>
          </a:p>
        </p:txBody>
      </p:sp>
    </p:spTree>
    <p:extLst>
      <p:ext uri="{BB962C8B-B14F-4D97-AF65-F5344CB8AC3E}">
        <p14:creationId xmlns:p14="http://schemas.microsoft.com/office/powerpoint/2010/main" val="200202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00D32-23FA-0E2F-4C0C-670A47C717B3}"/>
              </a:ext>
            </a:extLst>
          </p:cNvPr>
          <p:cNvSpPr>
            <a:spLocks noGrp="1"/>
          </p:cNvSpPr>
          <p:nvPr>
            <p:ph type="title"/>
          </p:nvPr>
        </p:nvSpPr>
        <p:spPr/>
        <p:txBody>
          <a:bodyPr/>
          <a:lstStyle/>
          <a:p>
            <a:pPr algn="ctr"/>
            <a:r>
              <a:rPr lang="es-ES" dirty="0"/>
              <a:t>PERFIL PROFESIONAL</a:t>
            </a:r>
          </a:p>
        </p:txBody>
      </p:sp>
      <p:sp>
        <p:nvSpPr>
          <p:cNvPr id="4" name="CuadroTexto 3">
            <a:extLst>
              <a:ext uri="{FF2B5EF4-FFF2-40B4-BE49-F238E27FC236}">
                <a16:creationId xmlns:a16="http://schemas.microsoft.com/office/drawing/2014/main" id="{E92F5D7F-B227-ECC1-EC62-035BA2B95781}"/>
              </a:ext>
            </a:extLst>
          </p:cNvPr>
          <p:cNvSpPr txBox="1"/>
          <p:nvPr/>
        </p:nvSpPr>
        <p:spPr>
          <a:xfrm>
            <a:off x="1191491" y="2545859"/>
            <a:ext cx="8077200" cy="3416320"/>
          </a:xfrm>
          <a:prstGeom prst="rect">
            <a:avLst/>
          </a:prstGeom>
          <a:noFill/>
        </p:spPr>
        <p:txBody>
          <a:bodyPr wrap="square">
            <a:spAutoFit/>
          </a:bodyPr>
          <a:lstStyle/>
          <a:p>
            <a:r>
              <a:rPr lang="es-ES" dirty="0"/>
              <a:t>Mi perfil profesional se centra en el desarrollo de software y la ingeniería de sistemas. A lo largo de mi carrera académica, me he dedicado a adquirir </a:t>
            </a:r>
          </a:p>
          <a:p>
            <a:r>
              <a:rPr lang="es-ES" dirty="0"/>
              <a:t>una sólida formación en ingeniería de software, con un enfoque especial en desarrollo web.</a:t>
            </a:r>
            <a:br>
              <a:rPr lang="es-ES" dirty="0"/>
            </a:br>
            <a:r>
              <a:rPr lang="es-ES" dirty="0"/>
              <a:t> Durante este tiempo, he participado en numerosos proyectos prácticos que han sido parte integral de mi aprendizaje. Estos proyectos abarcan una </a:t>
            </a:r>
          </a:p>
          <a:p>
            <a:r>
              <a:rPr lang="es-ES" dirty="0"/>
              <a:t> variedad de tecnologías y lenguajes de programación, lo que me ha permitido desarrollar habilidades sólidas por ejemplo en JavaScript, Java, </a:t>
            </a:r>
            <a:r>
              <a:rPr lang="es-ES" dirty="0" err="1"/>
              <a:t>Pyton</a:t>
            </a:r>
            <a:r>
              <a:rPr lang="es-ES" dirty="0"/>
              <a:t>, HTML, CSS, y más.  </a:t>
            </a:r>
            <a:br>
              <a:rPr lang="es-ES" dirty="0"/>
            </a:br>
            <a:r>
              <a:rPr lang="es-ES" dirty="0"/>
              <a:t>A través de estos proyectos, he demostrado mi capacidad para trabajar en equipos colaborativos, resolver problemas de manera creativa y entregar soluciones de alta calidad en tiempo y forma. </a:t>
            </a:r>
          </a:p>
        </p:txBody>
      </p:sp>
      <p:pic>
        <p:nvPicPr>
          <p:cNvPr id="16" name="Imagen 15">
            <a:extLst>
              <a:ext uri="{FF2B5EF4-FFF2-40B4-BE49-F238E27FC236}">
                <a16:creationId xmlns:a16="http://schemas.microsoft.com/office/drawing/2014/main" id="{2DB63053-D0BE-409D-B941-ACE579837882}"/>
              </a:ext>
            </a:extLst>
          </p:cNvPr>
          <p:cNvPicPr>
            <a:picLocks noChangeAspect="1"/>
          </p:cNvPicPr>
          <p:nvPr/>
        </p:nvPicPr>
        <p:blipFill>
          <a:blip r:embed="rId2"/>
          <a:stretch>
            <a:fillRect/>
          </a:stretch>
        </p:blipFill>
        <p:spPr>
          <a:xfrm>
            <a:off x="8907360" y="2545859"/>
            <a:ext cx="2753567" cy="2707101"/>
          </a:xfrm>
          <a:prstGeom prst="rect">
            <a:avLst/>
          </a:prstGeom>
        </p:spPr>
      </p:pic>
    </p:spTree>
    <p:extLst>
      <p:ext uri="{BB962C8B-B14F-4D97-AF65-F5344CB8AC3E}">
        <p14:creationId xmlns:p14="http://schemas.microsoft.com/office/powerpoint/2010/main" val="169213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4779B-AD0E-4C64-D0D4-A95FEEB6B72A}"/>
              </a:ext>
            </a:extLst>
          </p:cNvPr>
          <p:cNvSpPr>
            <a:spLocks noGrp="1"/>
          </p:cNvSpPr>
          <p:nvPr>
            <p:ph type="title"/>
          </p:nvPr>
        </p:nvSpPr>
        <p:spPr>
          <a:xfrm>
            <a:off x="581193" y="729658"/>
            <a:ext cx="11029616" cy="847782"/>
          </a:xfrm>
        </p:spPr>
        <p:txBody>
          <a:bodyPr/>
          <a:lstStyle/>
          <a:p>
            <a:pPr algn="ctr"/>
            <a:r>
              <a:rPr lang="es-ES" dirty="0"/>
              <a:t>Información del ícono.</a:t>
            </a:r>
          </a:p>
        </p:txBody>
      </p:sp>
      <p:sp>
        <p:nvSpPr>
          <p:cNvPr id="3" name="Marcador de texto 2">
            <a:extLst>
              <a:ext uri="{FF2B5EF4-FFF2-40B4-BE49-F238E27FC236}">
                <a16:creationId xmlns:a16="http://schemas.microsoft.com/office/drawing/2014/main" id="{65593710-4528-2390-1CFD-FD476B8E1EB5}"/>
              </a:ext>
            </a:extLst>
          </p:cNvPr>
          <p:cNvSpPr>
            <a:spLocks noGrp="1"/>
          </p:cNvSpPr>
          <p:nvPr>
            <p:ph type="body" idx="1"/>
          </p:nvPr>
        </p:nvSpPr>
        <p:spPr>
          <a:xfrm>
            <a:off x="1886742" y="2031814"/>
            <a:ext cx="5087075" cy="536005"/>
          </a:xfrm>
        </p:spPr>
        <p:txBody>
          <a:bodyPr/>
          <a:lstStyle/>
          <a:p>
            <a:pPr algn="ctr"/>
            <a:r>
              <a:rPr lang="es-ES" sz="2000" dirty="0"/>
              <a:t>ÍCONO</a:t>
            </a:r>
          </a:p>
        </p:txBody>
      </p:sp>
      <p:sp>
        <p:nvSpPr>
          <p:cNvPr id="5" name="Marcador de texto 4">
            <a:extLst>
              <a:ext uri="{FF2B5EF4-FFF2-40B4-BE49-F238E27FC236}">
                <a16:creationId xmlns:a16="http://schemas.microsoft.com/office/drawing/2014/main" id="{2A4F4184-6E05-5D3E-F3CE-DF7D91E5E4D4}"/>
              </a:ext>
            </a:extLst>
          </p:cNvPr>
          <p:cNvSpPr>
            <a:spLocks noGrp="1"/>
          </p:cNvSpPr>
          <p:nvPr>
            <p:ph type="body" sz="quarter" idx="3"/>
          </p:nvPr>
        </p:nvSpPr>
        <p:spPr>
          <a:xfrm>
            <a:off x="4310828" y="1972743"/>
            <a:ext cx="5087073" cy="553373"/>
          </a:xfrm>
        </p:spPr>
        <p:txBody>
          <a:bodyPr/>
          <a:lstStyle/>
          <a:p>
            <a:pPr algn="ctr"/>
            <a:r>
              <a:rPr lang="es-ES" sz="2000" dirty="0"/>
              <a:t>FAVICON WEB</a:t>
            </a:r>
          </a:p>
        </p:txBody>
      </p:sp>
      <p:pic>
        <p:nvPicPr>
          <p:cNvPr id="16" name="Marcador de contenido 15">
            <a:extLst>
              <a:ext uri="{FF2B5EF4-FFF2-40B4-BE49-F238E27FC236}">
                <a16:creationId xmlns:a16="http://schemas.microsoft.com/office/drawing/2014/main" id="{29152B5F-524A-8870-C910-CF8799EF87FC}"/>
              </a:ext>
            </a:extLst>
          </p:cNvPr>
          <p:cNvPicPr>
            <a:picLocks noGrp="1" noChangeAspect="1"/>
          </p:cNvPicPr>
          <p:nvPr>
            <p:ph sz="half" idx="2"/>
          </p:nvPr>
        </p:nvPicPr>
        <p:blipFill>
          <a:blip r:embed="rId2"/>
          <a:stretch>
            <a:fillRect/>
          </a:stretch>
        </p:blipFill>
        <p:spPr>
          <a:xfrm>
            <a:off x="2710863" y="2471935"/>
            <a:ext cx="3568154" cy="2107441"/>
          </a:xfrm>
        </p:spPr>
      </p:pic>
      <p:pic>
        <p:nvPicPr>
          <p:cNvPr id="18" name="Imagen 17">
            <a:extLst>
              <a:ext uri="{FF2B5EF4-FFF2-40B4-BE49-F238E27FC236}">
                <a16:creationId xmlns:a16="http://schemas.microsoft.com/office/drawing/2014/main" id="{2BCB3228-1E04-2182-B819-769E32EED234}"/>
              </a:ext>
            </a:extLst>
          </p:cNvPr>
          <p:cNvPicPr>
            <a:picLocks noChangeAspect="1"/>
          </p:cNvPicPr>
          <p:nvPr/>
        </p:nvPicPr>
        <p:blipFill>
          <a:blip r:embed="rId3"/>
          <a:stretch>
            <a:fillRect/>
          </a:stretch>
        </p:blipFill>
        <p:spPr>
          <a:xfrm>
            <a:off x="6096000" y="2471936"/>
            <a:ext cx="1516731" cy="1712137"/>
          </a:xfrm>
          <a:prstGeom prst="rect">
            <a:avLst/>
          </a:prstGeom>
        </p:spPr>
      </p:pic>
      <p:sp>
        <p:nvSpPr>
          <p:cNvPr id="20" name="Marcador de contenido 3">
            <a:extLst>
              <a:ext uri="{FF2B5EF4-FFF2-40B4-BE49-F238E27FC236}">
                <a16:creationId xmlns:a16="http://schemas.microsoft.com/office/drawing/2014/main" id="{C6E81EF3-96CA-DC71-29F0-29D1CB546F08}"/>
              </a:ext>
            </a:extLst>
          </p:cNvPr>
          <p:cNvSpPr txBox="1">
            <a:spLocks/>
          </p:cNvSpPr>
          <p:nvPr/>
        </p:nvSpPr>
        <p:spPr>
          <a:xfrm>
            <a:off x="3094651" y="4801049"/>
            <a:ext cx="5393100" cy="154896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r>
              <a:rPr lang="es-ES" dirty="0"/>
              <a:t>Slogan: </a:t>
            </a:r>
            <a:br>
              <a:rPr lang="es-ES" dirty="0"/>
            </a:br>
            <a:r>
              <a:rPr lang="es-ES" dirty="0"/>
              <a:t>"Donde la creatividad encuentra su camino digital“</a:t>
            </a:r>
          </a:p>
          <a:p>
            <a:pPr algn="ctr"/>
            <a:r>
              <a:rPr lang="es-ES" dirty="0"/>
              <a:t>Tipo: </a:t>
            </a:r>
            <a:br>
              <a:rPr lang="es-ES" dirty="0"/>
            </a:br>
            <a:r>
              <a:rPr lang="es-ES" dirty="0"/>
              <a:t>Black Mango</a:t>
            </a:r>
          </a:p>
        </p:txBody>
      </p:sp>
    </p:spTree>
    <p:extLst>
      <p:ext uri="{BB962C8B-B14F-4D97-AF65-F5344CB8AC3E}">
        <p14:creationId xmlns:p14="http://schemas.microsoft.com/office/powerpoint/2010/main" val="134777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54A92-4C97-5CD5-F91A-4C99A2FBA427}"/>
              </a:ext>
            </a:extLst>
          </p:cNvPr>
          <p:cNvSpPr>
            <a:spLocks noGrp="1"/>
          </p:cNvSpPr>
          <p:nvPr>
            <p:ph type="title"/>
          </p:nvPr>
        </p:nvSpPr>
        <p:spPr/>
        <p:txBody>
          <a:bodyPr/>
          <a:lstStyle/>
          <a:p>
            <a:r>
              <a:rPr lang="es-ES" dirty="0"/>
              <a:t>Información de la página</a:t>
            </a:r>
          </a:p>
        </p:txBody>
      </p:sp>
      <p:sp>
        <p:nvSpPr>
          <p:cNvPr id="3" name="Marcador de texto 2">
            <a:extLst>
              <a:ext uri="{FF2B5EF4-FFF2-40B4-BE49-F238E27FC236}">
                <a16:creationId xmlns:a16="http://schemas.microsoft.com/office/drawing/2014/main" id="{8F243089-8A4F-5FD5-4FA6-587B59320098}"/>
              </a:ext>
            </a:extLst>
          </p:cNvPr>
          <p:cNvSpPr>
            <a:spLocks noGrp="1"/>
          </p:cNvSpPr>
          <p:nvPr>
            <p:ph type="body" idx="1"/>
          </p:nvPr>
        </p:nvSpPr>
        <p:spPr/>
        <p:txBody>
          <a:bodyPr/>
          <a:lstStyle/>
          <a:p>
            <a:r>
              <a:rPr lang="es-ES" dirty="0"/>
              <a:t>COLORES DEL PORTAFOLIO WEB</a:t>
            </a:r>
          </a:p>
        </p:txBody>
      </p:sp>
      <p:sp>
        <p:nvSpPr>
          <p:cNvPr id="4" name="Marcador de contenido 3">
            <a:extLst>
              <a:ext uri="{FF2B5EF4-FFF2-40B4-BE49-F238E27FC236}">
                <a16:creationId xmlns:a16="http://schemas.microsoft.com/office/drawing/2014/main" id="{3BC5296E-DD98-38F0-72DF-1D76EE9BB8AF}"/>
              </a:ext>
            </a:extLst>
          </p:cNvPr>
          <p:cNvSpPr>
            <a:spLocks noGrp="1"/>
          </p:cNvSpPr>
          <p:nvPr>
            <p:ph sz="half" idx="2"/>
          </p:nvPr>
        </p:nvSpPr>
        <p:spPr>
          <a:xfrm>
            <a:off x="702900" y="2926052"/>
            <a:ext cx="5393100" cy="3502457"/>
          </a:xfrm>
        </p:spPr>
        <p:txBody>
          <a:bodyPr>
            <a:normAutofit fontScale="92500" lnSpcReduction="10000"/>
          </a:bodyPr>
          <a:lstStyle/>
          <a:p>
            <a:r>
              <a:rPr lang="es-ES" b="1" dirty="0"/>
              <a:t>Color Principal (60%) - #f4d7d6(Lila)</a:t>
            </a:r>
            <a:r>
              <a:rPr lang="es-ES" dirty="0"/>
              <a:t>: Utilizo el lila como color principal para el fondo y otras áreas importantes del sitio. Está asociado con la creatividad y la originalidad lo sugiere que mi plataforma fomenta la creatividad y la innovación en la creación de soluciones únicas y originales.</a:t>
            </a:r>
          </a:p>
          <a:p>
            <a:r>
              <a:rPr lang="es-ES" b="1" dirty="0"/>
              <a:t>Color Secundario (30%) - Negro</a:t>
            </a:r>
            <a:r>
              <a:rPr lang="es-ES" dirty="0"/>
              <a:t>: Usa el negro como color secundario para resaltar ciertos elementos del diseño, como texto, botones o áreas de contenido. </a:t>
            </a:r>
          </a:p>
          <a:p>
            <a:r>
              <a:rPr lang="es-ES" b="1" dirty="0"/>
              <a:t>Color de Acento (10%) - Blanco</a:t>
            </a:r>
            <a:r>
              <a:rPr lang="es-ES" dirty="0"/>
              <a:t>: El blanco puedo utilizarlo para áreas de texto, espacios en blanco y otros elementos que necesiten destacarse contra el fondo lila y el contraste del negro.</a:t>
            </a:r>
          </a:p>
        </p:txBody>
      </p:sp>
      <p:sp>
        <p:nvSpPr>
          <p:cNvPr id="5" name="Marcador de texto 4">
            <a:extLst>
              <a:ext uri="{FF2B5EF4-FFF2-40B4-BE49-F238E27FC236}">
                <a16:creationId xmlns:a16="http://schemas.microsoft.com/office/drawing/2014/main" id="{BB90E5AF-C2E7-4FF8-6E68-9E3C952675AC}"/>
              </a:ext>
            </a:extLst>
          </p:cNvPr>
          <p:cNvSpPr>
            <a:spLocks noGrp="1"/>
          </p:cNvSpPr>
          <p:nvPr>
            <p:ph type="body" sz="quarter" idx="3"/>
          </p:nvPr>
        </p:nvSpPr>
        <p:spPr/>
        <p:txBody>
          <a:bodyPr/>
          <a:lstStyle/>
          <a:p>
            <a:pPr algn="ctr"/>
            <a:r>
              <a:rPr lang="es-ES" dirty="0"/>
              <a:t>FUETE WEB Y PALETA </a:t>
            </a:r>
          </a:p>
        </p:txBody>
      </p:sp>
      <p:sp>
        <p:nvSpPr>
          <p:cNvPr id="6" name="Marcador de contenido 5">
            <a:extLst>
              <a:ext uri="{FF2B5EF4-FFF2-40B4-BE49-F238E27FC236}">
                <a16:creationId xmlns:a16="http://schemas.microsoft.com/office/drawing/2014/main" id="{8A611C66-D806-A96E-FE64-FADA614D5392}"/>
              </a:ext>
            </a:extLst>
          </p:cNvPr>
          <p:cNvSpPr>
            <a:spLocks noGrp="1"/>
          </p:cNvSpPr>
          <p:nvPr>
            <p:ph sz="quarter" idx="4"/>
          </p:nvPr>
        </p:nvSpPr>
        <p:spPr/>
        <p:txBody>
          <a:bodyPr>
            <a:normAutofit fontScale="92500" lnSpcReduction="10000"/>
          </a:bodyPr>
          <a:lstStyle/>
          <a:p>
            <a:pPr algn="ctr"/>
            <a:r>
              <a:rPr lang="es-E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Fuente web para títulos y párrafos:</a:t>
            </a:r>
            <a:br>
              <a:rPr lang="es-E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r>
              <a:rPr lang="es-E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Arial</a:t>
            </a:r>
          </a:p>
          <a:p>
            <a:pPr algn="ctr"/>
            <a:r>
              <a:rPr lang="es-E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Paleta de colores: </a:t>
            </a:r>
          </a:p>
          <a:p>
            <a:pPr marL="0" indent="0" algn="ctr">
              <a:buNone/>
            </a:pPr>
            <a:endParaRPr lang="es-E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pic>
        <p:nvPicPr>
          <p:cNvPr id="8" name="Imagen 7">
            <a:extLst>
              <a:ext uri="{FF2B5EF4-FFF2-40B4-BE49-F238E27FC236}">
                <a16:creationId xmlns:a16="http://schemas.microsoft.com/office/drawing/2014/main" id="{9A90C26B-2952-669D-48B7-FCF98AB46105}"/>
              </a:ext>
            </a:extLst>
          </p:cNvPr>
          <p:cNvPicPr>
            <a:picLocks noChangeAspect="1"/>
          </p:cNvPicPr>
          <p:nvPr/>
        </p:nvPicPr>
        <p:blipFill>
          <a:blip r:embed="rId2"/>
          <a:stretch>
            <a:fillRect/>
          </a:stretch>
        </p:blipFill>
        <p:spPr>
          <a:xfrm>
            <a:off x="8399837" y="4012327"/>
            <a:ext cx="514422" cy="1619476"/>
          </a:xfrm>
          <a:prstGeom prst="rect">
            <a:avLst/>
          </a:prstGeom>
        </p:spPr>
      </p:pic>
      <p:pic>
        <p:nvPicPr>
          <p:cNvPr id="10" name="Imagen 9">
            <a:extLst>
              <a:ext uri="{FF2B5EF4-FFF2-40B4-BE49-F238E27FC236}">
                <a16:creationId xmlns:a16="http://schemas.microsoft.com/office/drawing/2014/main" id="{EED38408-26CB-6D54-34DE-EA578F99D965}"/>
              </a:ext>
            </a:extLst>
          </p:cNvPr>
          <p:cNvPicPr>
            <a:picLocks noChangeAspect="1"/>
          </p:cNvPicPr>
          <p:nvPr/>
        </p:nvPicPr>
        <p:blipFill>
          <a:blip r:embed="rId3"/>
          <a:stretch>
            <a:fillRect/>
          </a:stretch>
        </p:blipFill>
        <p:spPr>
          <a:xfrm>
            <a:off x="9355801" y="4012327"/>
            <a:ext cx="514422" cy="1619476"/>
          </a:xfrm>
          <a:prstGeom prst="rect">
            <a:avLst/>
          </a:prstGeom>
        </p:spPr>
      </p:pic>
    </p:spTree>
    <p:extLst>
      <p:ext uri="{BB962C8B-B14F-4D97-AF65-F5344CB8AC3E}">
        <p14:creationId xmlns:p14="http://schemas.microsoft.com/office/powerpoint/2010/main" val="74922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B6810-01C4-7217-3E00-E2B68C32B352}"/>
              </a:ext>
            </a:extLst>
          </p:cNvPr>
          <p:cNvSpPr>
            <a:spLocks noGrp="1"/>
          </p:cNvSpPr>
          <p:nvPr>
            <p:ph type="title"/>
          </p:nvPr>
        </p:nvSpPr>
        <p:spPr/>
        <p:txBody>
          <a:bodyPr/>
          <a:lstStyle/>
          <a:p>
            <a:pPr algn="ctr"/>
            <a:r>
              <a:rPr lang="es-ES" dirty="0"/>
              <a:t>Interpretación del león</a:t>
            </a:r>
          </a:p>
        </p:txBody>
      </p:sp>
      <p:sp>
        <p:nvSpPr>
          <p:cNvPr id="3" name="Marcador de contenido 2">
            <a:extLst>
              <a:ext uri="{FF2B5EF4-FFF2-40B4-BE49-F238E27FC236}">
                <a16:creationId xmlns:a16="http://schemas.microsoft.com/office/drawing/2014/main" id="{77013192-4DB8-3DB0-9E93-045290686BCF}"/>
              </a:ext>
            </a:extLst>
          </p:cNvPr>
          <p:cNvSpPr>
            <a:spLocks noGrp="1"/>
          </p:cNvSpPr>
          <p:nvPr>
            <p:ph sz="half" idx="1"/>
          </p:nvPr>
        </p:nvSpPr>
        <p:spPr>
          <a:xfrm>
            <a:off x="1689905" y="2283421"/>
            <a:ext cx="8812189" cy="3633047"/>
          </a:xfrm>
        </p:spPr>
        <p:txBody>
          <a:bodyPr>
            <a:normAutofit/>
          </a:bodyPr>
          <a:lstStyle/>
          <a:p>
            <a:pPr>
              <a:buFont typeface="Arial" panose="020B0604020202020204" pitchFamily="34" charset="0"/>
              <a:buChar char="•"/>
            </a:pPr>
            <a:r>
              <a:rPr lang="es-ES" b="1" dirty="0"/>
              <a:t>Poder y Eficacia en el Desarrollo:</a:t>
            </a:r>
            <a:r>
              <a:rPr lang="es-ES" dirty="0"/>
              <a:t> El león simboliza el poder y la eficacia en la ejecución de tareas, lo que representa la capacidad de mi página para ofrecer soluciones robustas y efectivas a los problemas de software.</a:t>
            </a:r>
          </a:p>
          <a:p>
            <a:pPr>
              <a:buFont typeface="Arial" panose="020B0604020202020204" pitchFamily="34" charset="0"/>
              <a:buChar char="•"/>
            </a:pPr>
            <a:r>
              <a:rPr lang="es-ES" b="1" dirty="0"/>
              <a:t>Liderazgo en Innovación:</a:t>
            </a:r>
            <a:r>
              <a:rPr lang="es-ES" dirty="0"/>
              <a:t> Al igual que el león es el rey de la selva, quiero que mi página comunique un liderazgo en innovación dentro del campo del desarrollo de software. Sugiriendo así, que mi plataforma es pionera en la introducción de nuevas tecnologías y enfoques en el desarrollo de software.</a:t>
            </a:r>
          </a:p>
          <a:p>
            <a:pPr>
              <a:buFont typeface="Arial" panose="020B0604020202020204" pitchFamily="34" charset="0"/>
              <a:buChar char="•"/>
            </a:pPr>
            <a:r>
              <a:rPr lang="es-ES" b="1" dirty="0"/>
              <a:t>Valentía para Afrontar Desafíos:</a:t>
            </a:r>
            <a:r>
              <a:rPr lang="es-ES" dirty="0"/>
              <a:t> Los leones son conocidos por su valentía lo que representa la disposición de mi página para afrontar desafíos técnicos y resolver problemas complejos con determinación y coraje.</a:t>
            </a:r>
          </a:p>
          <a:p>
            <a:endParaRPr lang="es-ES" dirty="0"/>
          </a:p>
        </p:txBody>
      </p:sp>
    </p:spTree>
    <p:extLst>
      <p:ext uri="{BB962C8B-B14F-4D97-AF65-F5344CB8AC3E}">
        <p14:creationId xmlns:p14="http://schemas.microsoft.com/office/powerpoint/2010/main" val="169881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785DB-8E6B-4815-75EB-12A588B97595}"/>
              </a:ext>
            </a:extLst>
          </p:cNvPr>
          <p:cNvSpPr>
            <a:spLocks noGrp="1"/>
          </p:cNvSpPr>
          <p:nvPr>
            <p:ph type="title"/>
          </p:nvPr>
        </p:nvSpPr>
        <p:spPr/>
        <p:txBody>
          <a:bodyPr/>
          <a:lstStyle/>
          <a:p>
            <a:pPr algn="ctr"/>
            <a:r>
              <a:rPr lang="es-ES" dirty="0"/>
              <a:t>Contacto</a:t>
            </a:r>
          </a:p>
        </p:txBody>
      </p:sp>
      <p:sp>
        <p:nvSpPr>
          <p:cNvPr id="3" name="Marcador de texto 2">
            <a:extLst>
              <a:ext uri="{FF2B5EF4-FFF2-40B4-BE49-F238E27FC236}">
                <a16:creationId xmlns:a16="http://schemas.microsoft.com/office/drawing/2014/main" id="{280D6775-D336-148C-8ABD-8E942517EDB2}"/>
              </a:ext>
            </a:extLst>
          </p:cNvPr>
          <p:cNvSpPr>
            <a:spLocks noGrp="1"/>
          </p:cNvSpPr>
          <p:nvPr>
            <p:ph type="body" idx="1"/>
          </p:nvPr>
        </p:nvSpPr>
        <p:spPr>
          <a:xfrm>
            <a:off x="734206" y="2250892"/>
            <a:ext cx="5087075" cy="536005"/>
          </a:xfrm>
        </p:spPr>
        <p:txBody>
          <a:bodyPr/>
          <a:lstStyle/>
          <a:p>
            <a:endParaRPr lang="es-ES" dirty="0"/>
          </a:p>
        </p:txBody>
      </p:sp>
      <p:sp>
        <p:nvSpPr>
          <p:cNvPr id="4" name="Marcador de contenido 3">
            <a:extLst>
              <a:ext uri="{FF2B5EF4-FFF2-40B4-BE49-F238E27FC236}">
                <a16:creationId xmlns:a16="http://schemas.microsoft.com/office/drawing/2014/main" id="{D5CDCBE7-44D5-888B-41C0-6142F996596C}"/>
              </a:ext>
            </a:extLst>
          </p:cNvPr>
          <p:cNvSpPr>
            <a:spLocks noGrp="1"/>
          </p:cNvSpPr>
          <p:nvPr>
            <p:ph sz="half" idx="2"/>
          </p:nvPr>
        </p:nvSpPr>
        <p:spPr/>
        <p:txBody>
          <a:bodyPr/>
          <a:lstStyle/>
          <a:p>
            <a:r>
              <a:rPr lang="es-ES" dirty="0"/>
              <a:t>Correo:</a:t>
            </a:r>
            <a:br>
              <a:rPr lang="es-ES" dirty="0"/>
            </a:br>
            <a:r>
              <a:rPr lang="es-ES" dirty="0">
                <a:hlinkClick r:id="rId2"/>
              </a:rPr>
              <a:t>jmonteroa1@ucenfotec.ac.cr</a:t>
            </a:r>
            <a:endParaRPr lang="es-ES" dirty="0"/>
          </a:p>
          <a:p>
            <a:r>
              <a:rPr lang="es-ES" dirty="0"/>
              <a:t>WhatsApp:</a:t>
            </a:r>
            <a:br>
              <a:rPr lang="es-ES" dirty="0"/>
            </a:br>
            <a:r>
              <a:rPr lang="es-ES" dirty="0"/>
              <a:t>63461211</a:t>
            </a:r>
          </a:p>
          <a:p>
            <a:r>
              <a:rPr lang="es-ES" dirty="0"/>
              <a:t>Dirección Web:</a:t>
            </a:r>
            <a:br>
              <a:rPr lang="es-ES" dirty="0"/>
            </a:br>
            <a:r>
              <a:rPr lang="es-ES" dirty="0"/>
              <a:t>www.jmadeveloper.com</a:t>
            </a:r>
          </a:p>
        </p:txBody>
      </p:sp>
      <p:sp>
        <p:nvSpPr>
          <p:cNvPr id="5" name="Marcador de texto 4">
            <a:extLst>
              <a:ext uri="{FF2B5EF4-FFF2-40B4-BE49-F238E27FC236}">
                <a16:creationId xmlns:a16="http://schemas.microsoft.com/office/drawing/2014/main" id="{CAF0F25D-1679-3D0A-2AEC-92A1505B994E}"/>
              </a:ext>
            </a:extLst>
          </p:cNvPr>
          <p:cNvSpPr>
            <a:spLocks noGrp="1"/>
          </p:cNvSpPr>
          <p:nvPr>
            <p:ph type="body" sz="quarter" idx="3"/>
          </p:nvPr>
        </p:nvSpPr>
        <p:spPr/>
        <p:txBody>
          <a:bodyPr/>
          <a:lstStyle/>
          <a:p>
            <a:r>
              <a:rPr lang="es-ES" dirty="0"/>
              <a:t>Enlaces</a:t>
            </a:r>
          </a:p>
        </p:txBody>
      </p:sp>
      <p:sp>
        <p:nvSpPr>
          <p:cNvPr id="6" name="Marcador de contenido 5">
            <a:extLst>
              <a:ext uri="{FF2B5EF4-FFF2-40B4-BE49-F238E27FC236}">
                <a16:creationId xmlns:a16="http://schemas.microsoft.com/office/drawing/2014/main" id="{13EE5BB2-AECD-8486-8F70-D1087ED68825}"/>
              </a:ext>
            </a:extLst>
          </p:cNvPr>
          <p:cNvSpPr>
            <a:spLocks noGrp="1"/>
          </p:cNvSpPr>
          <p:nvPr>
            <p:ph sz="quarter" idx="4"/>
          </p:nvPr>
        </p:nvSpPr>
        <p:spPr>
          <a:xfrm>
            <a:off x="6096000" y="2926051"/>
            <a:ext cx="5393100" cy="2934999"/>
          </a:xfrm>
        </p:spPr>
        <p:txBody>
          <a:bodyPr/>
          <a:lstStyle/>
          <a:p>
            <a:pPr>
              <a:buFont typeface="Arial" panose="020B0604020202020204" pitchFamily="34" charset="0"/>
              <a:buChar char="•"/>
            </a:pPr>
            <a:r>
              <a:rPr lang="es-ES" dirty="0"/>
              <a:t>GitHub:</a:t>
            </a:r>
            <a:br>
              <a:rPr lang="es-ES" dirty="0"/>
            </a:br>
            <a:r>
              <a:rPr lang="es-ES" dirty="0">
                <a:hlinkClick r:id="rId3"/>
              </a:rPr>
              <a:t>https://github.com/jossmoar</a:t>
            </a:r>
            <a:endParaRPr lang="es-ES" dirty="0"/>
          </a:p>
          <a:p>
            <a:pPr>
              <a:buFont typeface="Arial" panose="020B0604020202020204" pitchFamily="34" charset="0"/>
              <a:buChar char="•"/>
            </a:pPr>
            <a:r>
              <a:rPr lang="es-ES" dirty="0" err="1"/>
              <a:t>Linkedin</a:t>
            </a:r>
            <a:r>
              <a:rPr lang="es-ES" dirty="0"/>
              <a:t>:</a:t>
            </a:r>
            <a:br>
              <a:rPr lang="es-ES" dirty="0"/>
            </a:br>
            <a:r>
              <a:rPr lang="es-ES" dirty="0"/>
              <a:t>https://www.linkedin.com/in/joselin-montero-arias-8aa641239/</a:t>
            </a:r>
          </a:p>
        </p:txBody>
      </p:sp>
    </p:spTree>
    <p:extLst>
      <p:ext uri="{BB962C8B-B14F-4D97-AF65-F5344CB8AC3E}">
        <p14:creationId xmlns:p14="http://schemas.microsoft.com/office/powerpoint/2010/main" val="1439500896"/>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1269</TotalTime>
  <Words>631</Words>
  <Application>Microsoft Office PowerPoint</Application>
  <PresentationFormat>Panorámica</PresentationFormat>
  <Paragraphs>53</Paragraphs>
  <Slides>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Gill Sans MT</vt:lpstr>
      <vt:lpstr>Wingdings</vt:lpstr>
      <vt:lpstr>Wingdings 2</vt:lpstr>
      <vt:lpstr>Personalizado</vt:lpstr>
      <vt:lpstr>Imagen web</vt:lpstr>
      <vt:lpstr>índice</vt:lpstr>
      <vt:lpstr>Presentación de PowerPoint</vt:lpstr>
      <vt:lpstr>Presentación de PowerPoint</vt:lpstr>
      <vt:lpstr>PERFIL PROFESIONAL</vt:lpstr>
      <vt:lpstr>Información del ícono.</vt:lpstr>
      <vt:lpstr>Información de la página</vt:lpstr>
      <vt:lpstr>Interpretación del león</vt:lpstr>
      <vt:lpstr>Contacto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 web</dc:title>
  <dc:creator>Josi Montero</dc:creator>
  <cp:lastModifiedBy>Josi Montero</cp:lastModifiedBy>
  <cp:revision>1</cp:revision>
  <dcterms:created xsi:type="dcterms:W3CDTF">2024-02-23T01:39:17Z</dcterms:created>
  <dcterms:modified xsi:type="dcterms:W3CDTF">2024-02-23T22:49:16Z</dcterms:modified>
</cp:coreProperties>
</file>