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e846987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e846987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e8469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de8469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6082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4300 Project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450550" y="3413150"/>
            <a:ext cx="6505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/>
              <a:t>Group I: Jose Soto, Tomik Baghramian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/>
              <a:t>Cedrik Jay Toledo, Bruce Chua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Topic: Image Processing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our project is about: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Functional image processing algorithm done on Raspberry pi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Understanding the performance of image processing on computer architecture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want to accomplish: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Implement image processing on a Raspberry Pi device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input an image and an different image is </a:t>
            </a:r>
            <a:r>
              <a:rPr b="1" lang="en"/>
              <a:t>outputted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Grey scaled image input -&gt; Colored image output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51" y="2242875"/>
            <a:ext cx="7337075" cy="1576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