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57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D74-2F88-41CD-8818-31047FD6A70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4F5A-B8BA-4E07-ABCF-69A4E92B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1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D74-2F88-41CD-8818-31047FD6A70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4F5A-B8BA-4E07-ABCF-69A4E92B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D74-2F88-41CD-8818-31047FD6A70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4F5A-B8BA-4E07-ABCF-69A4E92B2FA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682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D74-2F88-41CD-8818-31047FD6A70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4F5A-B8BA-4E07-ABCF-69A4E92B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30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D74-2F88-41CD-8818-31047FD6A70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4F5A-B8BA-4E07-ABCF-69A4E92B2FA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7568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D74-2F88-41CD-8818-31047FD6A70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4F5A-B8BA-4E07-ABCF-69A4E92B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52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D74-2F88-41CD-8818-31047FD6A70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4F5A-B8BA-4E07-ABCF-69A4E92B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05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D74-2F88-41CD-8818-31047FD6A70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4F5A-B8BA-4E07-ABCF-69A4E92B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2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D74-2F88-41CD-8818-31047FD6A70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4F5A-B8BA-4E07-ABCF-69A4E92B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3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D74-2F88-41CD-8818-31047FD6A70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4F5A-B8BA-4E07-ABCF-69A4E92B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3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D74-2F88-41CD-8818-31047FD6A70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4F5A-B8BA-4E07-ABCF-69A4E92B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4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D74-2F88-41CD-8818-31047FD6A70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4F5A-B8BA-4E07-ABCF-69A4E92B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9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D74-2F88-41CD-8818-31047FD6A70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4F5A-B8BA-4E07-ABCF-69A4E92B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9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D74-2F88-41CD-8818-31047FD6A70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4F5A-B8BA-4E07-ABCF-69A4E92B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D74-2F88-41CD-8818-31047FD6A70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4F5A-B8BA-4E07-ABCF-69A4E92B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3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D74-2F88-41CD-8818-31047FD6A70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4F5A-B8BA-4E07-ABCF-69A4E92B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2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7FD74-2F88-41CD-8818-31047FD6A70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5D4F5A-B8BA-4E07-ABCF-69A4E92B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4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atdrinkbetter.com/wp-content/uploads/2014/08/Happy-Farmer.jpg" TargetMode="External"/><Relationship Id="rId3" Type="http://schemas.openxmlformats.org/officeDocument/2006/relationships/hyperlink" Target="http://images.wisegeek.com/male-sweats-outside.jpg" TargetMode="External"/><Relationship Id="rId7" Type="http://schemas.openxmlformats.org/officeDocument/2006/relationships/hyperlink" Target="http://static1.fitbit.com/simple.b-cssdisabled-png.hc67aac363566dacfc23446af553b9bd8.pack?items=%2Fcontent%2Fassets%2Fflex%2Fimages%2Fapp-dashboard%2Fflex.png" TargetMode="External"/><Relationship Id="rId2" Type="http://schemas.openxmlformats.org/officeDocument/2006/relationships/hyperlink" Target="http://i2.cdn.turner.com/money/2010/07/07/news/economy/farm_worker_jobs/migrant_workers_ji.top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ic.bhphotovideo.com/explora/sites/default/files/Color-Temperature.jpg" TargetMode="External"/><Relationship Id="rId5" Type="http://schemas.openxmlformats.org/officeDocument/2006/relationships/hyperlink" Target="http://cdn.marksdailyapple.com/wordpress/wp-content/uploads/2014/10/heartrate.jpg" TargetMode="External"/><Relationship Id="rId4" Type="http://schemas.openxmlformats.org/officeDocument/2006/relationships/hyperlink" Target="http://www.doctorsexpressdanbury.com/wp-content/uploads/heat-stroke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AgriHealth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By: José D. Soto Rivera</a:t>
            </a:r>
          </a:p>
          <a:p>
            <a:r>
              <a:rPr lang="en-US" dirty="0" smtClean="0"/>
              <a:t>Julio Morales</a:t>
            </a:r>
          </a:p>
          <a:p>
            <a:r>
              <a:rPr lang="en-US" dirty="0" err="1" smtClean="0"/>
              <a:t>Jia</a:t>
            </a:r>
            <a:r>
              <a:rPr lang="en-US" dirty="0" smtClean="0"/>
              <a:t> Liu</a:t>
            </a:r>
          </a:p>
          <a:p>
            <a:r>
              <a:rPr lang="en-US" dirty="0" smtClean="0"/>
              <a:t>Eduardo Villa</a:t>
            </a:r>
            <a:endParaRPr lang="en-US" dirty="0"/>
          </a:p>
        </p:txBody>
      </p:sp>
      <p:pic>
        <p:nvPicPr>
          <p:cNvPr id="5122" name="Picture 2" descr="http://eatdrinkbetter.com/wp-content/uploads/2014/08/Happy-Farm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79" y="1930112"/>
            <a:ext cx="4826430" cy="321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71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1028" name="Picture 4" descr="http://i2.cdn.turner.com/money/2010/07/07/news/economy/farm_worker_jobs/migrant_workers_ji.top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384" y="3589314"/>
            <a:ext cx="3562618" cy="300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ages.wisegeek.com/male-sweats-outsi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81467"/>
            <a:ext cx="4291185" cy="305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doctorsexpressdanbury.com/wp-content/uploads/heat-strok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730" y="1607544"/>
            <a:ext cx="1368592" cy="161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5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Agrihealth</a:t>
            </a:r>
            <a:r>
              <a:rPr lang="en-US" dirty="0" smtClean="0"/>
              <a:t> Device</a:t>
            </a:r>
            <a:endParaRPr lang="en-US" dirty="0"/>
          </a:p>
        </p:txBody>
      </p:sp>
      <p:pic>
        <p:nvPicPr>
          <p:cNvPr id="2050" name="Picture 2" descr="AgriHealth – screenshot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5" y="1748299"/>
            <a:ext cx="5895994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eb01.marksdailyapple.com/wordpress/wp-content/uploads/2014/10/heartrate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161" y="1748299"/>
            <a:ext cx="2926080" cy="21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tatic.bhphotovideo.com/explora/sites/default/files/Color-Temperatu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378" y="4066215"/>
            <a:ext cx="3076863" cy="173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49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3076" name="Picture 4" descr="AgriHealth – screenshot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360" y="1270000"/>
            <a:ext cx="7645998" cy="543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4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95" y="1552756"/>
            <a:ext cx="10008494" cy="428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8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pic>
        <p:nvPicPr>
          <p:cNvPr id="4098" name="Picture 2" descr="http://static1.fitbit.com/simple.b-cssdisabled-png.hc67aac363566dacfc23446af553b9bd8.pack?items=%2Fcontent%2Fassets%2Fflex%2Fimages%2Fapp-dashboard%2Fflex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13" y="2150627"/>
            <a:ext cx="3152794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theaddictionhotline.org/wp-content/uploads/2015/07/header-sub-abu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487" y="2481619"/>
            <a:ext cx="40957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naijatowncrier.com/wp-content/uploads/2015/09/GP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110" y="317007"/>
            <a:ext cx="2599968" cy="161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52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i2.cdn.turner.com/money/2010/07/07/news/economy/farm_worker_jobs/migrant_workers_ji.top.jpg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images.wisegeek.com/male-sweats-outside.jpg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www.doctorsexpressdanbury.com/wp-content/uploads/heat-stroke.jpg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cdn.marksdailyapple.com/wordpress/wp-content/uploads/2014/10/heartrate.jpg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static.bhphotovideo.com/explora/sites/default/files/Color-Temperature.jpg</a:t>
            </a:r>
            <a:endParaRPr lang="en-US" dirty="0" smtClean="0"/>
          </a:p>
          <a:p>
            <a:r>
              <a:rPr lang="en-US" dirty="0">
                <a:hlinkClick r:id="rId7"/>
              </a:rPr>
              <a:t>http://static1.fitbit.com/simple.b-cssdisabled-png.hc67aac363566dacfc23446af553b9bd8.pack?items=%</a:t>
            </a:r>
            <a:r>
              <a:rPr lang="en-US" dirty="0" smtClean="0">
                <a:hlinkClick r:id="rId7"/>
              </a:rPr>
              <a:t>2Fcontent%2Fassets%2Fflex%2Fimages%2Fapp-dashboard%2Fflex.png</a:t>
            </a:r>
            <a:endParaRPr lang="en-US" dirty="0" smtClean="0"/>
          </a:p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eatdrinkbetter.com/wp-content/uploads/2014/08/Happy-Farmer.jpg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5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47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AgriHealth</vt:lpstr>
      <vt:lpstr>Problem</vt:lpstr>
      <vt:lpstr>Agrihealth Device</vt:lpstr>
      <vt:lpstr>User Interface</vt:lpstr>
      <vt:lpstr>Live Logging</vt:lpstr>
      <vt:lpstr>Future Development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AgriHealth</dc:title>
  <dc:creator>Jose Soto</dc:creator>
  <cp:lastModifiedBy>Jose Soto</cp:lastModifiedBy>
  <cp:revision>6</cp:revision>
  <dcterms:created xsi:type="dcterms:W3CDTF">2016-11-04T16:10:41Z</dcterms:created>
  <dcterms:modified xsi:type="dcterms:W3CDTF">2016-11-04T20:20:45Z</dcterms:modified>
</cp:coreProperties>
</file>