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Click to edit Master title style</a:t>
            </a:r>
            <a:endParaRPr b="0" lang="en-US" sz="5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EFFD5E8-6FBA-4C70-8A23-FF22B989832F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12/29/24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72B991D-34CE-46A1-AC82-58785A5C79EC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9b2d1f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Second levelkkk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b2d1f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b2d1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b2d1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6F89208-8591-41FC-8DB3-795F63217065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12/29/24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9A71193-F947-4613-8308-67306D76C82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B18E9C-297A-4FF9-A446-B4828C05C8E2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12/29/24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963570D-3E89-4306-B8A9-87CE5901B071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86520" y="3399120"/>
            <a:ext cx="7848360" cy="1440"/>
          </a:xfrm>
          <a:custGeom>
            <a:avLst/>
            <a:gdLst/>
            <a:ah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noFill/>
          <a:ln w="1980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2"/>
          <p:cNvSpPr txBox="1"/>
          <p:nvPr/>
        </p:nvSpPr>
        <p:spPr>
          <a:xfrm>
            <a:off x="685800" y="816840"/>
            <a:ext cx="7848360" cy="2481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US" sz="5400" spc="-92" strike="noStrike" cap="all">
                <a:solidFill>
                  <a:srgbClr val="9b2d1f"/>
                </a:solidFill>
                <a:latin typeface="Arial Rounded MT Bold"/>
              </a:rPr>
              <a:t>INTRODUCTION </a:t>
            </a:r>
            <a:r>
              <a:rPr b="0" lang="en-US" sz="5400" spc="-97" strike="noStrike" cap="all">
                <a:solidFill>
                  <a:srgbClr val="9b2d1f"/>
                </a:solidFill>
                <a:latin typeface="Arial Rounded MT Bold"/>
              </a:rPr>
              <a:t>TO  </a:t>
            </a:r>
            <a:r>
              <a:rPr b="0" lang="en-US" sz="5400" spc="-66" strike="noStrike" cap="all">
                <a:solidFill>
                  <a:srgbClr val="9b2d1f"/>
                </a:solidFill>
                <a:latin typeface="Arial Rounded MT Bold"/>
              </a:rPr>
              <a:t>programming using python</a:t>
            </a:r>
            <a:endParaRPr b="0" lang="en-US" sz="5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re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provides regular expression matching operations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/>
        </p:blipFill>
        <p:spPr>
          <a:xfrm>
            <a:off x="228600" y="2286000"/>
            <a:ext cx="9143640" cy="463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re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9150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import re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emailregulareexression=''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statment='asd@yahoo.com'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re.fullmatch(statment,emailregulareexression)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statment='asd@yahoo.com plpalapl plaplspals'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re.match(statment,emailregulareexression)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statment='palpalp asd@yahoo.com palpalp asd@yahoo.com'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re.search(statment,emailregulareexression)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re.findall(statment,emailregulareexression)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External Libraries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9b2d1f"/>
                </a:solidFill>
                <a:latin typeface="Arial"/>
              </a:rPr>
              <a:t>Pip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 is a package management system used to install and manage software packages written in Python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69" name="Picture 4" descr=""/>
          <p:cNvPicPr/>
          <p:nvPr/>
        </p:nvPicPr>
        <p:blipFill>
          <a:blip r:embed="rId1"/>
          <a:stretch/>
        </p:blipFill>
        <p:spPr>
          <a:xfrm>
            <a:off x="33480" y="3581280"/>
            <a:ext cx="9077040" cy="23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200400" y="293364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Demo 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Exercises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73" name="Picture 2" descr="C:\Users\pc2023\Downloads\2021-software-development-salary-trends.png"/>
          <p:cNvPicPr/>
          <p:nvPr/>
        </p:nvPicPr>
        <p:blipFill>
          <a:blip r:embed="rId1"/>
          <a:stretch/>
        </p:blipFill>
        <p:spPr>
          <a:xfrm>
            <a:off x="914400" y="2133720"/>
            <a:ext cx="7295760" cy="30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C:\Users\Boles\Desktop\question.jpg"/>
          <p:cNvPicPr/>
          <p:nvPr/>
        </p:nvPicPr>
        <p:blipFill>
          <a:blip r:embed="rId1"/>
          <a:stretch/>
        </p:blipFill>
        <p:spPr>
          <a:xfrm>
            <a:off x="1590840" y="1366920"/>
            <a:ext cx="5962320" cy="41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Outline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Modules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Packages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Python Standard Library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External Libraries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Automation demo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Modules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To make your code more modular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36" name="Content Placeholder 4" descr=""/>
          <p:cNvPicPr/>
          <p:nvPr/>
        </p:nvPicPr>
        <p:blipFill>
          <a:blip r:embed="rId1"/>
          <a:stretch/>
        </p:blipFill>
        <p:spPr>
          <a:xfrm>
            <a:off x="685800" y="2057400"/>
            <a:ext cx="7058520" cy="461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Modules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39" name="Picture 4" descr=""/>
          <p:cNvPicPr/>
          <p:nvPr/>
        </p:nvPicPr>
        <p:blipFill>
          <a:blip r:embed="rId1"/>
          <a:stretch/>
        </p:blipFill>
        <p:spPr>
          <a:xfrm>
            <a:off x="609480" y="1523880"/>
            <a:ext cx="8283240" cy="544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How To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533520" y="1600200"/>
            <a:ext cx="8362800" cy="504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Packages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45" name="Picture 4" descr=""/>
          <p:cNvPicPr/>
          <p:nvPr/>
        </p:nvPicPr>
        <p:blipFill>
          <a:blip r:embed="rId1"/>
          <a:stretch/>
        </p:blipFill>
        <p:spPr>
          <a:xfrm>
            <a:off x="633240" y="1623240"/>
            <a:ext cx="7877160" cy="435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351520" y="1447920"/>
            <a:ext cx="8291160" cy="1096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Standard Library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15520" y="2815200"/>
            <a:ext cx="2379600" cy="118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411360" y="2804760"/>
            <a:ext cx="2379600" cy="118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math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306840" y="2793960"/>
            <a:ext cx="2379600" cy="118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447920" y="4206240"/>
            <a:ext cx="2379600" cy="118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Sys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5091120" y="4191120"/>
            <a:ext cx="2379600" cy="118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socket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os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39560" y="119196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module provides functions for interacting with the operating system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54" name="Picture 6" descr=""/>
          <p:cNvPicPr/>
          <p:nvPr/>
        </p:nvPicPr>
        <p:blipFill>
          <a:blip r:embed="rId1"/>
          <a:stretch/>
        </p:blipFill>
        <p:spPr>
          <a:xfrm>
            <a:off x="3815280" y="4717800"/>
            <a:ext cx="5176080" cy="24447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2"/>
          <a:stretch/>
        </p:blipFill>
        <p:spPr>
          <a:xfrm>
            <a:off x="457200" y="2169720"/>
            <a:ext cx="3228480" cy="315252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1219320" y="5175000"/>
            <a:ext cx="456840" cy="6091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Picture 11" descr=""/>
          <p:cNvPicPr/>
          <p:nvPr/>
        </p:nvPicPr>
        <p:blipFill>
          <a:blip r:embed="rId3"/>
          <a:stretch/>
        </p:blipFill>
        <p:spPr>
          <a:xfrm>
            <a:off x="821520" y="6148440"/>
            <a:ext cx="1709280" cy="2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math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module provides access to the mathematical functions by the C standard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60" name="Picture 4" descr=""/>
          <p:cNvPicPr/>
          <p:nvPr/>
        </p:nvPicPr>
        <p:blipFill>
          <a:blip r:embed="rId1"/>
          <a:stretch/>
        </p:blipFill>
        <p:spPr>
          <a:xfrm>
            <a:off x="657360" y="3276720"/>
            <a:ext cx="3914280" cy="2638080"/>
          </a:xfrm>
          <a:prstGeom prst="rect">
            <a:avLst/>
          </a:prstGeom>
          <a:ln>
            <a:noFill/>
          </a:ln>
        </p:spPr>
      </p:pic>
      <p:pic>
        <p:nvPicPr>
          <p:cNvPr id="161" name="Picture 6" descr=""/>
          <p:cNvPicPr/>
          <p:nvPr/>
        </p:nvPicPr>
        <p:blipFill>
          <a:blip r:embed="rId2"/>
          <a:stretch/>
        </p:blipFill>
        <p:spPr>
          <a:xfrm>
            <a:off x="4753080" y="3705120"/>
            <a:ext cx="4161960" cy="178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1041</TotalTime>
  <Application>LibreOffice/6.4.7.2$Linux_X86_64 LibreOffice_project/40$Build-2</Application>
  <Words>210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2023-07-23T08:56:23Z</dcterms:created>
  <dc:creator>Genius</dc:creator>
  <dc:description/>
  <dc:language>en-US</dc:language>
  <cp:lastModifiedBy/>
  <dcterms:modified xsi:type="dcterms:W3CDTF">2024-12-29T08:31:08Z</dcterms:modified>
  <cp:revision>408</cp:revision>
  <dc:subject/>
  <dc:title>INTRODUCTION TO  programming using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2022-10-09T00:00:00Z</vt:filetime>
  </property>
  <property fmtid="{D5CDD505-2E9C-101B-9397-08002B2CF9AE}" pid="4" name="Creator">
    <vt:lpwstr>Microsoft® PowerPoint® 2016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2023-07-23T00:00:00Z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22</vt:i4>
  </property>
</Properties>
</file>