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</p:sldMasterIdLst>
  <p:notesMasterIdLst>
    <p:notesMasterId r:id="rId11"/>
  </p:notesMasterIdLst>
  <p:sldIdLst>
    <p:sldId id="257" r:id="rId5"/>
    <p:sldId id="287" r:id="rId6"/>
    <p:sldId id="305" r:id="rId7"/>
    <p:sldId id="324" r:id="rId8"/>
    <p:sldId id="268" r:id="rId9"/>
    <p:sldId id="265" r:id="rId10"/>
    <p:sldId id="267" r:id="rId12"/>
    <p:sldId id="259" r:id="rId13"/>
    <p:sldId id="260" r:id="rId14"/>
    <p:sldId id="261" r:id="rId15"/>
    <p:sldId id="262" r:id="rId16"/>
    <p:sldId id="269" r:id="rId17"/>
    <p:sldId id="270" r:id="rId18"/>
    <p:sldId id="271" r:id="rId19"/>
    <p:sldId id="272" r:id="rId20"/>
    <p:sldId id="273" r:id="rId21"/>
    <p:sldId id="274" r:id="rId22"/>
    <p:sldId id="263" r:id="rId23"/>
    <p:sldId id="288" r:id="rId24"/>
    <p:sldId id="282" r:id="rId25"/>
    <p:sldId id="306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1" Type="http://schemas.openxmlformats.org/officeDocument/2006/relationships/tags" Target="tags/tag236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4" Type="http://schemas.openxmlformats.org/officeDocument/2006/relationships/tags" Target="../tags/tag93.xm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../media/image2.png"/><Relationship Id="rId4" Type="http://schemas.openxmlformats.org/officeDocument/2006/relationships/tags" Target="../tags/tag95.xml"/><Relationship Id="rId3" Type="http://schemas.openxmlformats.org/officeDocument/2006/relationships/image" Target="../media/image3.png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100.xml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4" Type="http://schemas.openxmlformats.org/officeDocument/2006/relationships/tags" Target="../tags/tag102.xml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02167"/>
            <a:ext cx="3235350" cy="2853654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493347"/>
            <a:ext cx="4389120" cy="3871305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02167"/>
            <a:ext cx="3235350" cy="2853654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493347"/>
            <a:ext cx="4389120" cy="3871305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2" Type="http://schemas.openxmlformats.org/officeDocument/2006/relationships/theme" Target="../theme/theme3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3.xml"/><Relationship Id="rId4" Type="http://schemas.openxmlformats.org/officeDocument/2006/relationships/image" Target="../media/image9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4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5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7.xml"/><Relationship Id="rId4" Type="http://schemas.openxmlformats.org/officeDocument/2006/relationships/image" Target="../media/image12.png"/><Relationship Id="rId3" Type="http://schemas.openxmlformats.org/officeDocument/2006/relationships/tags" Target="../tags/tag226.xml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8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slide" Target="slide7.xml"/><Relationship Id="rId1" Type="http://schemas.openxmlformats.org/officeDocument/2006/relationships/hyperlink" Target="https://ccds.fzu.edu.cn/xwzx/xydt.htm" TargetMode="Externa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9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0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1.xml"/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" Target="slid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2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201.xml"/><Relationship Id="rId25" Type="http://schemas.openxmlformats.org/officeDocument/2006/relationships/image" Target="../media/image6.svg"/><Relationship Id="rId24" Type="http://schemas.openxmlformats.org/officeDocument/2006/relationships/image" Target="../media/image5.png"/><Relationship Id="rId23" Type="http://schemas.openxmlformats.org/officeDocument/2006/relationships/slide" Target="slide7.xml"/><Relationship Id="rId22" Type="http://schemas.openxmlformats.org/officeDocument/2006/relationships/slide" Target="slide12.xml"/><Relationship Id="rId21" Type="http://schemas.openxmlformats.org/officeDocument/2006/relationships/tags" Target="../tags/tag200.xml"/><Relationship Id="rId20" Type="http://schemas.openxmlformats.org/officeDocument/2006/relationships/slide" Target="slide11.xml"/><Relationship Id="rId2" Type="http://schemas.openxmlformats.org/officeDocument/2006/relationships/tags" Target="../tags/tag185.xml"/><Relationship Id="rId19" Type="http://schemas.openxmlformats.org/officeDocument/2006/relationships/tags" Target="../tags/tag199.xml"/><Relationship Id="rId18" Type="http://schemas.openxmlformats.org/officeDocument/2006/relationships/slide" Target="slide10.xml"/><Relationship Id="rId17" Type="http://schemas.openxmlformats.org/officeDocument/2006/relationships/tags" Target="../tags/tag198.xml"/><Relationship Id="rId16" Type="http://schemas.openxmlformats.org/officeDocument/2006/relationships/slide" Target="slide9.xml"/><Relationship Id="rId15" Type="http://schemas.openxmlformats.org/officeDocument/2006/relationships/tags" Target="../tags/tag197.xml"/><Relationship Id="rId14" Type="http://schemas.openxmlformats.org/officeDocument/2006/relationships/slide" Target="slide8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0.xml"/><Relationship Id="rId8" Type="http://schemas.openxmlformats.org/officeDocument/2006/relationships/tags" Target="../tags/tag209.xml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35.xml"/><Relationship Id="rId26" Type="http://schemas.openxmlformats.org/officeDocument/2006/relationships/tags" Target="../tags/tag219.xml"/><Relationship Id="rId25" Type="http://schemas.openxmlformats.org/officeDocument/2006/relationships/image" Target="../media/image6.svg"/><Relationship Id="rId24" Type="http://schemas.openxmlformats.org/officeDocument/2006/relationships/image" Target="../media/image5.png"/><Relationship Id="rId23" Type="http://schemas.openxmlformats.org/officeDocument/2006/relationships/slide" Target="slide18.xml"/><Relationship Id="rId22" Type="http://schemas.openxmlformats.org/officeDocument/2006/relationships/slide" Target="slide17.xml"/><Relationship Id="rId21" Type="http://schemas.openxmlformats.org/officeDocument/2006/relationships/tags" Target="../tags/tag218.xml"/><Relationship Id="rId20" Type="http://schemas.openxmlformats.org/officeDocument/2006/relationships/slide" Target="slide16.xml"/><Relationship Id="rId2" Type="http://schemas.openxmlformats.org/officeDocument/2006/relationships/tags" Target="../tags/tag203.xml"/><Relationship Id="rId19" Type="http://schemas.openxmlformats.org/officeDocument/2006/relationships/tags" Target="../tags/tag217.xml"/><Relationship Id="rId18" Type="http://schemas.openxmlformats.org/officeDocument/2006/relationships/slide" Target="slide15.xml"/><Relationship Id="rId17" Type="http://schemas.openxmlformats.org/officeDocument/2006/relationships/tags" Target="../tags/tag216.xml"/><Relationship Id="rId16" Type="http://schemas.openxmlformats.org/officeDocument/2006/relationships/slide" Target="slide14.xml"/><Relationship Id="rId15" Type="http://schemas.openxmlformats.org/officeDocument/2006/relationships/tags" Target="../tags/tag215.xml"/><Relationship Id="rId14" Type="http://schemas.openxmlformats.org/officeDocument/2006/relationships/slide" Target="slide13.xml"/><Relationship Id="rId13" Type="http://schemas.openxmlformats.org/officeDocument/2006/relationships/tags" Target="../tags/tag214.xml"/><Relationship Id="rId12" Type="http://schemas.openxmlformats.org/officeDocument/2006/relationships/tags" Target="../tags/tag213.xml"/><Relationship Id="rId11" Type="http://schemas.openxmlformats.org/officeDocument/2006/relationships/tags" Target="../tags/tag212.xml"/><Relationship Id="rId10" Type="http://schemas.openxmlformats.org/officeDocument/2006/relationships/tags" Target="../tags/tag211.xml"/><Relationship Id="rId1" Type="http://schemas.openxmlformats.org/officeDocument/2006/relationships/tags" Target="../tags/tag202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221.xml"/><Relationship Id="rId5" Type="http://schemas.openxmlformats.org/officeDocument/2006/relationships/image" Target="../media/image7.png"/><Relationship Id="rId4" Type="http://schemas.openxmlformats.org/officeDocument/2006/relationships/tags" Target="../tags/tag220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222.xml"/><Relationship Id="rId4" Type="http://schemas.openxmlformats.org/officeDocument/2006/relationships/image" Target="../media/image8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副标题 3"/>
          <p:cNvSpPr/>
          <p:nvPr>
            <p:ph type="subTitle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lt1"/>
                </a:solidFill>
              </a:rPr>
              <a:t>队名：栋感光波</a:t>
            </a:r>
            <a:endParaRPr lang="zh-CN" altLang="en-US">
              <a:solidFill>
                <a:schemeClr val="lt1"/>
              </a:solidFill>
            </a:endParaRPr>
          </a:p>
          <a:p>
            <a:r>
              <a:rPr lang="zh-CN" altLang="en-US">
                <a:solidFill>
                  <a:schemeClr val="lt1"/>
                </a:solidFill>
              </a:rPr>
              <a:t>成员：陈钦文，陈荣，胡明，黄德鑫，何泳光</a:t>
            </a:r>
            <a:endParaRPr lang="zh-CN" altLang="en-US">
              <a:solidFill>
                <a:schemeClr val="lt1"/>
              </a:solidFill>
            </a:endParaRPr>
          </a:p>
          <a:p>
            <a:r>
              <a:rPr lang="en-US" altLang="zh-CN">
                <a:solidFill>
                  <a:schemeClr val="lt1"/>
                </a:solidFill>
              </a:rPr>
              <a:t>         </a:t>
            </a:r>
            <a:r>
              <a:rPr lang="zh-CN" altLang="en-US">
                <a:solidFill>
                  <a:schemeClr val="lt1"/>
                </a:solidFill>
              </a:rPr>
              <a:t>肖颖，刘一剑，徐宝龙，官永杰，连道鑫</a:t>
            </a: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lt1"/>
                </a:solidFill>
                <a:cs typeface="汉仪旗黑-85S" panose="00020600040101010101" pitchFamily="18" charset="-122"/>
              </a:rPr>
              <a:t>计算机/软件学院院庆</a:t>
            </a:r>
            <a:endParaRPr lang="zh-CN" altLang="en-US">
              <a:solidFill>
                <a:schemeClr val="lt1"/>
              </a:solidFill>
              <a:cs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福大地图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通过点击地图某一处地点展示出此处的照片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763645"/>
            <a:ext cx="11282045" cy="12077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观看校园风光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附加点赞评论功能，对风景照片点赞数量进行排行可供校友观赏。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6" name="图片 5" descr="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599180"/>
            <a:ext cx="10591800" cy="1492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虚拟合影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用户提供的个人照片抠出人像自定义放入照片中哪一位置，选取背景生成虚拟背景照片。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邀请其他用户自定义摆放人像位置，选取背景生成虚拟背景合照。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4480560"/>
            <a:ext cx="10029825" cy="1060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班级搜索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用户在搜索栏根据固定格式锁定搜索信息，对应毕业年份-专业-班级加入到相对应班级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9925" y="3558540"/>
            <a:ext cx="10937240" cy="15748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大事记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记录学院近五年大事件   数据来源网址：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hlinkClick r:id="rId1" action="ppaction://hlinkfile"/>
              </a:rPr>
              <a:t>https://ccds.fzu.edu.cn/xwzx/xydt.htm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6" name="图片 5" descr="QQ图片20221020154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980" y="2682240"/>
            <a:ext cx="5495925" cy="38976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校友留言板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发布页面：可设置留言板背景（上传图片或系统自带），文字显示样式（飘入，降落）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观看页面：附加点赞评论功能在对方留言板下方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4313555"/>
            <a:ext cx="9784080" cy="1031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" y="5401945"/>
            <a:ext cx="9732010" cy="10655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院庆直播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在首页展示直播窗口，点击播放键播放。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或者扫描</a:t>
            </a:r>
            <a:r>
              <a:rPr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二维码</a:t>
            </a:r>
            <a:endParaRPr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用户可通过弹幕实时交互沟通</a:t>
            </a:r>
            <a:endParaRPr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3635375"/>
            <a:ext cx="10772140" cy="14859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校友企业专场招聘会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sz="32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为我校毕业生及校友打造以校友企业专场招聘会为活动，在促进校友群体的互帮互助、加强校园内外校友与在校学生交流的同时，也为校友事业、毕业生职业发展提供更多的机会和舞台。</a:t>
            </a:r>
            <a:endParaRPr lang="zh-CN" altLang="en-US" sz="3200"/>
          </a:p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用户填写招聘信息，附加联系方式，可供提交简历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90" y="4693285"/>
            <a:ext cx="9763760" cy="10744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2380651" y="691471"/>
            <a:ext cx="6857365" cy="582930"/>
          </a:xfrm>
        </p:spPr>
        <p:txBody>
          <a:bodyPr>
            <a:normAutofit fontScale="90000"/>
          </a:bodyPr>
          <a:p>
            <a:r>
              <a:rPr sz="4000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</a:rPr>
              <a:t>适用范围</a:t>
            </a:r>
            <a:endParaRPr sz="4000" b="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微软雅黑" panose="020B0503020204020204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>
          <a:xfrm>
            <a:off x="4521835" y="1607820"/>
            <a:ext cx="6857365" cy="4323715"/>
          </a:xfrm>
        </p:spPr>
        <p:txBody>
          <a:bodyPr>
            <a:normAutofit/>
          </a:bodyPr>
          <a:p>
            <a:pPr algn="l">
              <a:lnSpc>
                <a:spcPct val="120000"/>
              </a:lnSpc>
              <a:buFontTx/>
            </a:pPr>
            <a:r>
              <a:rPr lang="zh-CN" altLang="en-US" sz="36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适用场景：福大软件学院20周年院庆。</a:t>
            </a:r>
            <a:endParaRPr lang="zh-CN" altLang="en-US" sz="36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zh-CN" altLang="en-US" sz="36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适用人员：曾在我校学习的校友及心系学院发展的领导和社会各界嘉宾。</a:t>
            </a:r>
            <a:endParaRPr lang="zh-CN" altLang="en-US" sz="36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zh-CN" altLang="en-US" sz="36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使用方式：通过web应用</a:t>
            </a:r>
            <a:r>
              <a:rPr lang="zh-CN" altLang="en-US" sz="36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使用</a:t>
            </a:r>
            <a:endParaRPr lang="zh-CN" altLang="en-US" sz="36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1663736" y="520021"/>
            <a:ext cx="6857365" cy="582930"/>
          </a:xfrm>
        </p:spPr>
        <p:txBody>
          <a:bodyPr>
            <a:normAutofit fontScale="90000"/>
          </a:bodyPr>
          <a:p>
            <a:br>
              <a:rPr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</a:rPr>
            </a:br>
            <a:r>
              <a:rPr lang="en-US" altLang="zh-CN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  <a:sym typeface="+mn-ea"/>
              </a:rPr>
              <a:t>Web</a:t>
            </a:r>
            <a:r>
              <a:rPr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  <a:sym typeface="+mn-ea"/>
              </a:rPr>
              <a:t>端实现方式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>
          <a:xfrm>
            <a:off x="4521835" y="1682750"/>
            <a:ext cx="6857365" cy="4248785"/>
          </a:xfrm>
        </p:spPr>
        <p:txBody>
          <a:bodyPr>
            <a:normAutofit/>
          </a:bodyPr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该软件将采用</a:t>
            </a:r>
            <a:r>
              <a:rPr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Web端实现方式最大好处是用户很容易访问应用程序，用户只需要有浏览器即可，不需要再安装其他软件。</a:t>
            </a:r>
            <a:endParaRPr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优点</a:t>
            </a:r>
            <a:r>
              <a:rPr lang="en-US" altLang="zh-CN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;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不需要任何复杂的“展开”过程，你所需要的只是一个适用的浏览器；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通常耗费很少的用户硬盘空间，或者一点都不耗费；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不需要更新，因为所有新的特性都在服务器上执行，从而自动传达到用户端；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和服务器端的网络产品都很容易结合，如email功能和搜索功能；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在网络浏览器窗口中运行，所以大多数情况下它是通过跨平台使用的 (例如Windows，Mac，Linux等等)</a:t>
            </a:r>
            <a:endParaRPr lang="zh-CN" altLang="en-US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cs"/>
              </a:rPr>
              <a:t>软件目的（选题</a:t>
            </a:r>
            <a:r>
              <a:rPr lang="zh-CN" altLang="en-US" sz="4000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cs"/>
              </a:rPr>
              <a:t>背景）</a:t>
            </a:r>
            <a:endParaRPr lang="zh-CN" altLang="en-US" sz="4000" b="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317" y="952508"/>
            <a:ext cx="10852237" cy="5388907"/>
          </a:xfrm>
        </p:spPr>
        <p:txBody>
          <a:bodyPr>
            <a:normAutofit lnSpcReduction="10000"/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今年是福州大学计算机系建系40周年庆、软件学院建院20周年庆。学院邀请所有心系学院发展的各级领导、海内外校友和社会各界嘉宾莅临母校参观，共同庆祝这一时刻。因此，开发一款院庆主题的软件，方便校友参加庆祝活动，该项目适用于想要参加院庆的各级领导、海内外校友和社会各界嘉宾，由本团队进行后续的开发和实施工作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2199041" y="702266"/>
            <a:ext cx="6857365" cy="582930"/>
          </a:xfrm>
        </p:spPr>
        <p:txBody>
          <a:bodyPr>
            <a:normAutofit fontScale="90000"/>
          </a:bodyPr>
          <a:p>
            <a:r>
              <a:rPr sz="4000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</a:rPr>
              <a:t>用户体验</a:t>
            </a:r>
            <a:endParaRPr sz="4000" b="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微软雅黑" panose="020B0503020204020204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>
          <a:xfrm>
            <a:off x="4521835" y="1543050"/>
            <a:ext cx="6857365" cy="4388485"/>
          </a:xfrm>
        </p:spPr>
        <p:txBody>
          <a:bodyPr>
            <a:normAutofit lnSpcReduction="10000"/>
          </a:bodyPr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r>
              <a:rPr lang="zh-CN" altLang="en-US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在应用上可以回忆校园时光，也能与其他校友进行交流。</a:t>
            </a:r>
            <a:endParaRPr lang="zh-CN" altLang="en-US"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r>
              <a:rPr lang="zh-CN" altLang="en-US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可以搜索加入班级，查看学名单。</a:t>
            </a:r>
            <a:endParaRPr lang="zh-CN" altLang="en-US"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3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</a:t>
            </a:r>
            <a:r>
              <a:rPr lang="zh-CN" altLang="en-US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可以通过福大地图进行点击，观看校园风采。</a:t>
            </a:r>
            <a:endParaRPr lang="zh-CN" altLang="en-US"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4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、可以邀请其他同学进行虚拟合影，重温回忆，为院庆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留作纪念。</a:t>
            </a:r>
            <a:endParaRPr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、可以观看近些年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学院发生的事，实时了解学院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情况。</a:t>
            </a:r>
            <a:endParaRPr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l">
              <a:lnSpc>
                <a:spcPct val="120000"/>
              </a:lnSpc>
              <a:buFontTx/>
            </a:pPr>
            <a:r>
              <a:rPr lang="en-US" altLang="zh-CN"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、操作比较简单，容易完成操作，安全性、可靠性</a:t>
            </a:r>
            <a:r>
              <a:rPr sz="240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较好</a:t>
            </a:r>
            <a:endParaRPr sz="240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1915196" y="591141"/>
            <a:ext cx="6857365" cy="582930"/>
          </a:xfrm>
        </p:spPr>
        <p:txBody>
          <a:bodyPr/>
          <a:p>
            <a:r>
              <a:rPr lang="zh-CN" altLang="en-US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</a:rPr>
              <a:t>预期</a:t>
            </a:r>
            <a:r>
              <a:rPr lang="zh-CN" altLang="en-US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ea typeface="微软雅黑" panose="020B0503020204020204" charset="-122"/>
                <a:cs typeface="+mn-cs"/>
              </a:rPr>
              <a:t>效果</a:t>
            </a:r>
            <a:endParaRPr lang="zh-CN" altLang="en-US" b="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ea typeface="微软雅黑" panose="020B0503020204020204" charset="-122"/>
              <a:cs typeface="+mn-cs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>
          <a:xfrm>
            <a:off x="4521835" y="1827530"/>
            <a:ext cx="6857365" cy="4104005"/>
          </a:xfrm>
        </p:spPr>
        <p:txBody>
          <a:bodyPr/>
          <a:p>
            <a:r>
              <a:rPr lang="zh-CN" altLang="en-US" sz="316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能很好的满足校友的一些需求，如查找同学，虚拟合影，观看学院近些年发生的大事等等。同时可以通过直播分享院庆给广大网民，了解</a:t>
            </a:r>
            <a:r>
              <a:rPr sz="316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福大软件学院的情况，起宣传作用</a:t>
            </a:r>
            <a:endParaRPr sz="316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b="0" spc="15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+mn-cs"/>
              </a:rPr>
              <a:t>软件需求</a:t>
            </a:r>
            <a:endParaRPr lang="zh-CN" altLang="en-US" sz="3600" b="0" spc="15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实现目标：该项目的目标用户为参与福大软件学院20周年院庆的各级领导、校友及社会各界嘉宾，应用目标为辅助用户参与院庆的同时提供实用的其他功能。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0" algn="l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需求：用户操作方便，响应速度快，内容</a:t>
            </a:r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齐全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创新性:为了与其他应用做出差异化竞争，我们还支持观看校园风光，大事记，校友招聘会等功能。</a:t>
            </a:r>
            <a:endParaRPr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sym typeface="+mn-ea"/>
              </a:rPr>
              <a:t>实用性：操作方法简单，能详细看到福大各处风采，容易找到其他同学，同时可以满足校友与其同学合影的需求，并且可以分享自己喜欢的福大风景</a:t>
            </a:r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。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/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9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功能介绍</a:t>
            </a:r>
            <a:endParaRPr lang="zh-CN" altLang="en-US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189220" y="424180"/>
            <a:ext cx="2748280" cy="1066800"/>
          </a:xfrm>
          <a:prstGeom prst="rect">
            <a:avLst/>
          </a:prstGeom>
          <a:noFill/>
        </p:spPr>
        <p:txBody>
          <a:bodyPr wrap="square" lIns="0" rtlCol="0" anchor="ctr" anchorCtr="0">
            <a:normAutofit fontScale="90000"/>
          </a:bodyPr>
          <a:p>
            <a:pPr algn="l">
              <a:lnSpc>
                <a:spcPct val="120000"/>
              </a:lnSpc>
            </a:pPr>
            <a:r>
              <a:rPr lang="zh-CN" altLang="en-US" sz="5335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功能</a:t>
            </a:r>
            <a:r>
              <a:rPr lang="zh-CN" altLang="en-US" sz="2800" b="1" spc="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列表一</a:t>
            </a:r>
            <a:endParaRPr lang="zh-CN" altLang="en-US" sz="2800" b="1" spc="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9"/>
          <p:cNvCxnSpPr>
            <a:endCxn id="35" idx="2"/>
          </p:cNvCxnSpPr>
          <p:nvPr>
            <p:custDataLst>
              <p:tags r:id="rId2"/>
            </p:custDataLst>
          </p:nvPr>
        </p:nvCxnSpPr>
        <p:spPr>
          <a:xfrm>
            <a:off x="5260699" y="1924552"/>
            <a:ext cx="0" cy="37661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椭圆 10"/>
          <p:cNvSpPr/>
          <p:nvPr>
            <p:custDataLst>
              <p:tags r:id="rId3"/>
            </p:custDataLst>
          </p:nvPr>
        </p:nvSpPr>
        <p:spPr>
          <a:xfrm>
            <a:off x="5014954" y="173341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27"/>
          <p:cNvSpPr/>
          <p:nvPr>
            <p:custDataLst>
              <p:tags r:id="rId4"/>
            </p:custDataLst>
          </p:nvPr>
        </p:nvSpPr>
        <p:spPr>
          <a:xfrm>
            <a:off x="5014954" y="261098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29"/>
          <p:cNvSpPr/>
          <p:nvPr>
            <p:custDataLst>
              <p:tags r:id="rId5"/>
            </p:custDataLst>
          </p:nvPr>
        </p:nvSpPr>
        <p:spPr>
          <a:xfrm>
            <a:off x="5014954" y="348855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椭圆 31"/>
          <p:cNvSpPr/>
          <p:nvPr>
            <p:custDataLst>
              <p:tags r:id="rId6"/>
            </p:custDataLst>
          </p:nvPr>
        </p:nvSpPr>
        <p:spPr>
          <a:xfrm>
            <a:off x="4999079" y="4366762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>
            <p:custDataLst>
              <p:tags r:id="rId7"/>
            </p:custDataLst>
          </p:nvPr>
        </p:nvSpPr>
        <p:spPr>
          <a:xfrm>
            <a:off x="4999079" y="5244331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22"/>
          <p:cNvSpPr txBox="1"/>
          <p:nvPr>
            <p:custDataLst>
              <p:tags r:id="rId8"/>
            </p:custDataLst>
          </p:nvPr>
        </p:nvSpPr>
        <p:spPr>
          <a:xfrm>
            <a:off x="5037179" y="1776597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28"/>
          <p:cNvSpPr txBox="1"/>
          <p:nvPr>
            <p:custDataLst>
              <p:tags r:id="rId9"/>
            </p:custDataLst>
          </p:nvPr>
        </p:nvSpPr>
        <p:spPr>
          <a:xfrm>
            <a:off x="5037179" y="2654167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30"/>
          <p:cNvSpPr txBox="1"/>
          <p:nvPr>
            <p:custDataLst>
              <p:tags r:id="rId10"/>
            </p:custDataLst>
          </p:nvPr>
        </p:nvSpPr>
        <p:spPr>
          <a:xfrm>
            <a:off x="5037179" y="3532372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32"/>
          <p:cNvSpPr txBox="1"/>
          <p:nvPr>
            <p:custDataLst>
              <p:tags r:id="rId11"/>
            </p:custDataLst>
          </p:nvPr>
        </p:nvSpPr>
        <p:spPr>
          <a:xfrm>
            <a:off x="5021304" y="4409942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2"/>
            </p:custDataLst>
          </p:nvPr>
        </p:nvSpPr>
        <p:spPr>
          <a:xfrm>
            <a:off x="5021304" y="5287511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21"/>
          <p:cNvSpPr txBox="1"/>
          <p:nvPr>
            <p:custDataLst>
              <p:tags r:id="rId13"/>
            </p:custDataLst>
          </p:nvPr>
        </p:nvSpPr>
        <p:spPr>
          <a:xfrm>
            <a:off x="5642969" y="1776597"/>
            <a:ext cx="3728085" cy="40322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sz="1600" spc="150">
                <a:solidFill>
                  <a:schemeClr val="tx1"/>
                </a:solidFill>
                <a:sym typeface="+mn-ea"/>
                <a:hlinkClick r:id="rId14" action="ppaction://hlinksldjump"/>
              </a:rPr>
              <a:t>用户登录注册</a:t>
            </a:r>
            <a:endParaRPr lang="zh-CN" altLang="en-US" sz="1600" spc="15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endParaRPr lang="zh-CN" altLang="en-US" sz="1600" spc="150">
              <a:solidFill>
                <a:schemeClr val="tx1"/>
              </a:solidFill>
            </a:endParaRPr>
          </a:p>
        </p:txBody>
      </p:sp>
      <p:sp>
        <p:nvSpPr>
          <p:cNvPr id="15" name="文本框 42"/>
          <p:cNvSpPr txBox="1"/>
          <p:nvPr>
            <p:custDataLst>
              <p:tags r:id="rId15"/>
            </p:custDataLst>
          </p:nvPr>
        </p:nvSpPr>
        <p:spPr>
          <a:xfrm>
            <a:off x="5642969" y="2654167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16" action="ppaction://hlinksldjump"/>
              </a:rPr>
              <a:t>用户个人信息管理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43"/>
          <p:cNvSpPr txBox="1"/>
          <p:nvPr>
            <p:custDataLst>
              <p:tags r:id="rId17"/>
            </p:custDataLst>
          </p:nvPr>
        </p:nvSpPr>
        <p:spPr>
          <a:xfrm>
            <a:off x="5642969" y="3532372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18" action="ppaction://hlinksldjump"/>
              </a:rPr>
              <a:t>福大地图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44"/>
          <p:cNvSpPr txBox="1"/>
          <p:nvPr>
            <p:custDataLst>
              <p:tags r:id="rId19"/>
            </p:custDataLst>
          </p:nvPr>
        </p:nvSpPr>
        <p:spPr>
          <a:xfrm>
            <a:off x="5642969" y="4409942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20" action="ppaction://hlinksldjump"/>
              </a:rPr>
              <a:t>观看校园风光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1"/>
            </p:custDataLst>
          </p:nvPr>
        </p:nvSpPr>
        <p:spPr>
          <a:xfrm>
            <a:off x="5642969" y="5287511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22" action="ppaction://hlinksldjump"/>
              </a:rPr>
              <a:t>虚拟合影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templates\docerresourceshop\icons\\32303239303032343b32303239303030373bf2f9f2f0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5181600" y="457200"/>
            <a:ext cx="3493770" cy="1066800"/>
          </a:xfrm>
          <a:prstGeom prst="rect">
            <a:avLst/>
          </a:prstGeom>
          <a:noFill/>
        </p:spPr>
        <p:txBody>
          <a:bodyPr wrap="square" lIns="0" rtlCol="0" anchor="ctr" anchorCtr="0">
            <a:normAutofit/>
          </a:bodyPr>
          <a:p>
            <a:pPr algn="l">
              <a:lnSpc>
                <a:spcPct val="120000"/>
              </a:lnSpc>
            </a:pPr>
            <a:r>
              <a:rPr lang="zh-CN" altLang="en-US" sz="4800" b="1" spc="600" dirty="0">
                <a:solidFill>
                  <a:schemeClr val="accent1">
                    <a:lumMod val="50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功能</a:t>
            </a:r>
            <a:r>
              <a:rPr lang="zh-CN" altLang="en-US" sz="2400" b="1" spc="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  <a:latin typeface="Arial" panose="020B0604020202020204" pitchFamily="34" charset="0"/>
                <a:ea typeface="汉仪旗黑-85S" panose="00020600040101010101" pitchFamily="18" charset="-122"/>
                <a:sym typeface="Arial" panose="020B0604020202020204" pitchFamily="34" charset="0"/>
              </a:rPr>
              <a:t>列表二</a:t>
            </a:r>
            <a:endParaRPr lang="zh-CN" altLang="en-US" sz="2400" b="1" spc="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FillTx/>
              <a:latin typeface="Arial" panose="020B0604020202020204" pitchFamily="34" charset="0"/>
              <a:ea typeface="汉仪旗黑-85S" panose="00020600040101010101" pitchFamily="18" charset="-122"/>
              <a:sym typeface="Arial" panose="020B0604020202020204" pitchFamily="34" charset="0"/>
            </a:endParaRPr>
          </a:p>
        </p:txBody>
      </p:sp>
      <p:cxnSp>
        <p:nvCxnSpPr>
          <p:cNvPr id="2" name="直接连接符 9"/>
          <p:cNvCxnSpPr>
            <a:endCxn id="35" idx="2"/>
          </p:cNvCxnSpPr>
          <p:nvPr>
            <p:custDataLst>
              <p:tags r:id="rId2"/>
            </p:custDataLst>
          </p:nvPr>
        </p:nvCxnSpPr>
        <p:spPr>
          <a:xfrm>
            <a:off x="5260699" y="1924552"/>
            <a:ext cx="0" cy="376618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椭圆 10"/>
          <p:cNvSpPr/>
          <p:nvPr>
            <p:custDataLst>
              <p:tags r:id="rId3"/>
            </p:custDataLst>
          </p:nvPr>
        </p:nvSpPr>
        <p:spPr>
          <a:xfrm>
            <a:off x="5014954" y="173341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椭圆 27"/>
          <p:cNvSpPr/>
          <p:nvPr>
            <p:custDataLst>
              <p:tags r:id="rId4"/>
            </p:custDataLst>
          </p:nvPr>
        </p:nvSpPr>
        <p:spPr>
          <a:xfrm>
            <a:off x="5014954" y="261098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椭圆 29"/>
          <p:cNvSpPr/>
          <p:nvPr>
            <p:custDataLst>
              <p:tags r:id="rId5"/>
            </p:custDataLst>
          </p:nvPr>
        </p:nvSpPr>
        <p:spPr>
          <a:xfrm>
            <a:off x="5014954" y="3488557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椭圆 31"/>
          <p:cNvSpPr/>
          <p:nvPr>
            <p:custDataLst>
              <p:tags r:id="rId6"/>
            </p:custDataLst>
          </p:nvPr>
        </p:nvSpPr>
        <p:spPr>
          <a:xfrm>
            <a:off x="4999079" y="4366762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椭圆 33"/>
          <p:cNvSpPr/>
          <p:nvPr>
            <p:custDataLst>
              <p:tags r:id="rId7"/>
            </p:custDataLst>
          </p:nvPr>
        </p:nvSpPr>
        <p:spPr>
          <a:xfrm>
            <a:off x="4999079" y="5244331"/>
            <a:ext cx="490220" cy="4902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 fontScale="9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22"/>
          <p:cNvSpPr txBox="1"/>
          <p:nvPr>
            <p:custDataLst>
              <p:tags r:id="rId8"/>
            </p:custDataLst>
          </p:nvPr>
        </p:nvSpPr>
        <p:spPr>
          <a:xfrm>
            <a:off x="5037179" y="1776597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06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文本框 28"/>
          <p:cNvSpPr txBox="1"/>
          <p:nvPr>
            <p:custDataLst>
              <p:tags r:id="rId9"/>
            </p:custDataLst>
          </p:nvPr>
        </p:nvSpPr>
        <p:spPr>
          <a:xfrm>
            <a:off x="5037179" y="2654167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07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9" name="文本框 30"/>
          <p:cNvSpPr txBox="1"/>
          <p:nvPr>
            <p:custDataLst>
              <p:tags r:id="rId10"/>
            </p:custDataLst>
          </p:nvPr>
        </p:nvSpPr>
        <p:spPr>
          <a:xfrm>
            <a:off x="5037179" y="3532372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08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32"/>
          <p:cNvSpPr txBox="1"/>
          <p:nvPr>
            <p:custDataLst>
              <p:tags r:id="rId11"/>
            </p:custDataLst>
          </p:nvPr>
        </p:nvSpPr>
        <p:spPr>
          <a:xfrm>
            <a:off x="5021304" y="4409942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09</a:t>
            </a:r>
            <a:endParaRPr lang="en-US" altLang="zh-CN" b="1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2"/>
            </p:custDataLst>
          </p:nvPr>
        </p:nvSpPr>
        <p:spPr>
          <a:xfrm>
            <a:off x="5021304" y="5287511"/>
            <a:ext cx="47815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en-US" altLang="zh-CN" b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10</a:t>
            </a:r>
            <a:endParaRPr lang="en-US" altLang="zh-CN" b="1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21"/>
          <p:cNvSpPr txBox="1"/>
          <p:nvPr>
            <p:custDataLst>
              <p:tags r:id="rId13"/>
            </p:custDataLst>
          </p:nvPr>
        </p:nvSpPr>
        <p:spPr>
          <a:xfrm>
            <a:off x="5642969" y="1776597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14" action="ppaction://hlinksldjump"/>
              </a:rPr>
              <a:t>班级搜索</a:t>
            </a:r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文本框 42"/>
          <p:cNvSpPr txBox="1"/>
          <p:nvPr>
            <p:custDataLst>
              <p:tags r:id="rId15"/>
            </p:custDataLst>
          </p:nvPr>
        </p:nvSpPr>
        <p:spPr>
          <a:xfrm>
            <a:off x="5642969" y="2654167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16" action="ppaction://hlinksldjump"/>
              </a:rPr>
              <a:t>大事记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文本框 43"/>
          <p:cNvSpPr txBox="1"/>
          <p:nvPr>
            <p:custDataLst>
              <p:tags r:id="rId17"/>
            </p:custDataLst>
          </p:nvPr>
        </p:nvSpPr>
        <p:spPr>
          <a:xfrm>
            <a:off x="5642969" y="3532372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18" action="ppaction://hlinksldjump"/>
              </a:rPr>
              <a:t>校友留言板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44"/>
          <p:cNvSpPr txBox="1"/>
          <p:nvPr>
            <p:custDataLst>
              <p:tags r:id="rId19"/>
            </p:custDataLst>
          </p:nvPr>
        </p:nvSpPr>
        <p:spPr>
          <a:xfrm>
            <a:off x="5642969" y="4409942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20" action="ppaction://hlinksldjump"/>
              </a:rPr>
              <a:t>院庆直播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1"/>
            </p:custDataLst>
          </p:nvPr>
        </p:nvSpPr>
        <p:spPr>
          <a:xfrm>
            <a:off x="5642969" y="5287511"/>
            <a:ext cx="3728085" cy="40322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zh-CN" altLang="en-US" sz="1600">
                <a:sym typeface="+mn-ea"/>
                <a:hlinkClick r:id="rId22" action="ppaction://hlinksldjump"/>
              </a:rPr>
              <a:t>校友企业专场招聘会</a:t>
            </a:r>
            <a:endParaRPr lang="zh-CN" altLang="en-US" sz="1600"/>
          </a:p>
          <a:p>
            <a:pPr algn="l"/>
            <a:endParaRPr lang="zh-CN" altLang="en-US" sz="1600" spc="150" dirty="0">
              <a:solidFill>
                <a:schemeClr val="dk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10" name="图片 9" descr="templates\docerresourceshop\icons\\32303239303032343b32303239303030373bf2f9f2f0">
            <a:hlinkClick r:id="rId23" action="ppaction://hlinksldjump"/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用户登录注册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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注册：用户输入邮箱-密码-昵称-毕业年份-专业-班级注册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登录：用户输入邮箱-密码进行登录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4" name="图片 3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5" name="图片 4" descr="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9925" y="3681730"/>
            <a:ext cx="9877425" cy="221043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6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用户个人信息管理</a:t>
            </a:r>
            <a:endParaRPr lang="zh-CN" altLang="en-US" sz="6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/>
              <a:t></a:t>
            </a:r>
            <a:r>
              <a:rPr lang="zh-CN" altLang="en-US" sz="4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昵称，联系方式，毕业年份-专业-班级</a:t>
            </a:r>
            <a:endParaRPr lang="zh-CN" altLang="en-US" sz="4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图片 4" descr="templates\docerresourceshop\icons\\32303239303032343b32303239303030373bf2f9f2f0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8325" y="5262880"/>
            <a:ext cx="914400" cy="914400"/>
          </a:xfrm>
          <a:prstGeom prst="rect">
            <a:avLst/>
          </a:prstGeom>
        </p:spPr>
      </p:pic>
      <p:pic>
        <p:nvPicPr>
          <p:cNvPr id="4" name="图片 3" descr="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35" y="3804920"/>
            <a:ext cx="10909935" cy="1181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17c45a80f945462e9f05453bbbf6124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ca839f1b30134e91b6f26a8d421fdc81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9e86bb9eb9543c78677543e53d741f8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cb0efa74f04f4d6285d8da089f1929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7a02323bce4441ba7ae34eb860c3d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6e88be59096419ca2a522664162d05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df4b0d4d02c9440fab10679c1112c6d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7d1358a92ee041ab9cce9d0b5e6bcf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53363a87e64fbe9c1b71416d6678ea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e2a7714e8c6d41c680c98a686e980f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b5f76b68b14adea1b5adf09142d88f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8a68e1525f449bfba2535f4c1d9c8c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6191c6265f4396980c66f59a25d7f3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e883ad0bba8c48b78e9147f36bd9992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fb6cef679a40aa8c4a7cc1285baa70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8bd041373c4a47cebe9e2d04433dae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84159b8d7e4f69a0ae261e548cb7f9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0cc383d8f7d4e01afd02528c13684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665a148aec4e91a38dc4cad48b00b0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d619a5ecc7ef4541a33db77f56b94d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7d3e71a6274ff0a0935823bfbf08a5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d3c9aa00a06a4f7087d7fab17bb7f7a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b61d81cc5d4b128f5cf52931d5d6ae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5c2614974db24e1a979b32d500459b0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0532efda7b43e49e224ff9c3ea97f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b2ff4e2d76e446abbac5e38c9549ef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9df62959134e19800b276572c191c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948dc8d77a0f42c5aba40e064a1eb2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1e9627531d4d66b32e7a9a7dfdf7c2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d025ec778d0f4488b30c4eaab7a207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3d825a002647adb51189d81e2b5923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ca839f1b30134e91b6f26a8d421fdc81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9e86bb9eb9543c78677543e53d741f8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2ba586f8d46540278b741eee38d3c5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af99a799b94718a4361d1cefdfc18a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bc8e5f645b7949bf82c718e3fc73c4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45198d6b444686a1e7d8c384bd8320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1da6a5103d5a445daea426319c2f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8d43f68599423a8dece9b68a622db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cb0efa74f04f4d6285d8da089f1929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7a02323bce4441ba7ae34eb860c3d7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3041ba519b3f43c9afe9d7b01346b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06133c2f2b1433d9380591cc1b33b7b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5b54aa9008f142a89deb583a8bc388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ec9d4ab0ff4724aac50e349056e3ef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72a7b7c5e9b34a71be1911492b7a50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fe9f604f744aa2b505c2fed8fb1ade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02795"/>
</p:tagLst>
</file>

<file path=ppt/tags/tag175.xml><?xml version="1.0" encoding="utf-8"?>
<p:tagLst xmlns:p="http://schemas.openxmlformats.org/presentationml/2006/main">
  <p:tag name="KSO_WM_TEMPLATE_CATEGORY" val="custom"/>
  <p:tag name="KSO_WM_TEMPLATE_INDEX" val="20202795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795"/>
</p:tagLst>
</file>

<file path=ppt/tags/tag1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SLIDE_ID" val="custom20202795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380"/>
  <p:tag name="KSO_WM_SLIDE_POSITION" val="130*79"/>
  <p:tag name="KSO_WM_TAG_VERSION" val="1.0"/>
  <p:tag name="KSO_WM_BEAUTIFY_FLAG" val="#wm#"/>
  <p:tag name="KSO_WM_TEMPLATE_CATEGORY" val="custom"/>
  <p:tag name="KSO_WM_TEMPLATE_INDEX" val="20202795"/>
  <p:tag name="KSO_WM_SLIDE_LAYOUT" val="a_b"/>
  <p:tag name="KSO_WM_SLIDE_LAYOUT_CNT" val="1_1"/>
  <p:tag name="KSO_WM_CHIP_GROUPID" val="5ebf6661ddc3daf3fef3f760"/>
  <p:tag name="KSO_WM_SLIDE_LAYOUT_INFO" val="{&quot;id&quot;:&quot;2020-10-27T14:19:36&quot;,&quot;maxSize&quot;:{&quot;size1&quot;:46.85064245153357},&quot;minSize&quot;:{&quot;size1&quot;:28.950642451533568},&quot;normalSize&quot;:{&quot;size1&quot;:46.85064245153357},&quot;subLayout&quot;:[{&quot;id&quot;:&quot;2020-10-27T14:19:36&quot;,&quot;margin&quot;:{&quot;bottom&quot;:0.1611490249633789,&quot;left&quot;:4.589639186859131,&quot;right&quot;:4.582406520843506,&quot;top&quot;:5.708842754364014},&quot;type&quot;:0},{&quot;id&quot;:&quot;2020-10-27T14:19:36&quot;,&quot;margin&quot;:{&quot;bottom&quot;:5.708847999572754,&quot;left&quot;:4.589639186859131,&quot;right&quot;:4.582406520843506,&quot;top&quot;:0.1916287094354629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97bbc5e01a7e847d6e77ac"/>
  <p:tag name="KSO_WM_TEMPLATE_ASSEMBLE_GROUPID" val="5f8cf383a61ec3b55284a717"/>
  <p:tag name="KSO_WM_TEMPLATE_THUMBS_INDEX" val="1、7、11、12、13、47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181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182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183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184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4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CHIP_GROUPID" val="5ec7ae378193540dcf6eab6a"/>
  <p:tag name="KSO_WM_CHIP_XID" val="5ec7ae378193540dcf6eab6b"/>
  <p:tag name="KSO_WM_UNIT_DEC_AREA_ID" val="53d8fe662a92460fa037941493b4caf8"/>
  <p:tag name="KSO_WM_UNIT_DECORATE_INFO" val=""/>
  <p:tag name="KSO_WM_UNIT_SM_LIMIT_TYPE" val=""/>
  <p:tag name="KSO_WM_CHIP_FILLAREA_FILL_RULE" val="{&quot;fill_align&quot;:&quot;lm&quot;,&quot;fill_mode&quot;:&quot;adaptive&quot;,&quot;sacle_strategy&quot;:&quot;smart&quot;}"/>
  <p:tag name="KSO_WM_ASSEMBLE_CHIP_INDEX" val="6e6d3d11c511404d900fdc15afbe2158"/>
  <p:tag name="KSO_WM_UNIT_TEXT_FILL_FORE_SCHEMECOLOR_INDEX_BRIGHTNESS" val="0"/>
  <p:tag name="KSO_WM_UNIT_TEXT_FILL_FORE_SCHEMECOLOR_INDEX" val="5"/>
  <p:tag name="KSO_WM_UNIT_TEXT_FILL_TYPE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i*1_1"/>
  <p:tag name="KSO_WM_TEMPLATE_CATEGORY" val="custom"/>
  <p:tag name="KSO_WM_TEMPLATE_INDEX" val="20202795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8"/>
  <p:tag name="KSO_WM_UNIT_DEC_AREA_ID" val="af657048476640a1a20a8c53efcaa021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1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8"/>
  <p:tag name="KSO_WM_UNIT_DEC_AREA_ID" val="29e5db7b9a534589ade5514a03d3c5e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2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8"/>
  <p:tag name="KSO_WM_UNIT_DEC_AREA_ID" val="3a2ceb260c3f4654966207918ca96f3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3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8"/>
  <p:tag name="KSO_WM_UNIT_DEC_AREA_ID" val="92b19bcb820543a5b4f1737310096b2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4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8"/>
  <p:tag name="KSO_WM_UNIT_DEC_AREA_ID" val="97bc034a367e441db6f4cb670b55cb9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5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CHIP_GROUPID" val="5f7087080ff15d9a40ebdc94"/>
  <p:tag name="KSO_WM_CHIP_XID" val="5f7087080ff15d9a40ebdc98"/>
  <p:tag name="KSO_WM_UNIT_DEC_AREA_ID" val="14dc09ebe3ca4c28ad0478a2cf97590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1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8"/>
  <p:tag name="KSO_WM_UNIT_DEC_AREA_ID" val="91eb8c83f76846e798e1062b901d8ef4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2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8"/>
  <p:tag name="KSO_WM_UNIT_DEC_AREA_ID" val="0d1283d1546340d6b83d73ad5a1f1a0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3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8"/>
  <p:tag name="KSO_WM_UNIT_DEC_AREA_ID" val="d741216bb1cc444d92e008d6b235e6e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4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8"/>
  <p:tag name="KSO_WM_UNIT_DEC_AREA_ID" val="05613c33e0c64cc7bc7a15a2a476be6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5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05"/>
  <p:tag name="KSO_WM_UNIT_VALUE" val="2"/>
  <p:tag name="KSO_WM_CHIP_GROUPID" val="5f7087080ff15d9a40ebdc94"/>
  <p:tag name="KSO_WM_CHIP_XID" val="5f7087080ff15d9a40ebdc98"/>
  <p:tag name="KSO_WM_UNIT_DEC_AREA_ID" val="b0c7986b21934f6c998e34ce2e63214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1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9609e33591f946a78caa54044cc87f9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2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2c3e5db0d88d4e5cabb2b9ade0c762c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3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dea99790423443ca9ea83bdeaa5ca03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4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e8f390bdfe8a4ed0a1cdaf32d696653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5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CHIP_GROUPID" val="5f7087080ff15d9a40ebdc94"/>
  <p:tag name="KSO_WM_CHIP_XID" val="5f7087080ff15d9a40ebdc98"/>
  <p:tag name="KSO_WM_UNIT_DEC_AREA_ID" val="a3fddad1534341daaf45f1b47502cb3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VALUE" val="18"/>
  <p:tag name="KSO_WM_UNIT_USESOURCEFORMAT_APPLY" val="1"/>
</p:tagLst>
</file>

<file path=ppt/tags/tag201.xml><?xml version="1.0" encoding="utf-8"?>
<p:tagLst xmlns:p="http://schemas.openxmlformats.org/presentationml/2006/main">
  <p:tag name="KSO_WM_CHIP_INFOS" val="{&quot;layout_type&quot;:&quot;forright1&quot;,&quot;slide_type&quot;:[&quot;contents&quot;],&quot;aspect_ratio&quot;:&quot;16:9&quot;}"/>
  <p:tag name="KSO_WM_CHIP_XID" val="5ebe041a0ac41c4a0a525582"/>
  <p:tag name="KSO_WM_CHIP_FILLPROP" val="[[{&quot;fill_id&quot;:&quot;dfc69a30630540528897bf74acf33a16&quot;,&quot;fill_align&quot;:&quot;lm&quot;,&quot;text_align&quot;:&quot;l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cm&quot;,&quot;text_align&quot;:&quot;lm&quot;,&quot;text_direction&quot;:&quot;horizontal&quot;,&quot;chip_types&quot;:[&quot;diagram&quot;]}]]"/>
  <p:tag name="KSO_WM_SLIDE_ID" val="custom20202795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4"/>
  <p:tag name="KSO_WM_SLIDE_SIZE" val="396*384"/>
  <p:tag name="KSO_WM_SLIDE_POSITION" val="442*36"/>
  <p:tag name="KSO_WM_TAG_VERSION" val="1.0"/>
  <p:tag name="KSO_WM_BEAUTIFY_FLAG" val="#wm#"/>
  <p:tag name="KSO_WM_TEMPLATE_CATEGORY" val="custom"/>
  <p:tag name="KSO_WM_TEMPLATE_INDEX" val="20202795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7bbc5e01a7e847d6e7860"/>
  <p:tag name="KSO_WM_TEMPLATE_ASSEMBLE_GROUPID" val="5f8cf383a61ec3b55284a717"/>
</p:tagLst>
</file>

<file path=ppt/tags/tag202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4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CHIP_GROUPID" val="5ec7ae378193540dcf6eab6a"/>
  <p:tag name="KSO_WM_CHIP_XID" val="5ec7ae378193540dcf6eab6b"/>
  <p:tag name="KSO_WM_UNIT_DEC_AREA_ID" val="53d8fe662a92460fa037941493b4caf8"/>
  <p:tag name="KSO_WM_UNIT_DECORATE_INFO" val=""/>
  <p:tag name="KSO_WM_UNIT_SM_LIMIT_TYPE" val=""/>
  <p:tag name="KSO_WM_CHIP_FILLAREA_FILL_RULE" val="{&quot;fill_align&quot;:&quot;lm&quot;,&quot;fill_mode&quot;:&quot;adaptive&quot;,&quot;sacle_strategy&quot;:&quot;smart&quot;}"/>
  <p:tag name="KSO_WM_ASSEMBLE_CHIP_INDEX" val="6e6d3d11c511404d900fdc15afbe2158"/>
  <p:tag name="KSO_WM_UNIT_TEXT_FILL_FORE_SCHEMECOLOR_INDEX_BRIGHTNESS" val="0"/>
  <p:tag name="KSO_WM_UNIT_TEXT_FILL_FORE_SCHEMECOLOR_INDEX" val="5"/>
  <p:tag name="KSO_WM_UNIT_TEXT_FILL_TYPE" val="1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i*1_1"/>
  <p:tag name="KSO_WM_TEMPLATE_CATEGORY" val="custom"/>
  <p:tag name="KSO_WM_TEMPLATE_INDEX" val="20202795"/>
  <p:tag name="KSO_WM_UNIT_LAYERLEVEL" val="1_1"/>
  <p:tag name="KSO_WM_TAG_VERSION" val="1.0"/>
  <p:tag name="KSO_WM_BEAUTIFY_FLAG" val="#wm#"/>
  <p:tag name="KSO_WM_DIAGRAM_GROUP_CODE" val="l1-1"/>
  <p:tag name="KSO_WM_UNIT_TYPE" val="l_i"/>
  <p:tag name="KSO_WM_UNIT_INDEX" val="1_1"/>
  <p:tag name="KSO_WM_CHIP_GROUPID" val="5f7087080ff15d9a40ebdc94"/>
  <p:tag name="KSO_WM_CHIP_XID" val="5f7087080ff15d9a40ebdc98"/>
  <p:tag name="KSO_WM_UNIT_DEC_AREA_ID" val="af657048476640a1a20a8c53efcaa021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1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CHIP_GROUPID" val="5f7087080ff15d9a40ebdc94"/>
  <p:tag name="KSO_WM_CHIP_XID" val="5f7087080ff15d9a40ebdc98"/>
  <p:tag name="KSO_WM_UNIT_DEC_AREA_ID" val="29e5db7b9a534589ade5514a03d3c5ee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2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CHIP_GROUPID" val="5f7087080ff15d9a40ebdc94"/>
  <p:tag name="KSO_WM_CHIP_XID" val="5f7087080ff15d9a40ebdc98"/>
  <p:tag name="KSO_WM_UNIT_DEC_AREA_ID" val="3a2ceb260c3f4654966207918ca96f36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3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CHIP_GROUPID" val="5f7087080ff15d9a40ebdc94"/>
  <p:tag name="KSO_WM_CHIP_XID" val="5f7087080ff15d9a40ebdc98"/>
  <p:tag name="KSO_WM_UNIT_DEC_AREA_ID" val="92b19bcb820543a5b4f1737310096b2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4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CHIP_GROUPID" val="5f7087080ff15d9a40ebdc94"/>
  <p:tag name="KSO_WM_CHIP_XID" val="5f7087080ff15d9a40ebdc98"/>
  <p:tag name="KSO_WM_UNIT_DEC_AREA_ID" val="97bc034a367e441db6f4cb670b55cb9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5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CHIP_GROUPID" val="5f7087080ff15d9a40ebdc94"/>
  <p:tag name="KSO_WM_CHIP_XID" val="5f7087080ff15d9a40ebdc98"/>
  <p:tag name="KSO_WM_UNIT_DEC_AREA_ID" val="14dc09ebe3ca4c28ad0478a2cf97590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UNIT_USESOURCEFORMAT_APPLY" val="1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1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1_2"/>
  <p:tag name="KSO_WM_CHIP_GROUPID" val="5f7087080ff15d9a40ebdc94"/>
  <p:tag name="KSO_WM_CHIP_XID" val="5f7087080ff15d9a40ebdc98"/>
  <p:tag name="KSO_WM_UNIT_DEC_AREA_ID" val="91eb8c83f76846e798e1062b901d8ef4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2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2_2"/>
  <p:tag name="KSO_WM_CHIP_GROUPID" val="5f7087080ff15d9a40ebdc94"/>
  <p:tag name="KSO_WM_CHIP_XID" val="5f7087080ff15d9a40ebdc98"/>
  <p:tag name="KSO_WM_UNIT_DEC_AREA_ID" val="0d1283d1546340d6b83d73ad5a1f1a0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3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3_2"/>
  <p:tag name="KSO_WM_CHIP_GROUPID" val="5f7087080ff15d9a40ebdc94"/>
  <p:tag name="KSO_WM_CHIP_XID" val="5f7087080ff15d9a40ebdc98"/>
  <p:tag name="KSO_WM_UNIT_DEC_AREA_ID" val="d741216bb1cc444d92e008d6b235e6e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4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4_2"/>
  <p:tag name="KSO_WM_CHIP_GROUPID" val="5f7087080ff15d9a40ebdc94"/>
  <p:tag name="KSO_WM_CHIP_XID" val="5f7087080ff15d9a40ebdc98"/>
  <p:tag name="KSO_WM_UNIT_DEC_AREA_ID" val="05613c33e0c64cc7bc7a15a2a476be6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VALUE" val="2"/>
  <p:tag name="KSO_WM_UNIT_USESOURCEFORMAT_APPLY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5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5_1"/>
  <p:tag name="KSO_WM_UNIT_PRESET_TEXT" val="05"/>
  <p:tag name="KSO_WM_UNIT_VALUE" val="2"/>
  <p:tag name="KSO_WM_CHIP_GROUPID" val="5f7087080ff15d9a40ebdc94"/>
  <p:tag name="KSO_WM_CHIP_XID" val="5f7087080ff15d9a40ebdc98"/>
  <p:tag name="KSO_WM_UNIT_DEC_AREA_ID" val="b0c7986b21934f6c998e34ce2e632148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"/>
  <p:tag name="KSO_WM_UNIT_TEXT_FILL_FORE_SCHEMECOLOR_INDEX" val="14"/>
  <p:tag name="KSO_WM_UNIT_TEXT_FILL_TYPE" val="1"/>
  <p:tag name="KSO_WM_UNIT_USESOURCEFORMAT_APPLY" val="1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1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9609e33591f946a78caa54044cc87f93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2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2c3e5db0d88d4e5cabb2b9ade0c762cf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3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dea99790423443ca9ea83bdeaa5ca03b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f*1_4_1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UNIT_PRESET_TEXT" val="在此输入你想要阐述的观点。"/>
  <p:tag name="KSO_WM_UNIT_VALUE" val="18"/>
  <p:tag name="KSO_WM_CHIP_GROUPID" val="5f7087080ff15d9a40ebdc94"/>
  <p:tag name="KSO_WM_CHIP_XID" val="5f7087080ff15d9a40ebdc98"/>
  <p:tag name="KSO_WM_UNIT_DEC_AREA_ID" val="e8f390bdfe8a4ed0a1cdaf32d696653a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USESOURCEFORMAT_APPLY" val="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795_5*l_h_i*1_5_2"/>
  <p:tag name="KSO_WM_TEMPLATE_CATEGORY" val="custom"/>
  <p:tag name="KSO_WM_TEMPLATE_INDEX" val="20202795"/>
  <p:tag name="KSO_WM_UNIT_LAYERLEVEL" val="1_1_1"/>
  <p:tag name="KSO_WM_TAG_VERSION" val="1.0"/>
  <p:tag name="KSO_WM_BEAUTIFY_FLAG" val="#wm#"/>
  <p:tag name="KSO_WM_DIAGRAM_GROUP_CODE" val="l1-1"/>
  <p:tag name="KSO_WM_UNIT_SUBTYPE" val="d"/>
  <p:tag name="KSO_WM_UNIT_TYPE" val="l_h_i"/>
  <p:tag name="KSO_WM_UNIT_INDEX" val="1_5_2"/>
  <p:tag name="KSO_WM_CHIP_GROUPID" val="5f7087080ff15d9a40ebdc94"/>
  <p:tag name="KSO_WM_CHIP_XID" val="5f7087080ff15d9a40ebdc98"/>
  <p:tag name="KSO_WM_UNIT_DEC_AREA_ID" val="a3fddad1534341daaf45f1b47502cb30"/>
  <p:tag name="KSO_WM_UNIT_DECORATE_INFO" val=""/>
  <p:tag name="KSO_WM_UNIT_SM_LIMIT_TYPE" val=""/>
  <p:tag name="KSO_WM_CHIP_FILLAREA_FILL_RULE" val="{&quot;fill_align&quot;:&quot;lm&quot;,&quot;fill_mode&quot;:&quot;adaptive&quot;,&quot;sacle_strategy&quot;:&quot;stretch&quot;}"/>
  <p:tag name="KSO_WM_ASSEMBLE_CHIP_INDEX" val="f8dfb30c7ed742cfb3e6bf2621c43002"/>
  <p:tag name="KSO_WM_UNIT_TEXT_FILL_FORE_SCHEMECOLOR_INDEX_BRIGHTNESS" val="0.25"/>
  <p:tag name="KSO_WM_UNIT_TEXT_FILL_FORE_SCHEMECOLOR_INDEX" val="13"/>
  <p:tag name="KSO_WM_UNIT_TEXT_FILL_TYPE" val="1"/>
  <p:tag name="KSO_WM_UNIT_VALUE" val="18"/>
  <p:tag name="KSO_WM_UNIT_USESOURCEFORMAT_APPLY" val="1"/>
</p:tagLst>
</file>

<file path=ppt/tags/tag219.xml><?xml version="1.0" encoding="utf-8"?>
<p:tagLst xmlns:p="http://schemas.openxmlformats.org/presentationml/2006/main">
  <p:tag name="KSO_WM_CHIP_INFOS" val="{&quot;layout_type&quot;:&quot;forright1&quot;,&quot;slide_type&quot;:[&quot;contents&quot;],&quot;aspect_ratio&quot;:&quot;16:9&quot;}"/>
  <p:tag name="KSO_WM_CHIP_XID" val="5ebe041a0ac41c4a0a525582"/>
  <p:tag name="KSO_WM_CHIP_FILLPROP" val="[[{&quot;fill_id&quot;:&quot;dfc69a30630540528897bf74acf33a16&quot;,&quot;fill_align&quot;:&quot;lm&quot;,&quot;text_align&quot;:&quot;l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lm&quot;,&quot;text_align&quot;:&quot;lm&quot;,&quot;text_direction&quot;:&quot;horizontal&quot;,&quot;chip_types&quot;:[&quot;diagram&quot;]}],[{&quot;fill_id&quot;:&quot;dfc69a30630540528897bf74acf33a16&quot;,&quot;fill_align&quot;:&quot;cm&quot;,&quot;text_align&quot;:&quot;cm&quot;,&quot;text_direction&quot;:&quot;horizontal&quot;,&quot;chip_types&quot;:[&quot;catalogtitle&quot;]},{&quot;fill_id&quot;:&quot;3c5c495c658f4ea6902c5ae822423cea&quot;,&quot;fill_align&quot;:&quot;cm&quot;,&quot;text_align&quot;:&quot;lm&quot;,&quot;text_direction&quot;:&quot;horizontal&quot;,&quot;chip_types&quot;:[&quot;diagram&quot;]}]]"/>
  <p:tag name="KSO_WM_SLIDE_ID" val="custom20202795_4"/>
  <p:tag name="KSO_WM_TEMPLATE_SUBCATEGORY" val="21"/>
  <p:tag name="KSO_WM_TEMPLATE_MASTER_TYPE" val="1"/>
  <p:tag name="KSO_WM_TEMPLATE_COLOR_TYPE" val="1"/>
  <p:tag name="KSO_WM_SLIDE_TYPE" val="contents"/>
  <p:tag name="KSO_WM_SLIDE_SUBTYPE" val="diag"/>
  <p:tag name="KSO_WM_SLIDE_ITEM_CNT" val="5"/>
  <p:tag name="KSO_WM_SLIDE_INDEX" val="4"/>
  <p:tag name="KSO_WM_SLIDE_SIZE" val="396*384"/>
  <p:tag name="KSO_WM_SLIDE_POSITION" val="442*36"/>
  <p:tag name="KSO_WM_TAG_VERSION" val="1.0"/>
  <p:tag name="KSO_WM_BEAUTIFY_FLAG" val="#wm#"/>
  <p:tag name="KSO_WM_TEMPLATE_CATEGORY" val="custom"/>
  <p:tag name="KSO_WM_TEMPLATE_INDEX" val="20202795"/>
  <p:tag name="KSO_WM_SLIDE_LAYOUT" val="a_l"/>
  <p:tag name="KSO_WM_SLIDE_LAYOUT_CNT" val="1_1"/>
  <p:tag name="KSO_WM_SLIDE_RATIO" val="1.777778"/>
  <p:tag name="KSO_WM_CHIP_GROUPID" val="5ebf6661ddc3daf3fef3f760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TEMPLATE_ASSEMBLE_XID" val="5f97bbc5e01a7e847d6e7860"/>
  <p:tag name="KSO_WM_TEMPLATE_ASSEMBLE_GROUPID" val="5f8cf383a61ec3b55284a717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20.xml><?xml version="1.0" encoding="utf-8"?>
<p:tagLst xmlns:p="http://schemas.openxmlformats.org/presentationml/2006/main">
  <p:tag name="KSO_WM_UNIT_PLACING_PICTURE_USER_VIEWPORT" val="{&quot;height&quot;:4297,&quot;width&quot;:19200}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2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6.xml><?xml version="1.0" encoding="utf-8"?>
<p:tagLst xmlns:p="http://schemas.openxmlformats.org/presentationml/2006/main">
  <p:tag name="KSO_WM_UNIT_PLACING_PICTURE_USER_VIEWPORT" val="{&quot;height&quot;:1936,&quot;width&quot;:17359}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02795"/>
</p:tagLst>
</file>

<file path=ppt/tags/tag236.xml><?xml version="1.0" encoding="utf-8"?>
<p:tagLst xmlns:p="http://schemas.openxmlformats.org/presentationml/2006/main">
  <p:tag name="COMMONDATA" val="eyJoZGlkIjoiNzRkYWQzY2QxMzFjMDg4MzEwOGI0ZWUwZmIzYjYwMjQifQ=="/>
  <p:tag name="KSO_WPP_MARK_KEY" val="e8d43d76-c356-4eac-8744-e8331838adf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6e88be59096419ca2a522664162d05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df4b0d4d02c9440fab10679c1112c6d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7d1358a92ee041ab9cce9d0b5e6bcf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53363a87e64fbe9c1b71416d6678ea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e2a7714e8c6d41c680c98a686e980f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b5f76b68b14adea1b5adf09142d88f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8a68e1525f449bfba2535f4c1d9c8c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6191c6265f4396980c66f59a25d7f3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e883ad0bba8c48b78e9147f36bd9992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fb6cef679a40aa8c4a7cc1285baa70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8bd041373c4a47cebe9e2d04433dae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84159b8d7e4f69a0ae261e548cb7f9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0cc383d8f7d4e01afd02528c13684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665a148aec4e91a38dc4cad48b00b0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d619a5ecc7ef4541a33db77f56b94d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7d3e71a6274ff0a0935823bfbf08a5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d3c9aa00a06a4f7087d7fab17bb7f7a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b61d81cc5d4b128f5cf52931d5d6ae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5c2614974db24e1a979b32d500459b0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0532efda7b43e49e224ff9c3ea97f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b2ff4e2d76e446abbac5e38c9549ef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9df62959134e19800b276572c191c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948dc8d77a0f42c5aba40e064a1eb2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1e9627531d4d66b32e7a9a7dfdf7c2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5acd2e4d11c64f159fc82bea206ddad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4c186fc57544f3eadcaef0d20bc2379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d025ec778d0f4488b30c4eaab7a207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3d825a002647adb51189d81e2b592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2ba586f8d46540278b741eee38d3c5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af99a799b94718a4361d1cefdfc18a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bc8e5f645b7949bf82c718e3fc73c4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45198d6b444686a1e7d8c384bd8320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1da6a5103d5a445daea426319c2f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8d43f68599423a8dece9b68a622db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1c2fb31c27a7462d9cac232e8b97c6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07a3442cd74825bb8e110b855d8a0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3041ba519b3f43c9afe9d7b01346b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06133c2f2b1433d9380591cc1b33b7b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5b54aa9008f142a89deb583a8bc388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ec9d4ab0ff4724aac50e349056e3ef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0b66929b5d3548e6be5a6f44aa24cd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62279e307c4e58ae3b758b7641920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72a7b7c5e9b34a71be1911492b7a50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fe9f604f744aa2b505c2fed8fb1ade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7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795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5acd2e4d11c64f159fc82bea206ddad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4c186fc57544f3eadcaef0d20bc2379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1c2fb31c27a7462d9cac232e8b97c6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07a3442cd74825bb8e110b855d8a0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0b66929b5d3548e6be5a6f44aa24cd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62279e307c4e58ae3b758b76419202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17c45a80f945462e9f05453bbbf6124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DA3BC"/>
      </a:accent1>
      <a:accent2>
        <a:srgbClr val="63A197"/>
      </a:accent2>
      <a:accent3>
        <a:srgbClr val="759870"/>
      </a:accent3>
      <a:accent4>
        <a:srgbClr val="99875C"/>
      </a:accent4>
      <a:accent5>
        <a:srgbClr val="B97660"/>
      </a:accent5>
      <a:accent6>
        <a:srgbClr val="BB6C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DA3BC"/>
      </a:accent1>
      <a:accent2>
        <a:srgbClr val="63A197"/>
      </a:accent2>
      <a:accent3>
        <a:srgbClr val="759870"/>
      </a:accent3>
      <a:accent4>
        <a:srgbClr val="99875C"/>
      </a:accent4>
      <a:accent5>
        <a:srgbClr val="B97660"/>
      </a:accent5>
      <a:accent6>
        <a:srgbClr val="BB6C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147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</vt:lpstr>
      <vt:lpstr>1_Office 主题​​</vt:lpstr>
      <vt:lpstr>2_Office 主题​​</vt:lpstr>
      <vt:lpstr>计算机/软件学院院庆</vt:lpstr>
      <vt:lpstr>软件目的（选题背景）</vt:lpstr>
      <vt:lpstr>软件需求</vt:lpstr>
      <vt:lpstr>PowerPoint 演示文稿</vt:lpstr>
      <vt:lpstr>功能介绍</vt:lpstr>
      <vt:lpstr>PowerPoint 演示文稿</vt:lpstr>
      <vt:lpstr>PowerPoint 演示文稿</vt:lpstr>
      <vt:lpstr>用户登录注册</vt:lpstr>
      <vt:lpstr>用户个人信息管理</vt:lpstr>
      <vt:lpstr>福大地图</vt:lpstr>
      <vt:lpstr>观看校园风光</vt:lpstr>
      <vt:lpstr>虚拟合影</vt:lpstr>
      <vt:lpstr>班级搜索</vt:lpstr>
      <vt:lpstr>大事记</vt:lpstr>
      <vt:lpstr>校友留言板</vt:lpstr>
      <vt:lpstr>院庆直播</vt:lpstr>
      <vt:lpstr>校友企业专场招聘会</vt:lpstr>
      <vt:lpstr>适用范围</vt:lpstr>
      <vt:lpstr> Web端实现方式</vt:lpstr>
      <vt:lpstr>用户体验</vt:lpstr>
      <vt:lpstr>预期效果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中野</dc:creator>
  <cp:lastModifiedBy>中野</cp:lastModifiedBy>
  <cp:revision>11</cp:revision>
  <dcterms:created xsi:type="dcterms:W3CDTF">2022-10-20T06:44:00Z</dcterms:created>
  <dcterms:modified xsi:type="dcterms:W3CDTF">2022-10-21T14:57:34Z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AB391F26CE3D4BF6B60DCDE07B66F3E1</vt:lpwstr>
  </property>
  <property fmtid="{D5CDD505-2E9C-101B-9397-08002B2CF9AE}" pid="3" name="KSOProductBuildVer">
    <vt:lpwstr>2052-11.1.0.12598</vt:lpwstr>
  </property>
</Properties>
</file>