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3170" r:id="rId3"/>
    <p:sldId id="3172" r:id="rId5"/>
    <p:sldId id="3174" r:id="rId6"/>
    <p:sldId id="3218" r:id="rId7"/>
    <p:sldId id="3186" r:id="rId8"/>
    <p:sldId id="3216" r:id="rId9"/>
    <p:sldId id="3217" r:id="rId10"/>
    <p:sldId id="3175" r:id="rId11"/>
    <p:sldId id="3196" r:id="rId12"/>
    <p:sldId id="3190" r:id="rId13"/>
    <p:sldId id="3219" r:id="rId14"/>
    <p:sldId id="3221" r:id="rId15"/>
    <p:sldId id="3197" r:id="rId16"/>
    <p:sldId id="3176" r:id="rId17"/>
    <p:sldId id="3222" r:id="rId18"/>
    <p:sldId id="3198" r:id="rId19"/>
    <p:sldId id="3183" r:id="rId20"/>
    <p:sldId id="3199" r:id="rId21"/>
    <p:sldId id="3185" r:id="rId22"/>
    <p:sldId id="3181" r:id="rId23"/>
    <p:sldId id="3223" r:id="rId24"/>
    <p:sldId id="3177" r:id="rId25"/>
    <p:sldId id="3224" r:id="rId26"/>
    <p:sldId id="3225" r:id="rId27"/>
    <p:sldId id="3226" r:id="rId28"/>
    <p:sldId id="3200" r:id="rId29"/>
  </p:sldIdLst>
  <p:sldSz cx="8959850" cy="5039995"/>
  <p:notesSz cx="6858000" cy="9144000"/>
  <p:custDataLst>
    <p:tags r:id="rId3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47040" indent="-12763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896620" indent="-2571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45565" indent="-3873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795145" indent="-51689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1597660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1917065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2236470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2555875" algn="l" defTabSz="63881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7B59E"/>
    <a:srgbClr val="595959"/>
    <a:srgbClr val="D0E66C"/>
    <a:srgbClr val="5D7D41"/>
    <a:srgbClr val="B3D787"/>
    <a:srgbClr val="DC5F54"/>
    <a:srgbClr val="EBB867"/>
    <a:srgbClr val="E4B842"/>
    <a:srgbClr val="D24977"/>
    <a:srgbClr val="348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83" autoAdjust="0"/>
    <p:restoredTop sz="95317" autoAdjust="0"/>
  </p:normalViewPr>
  <p:slideViewPr>
    <p:cSldViewPr>
      <p:cViewPr varScale="1">
        <p:scale>
          <a:sx n="152" d="100"/>
          <a:sy n="152" d="100"/>
        </p:scale>
        <p:origin x="822" y="132"/>
      </p:cViewPr>
      <p:guideLst>
        <p:guide orient="horz" pos="226"/>
        <p:guide orient="horz" pos="2895"/>
        <p:guide pos="2771"/>
        <p:guide pos="420"/>
        <p:guide pos="5294"/>
        <p:guide pos="4773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50" d="100"/>
        <a:sy n="50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gs" Target="tags/tag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 smtClean="0"/>
            </a:lvl1pPr>
          </a:lstStyle>
          <a:p>
            <a:pPr>
              <a:defRPr/>
            </a:pPr>
            <a:fld id="{843730D4-DAA0-4961-8D66-8018B71D47D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noProof="1"/>
            </a:lvl1pPr>
          </a:lstStyle>
          <a:p>
            <a:fld id="{53CB15B2-6539-414E-885F-134AB7BAEF7A}" type="slidenum">
              <a:rPr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/>
            </a:lvl1pPr>
          </a:lstStyle>
          <a:p>
            <a:pPr>
              <a:defRPr/>
            </a:pPr>
            <a:fld id="{F20F0E08-FCD4-40FB-9946-C51233C97953}" type="datetimeFigureOut">
              <a:rPr lang="zh-CN" altLang="en-US"/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noProof="1"/>
            </a:lvl1pPr>
          </a:lstStyle>
          <a:p>
            <a:fld id="{70CA4341-F6FF-475E-A543-0194832CB00B}" type="slidenum">
              <a:rPr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1813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3817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5758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7698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597025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16430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35835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555240" algn="l" defTabSz="63881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51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1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A10EB9B-026B-4DBF-B0DF-F17B4B439C9D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3174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74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6CCB4E9-9D0A-45DF-9453-F94144BC618C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A1F82C-B601-4AB2-AEE9-68535FDD5228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A1F82C-B601-4AB2-AEE9-68535FDD5228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A1F82C-B601-4AB2-AEE9-68535FDD5228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2765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65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A47F58C-7459-4DEE-840F-2EBC2D08B0DD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2765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65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A47F58C-7459-4DEE-840F-2EBC2D08B0DD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A1F82C-B601-4AB2-AEE9-68535FDD5228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945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46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4682E7B-842F-4305-9FA6-D4A70FEFB1CB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A1F82C-B601-4AB2-AEE9-68535FDD5228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286000" y="514350"/>
            <a:ext cx="4572000" cy="2571750"/>
          </a:xfrm>
          <a:ln>
            <a:miter lim="800000"/>
          </a:ln>
        </p:spPr>
      </p:sp>
      <p:sp>
        <p:nvSpPr>
          <p:cNvPr id="41987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>
              <a:ea typeface="宋体" panose="02010600030101010101" pitchFamily="2" charset="-122"/>
            </a:endParaRPr>
          </a:p>
        </p:txBody>
      </p:sp>
      <p:sp>
        <p:nvSpPr>
          <p:cNvPr id="41988" name="Header Placeholder 3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en-US" altLang="en-US"/>
              <a:t>My First Template</a:t>
            </a: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717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68492C4-473B-4884-9882-18225C6ED146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3993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994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8262D4A-BD17-46EA-B4C9-4B1C5907CA78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A1F82C-B601-4AB2-AEE9-68535FDD5228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78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A3A60DE-3294-4AF8-B174-28228D1CAE8A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78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A3A60DE-3294-4AF8-B174-28228D1CAE8A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78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A3A60DE-3294-4AF8-B174-28228D1CAE8A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789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A3A60DE-3294-4AF8-B174-28228D1CAE8A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51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1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A10EB9B-026B-4DBF-B0DF-F17B4B439C9D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A1F82C-B601-4AB2-AEE9-68535FDD5228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A1F82C-B601-4AB2-AEE9-68535FDD5228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126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23D0C2F-9BBC-4DC0-9E16-428744801FD4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126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23D0C2F-9BBC-4DC0-9E16-428744801FD4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126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23D0C2F-9BBC-4DC0-9E16-428744801FD4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174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4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BBB32EE-EBE1-42F1-AAFD-C69185DD8BFA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>
            <a:miter lim="800000"/>
          </a:ln>
        </p:spPr>
      </p:sp>
      <p:sp>
        <p:nvSpPr>
          <p:cNvPr id="921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2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0A1F82C-B601-4AB2-AEE9-68535FDD5228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981" y="824885"/>
            <a:ext cx="6719888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9981" y="2647331"/>
            <a:ext cx="6719888" cy="1216909"/>
          </a:xfrm>
        </p:spPr>
        <p:txBody>
          <a:bodyPr/>
          <a:lstStyle>
            <a:lvl1pPr marL="0" indent="0" algn="ctr">
              <a:buNone/>
              <a:defRPr sz="1765"/>
            </a:lvl1pPr>
            <a:lvl2pPr marL="335915" indent="0" algn="ctr">
              <a:buNone/>
              <a:defRPr sz="1470"/>
            </a:lvl2pPr>
            <a:lvl3pPr marL="671830" indent="0" algn="ctr">
              <a:buNone/>
              <a:defRPr sz="1325"/>
            </a:lvl3pPr>
            <a:lvl4pPr marL="1007745" indent="0" algn="ctr">
              <a:buNone/>
              <a:defRPr sz="1175"/>
            </a:lvl4pPr>
            <a:lvl5pPr marL="1344295" indent="0" algn="ctr">
              <a:buNone/>
              <a:defRPr sz="1175"/>
            </a:lvl5pPr>
            <a:lvl6pPr marL="1680210" indent="0" algn="ctr">
              <a:buNone/>
              <a:defRPr sz="1175"/>
            </a:lvl6pPr>
            <a:lvl7pPr marL="2016125" indent="0" algn="ctr">
              <a:buNone/>
              <a:defRPr sz="1175"/>
            </a:lvl7pPr>
            <a:lvl8pPr marL="2352040" indent="0" algn="ctr">
              <a:buNone/>
              <a:defRPr sz="1175"/>
            </a:lvl8pPr>
            <a:lvl9pPr marL="2687955" indent="0" algn="ctr">
              <a:buNone/>
              <a:defRPr sz="1175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892" y="268350"/>
            <a:ext cx="1931968" cy="427143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5990" y="268350"/>
            <a:ext cx="5683905" cy="427143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00D82-2001-449E-AD90-3BB6FC1EF930}" type="datetimeFigureOut">
              <a:rPr lang="zh-CN" altLang="en-US"/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7F294-569F-46BE-9414-D1C28A8AC9F5}" type="slidenum">
              <a:rPr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0">
        <p14:pan dir="u"/>
      </p:transition>
    </mc:Choice>
    <mc:Fallback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323" y="1256579"/>
            <a:ext cx="7727871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323" y="3373044"/>
            <a:ext cx="7727871" cy="1102568"/>
          </a:xfrm>
        </p:spPr>
        <p:txBody>
          <a:bodyPr/>
          <a:lstStyle>
            <a:lvl1pPr marL="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1pPr>
            <a:lvl2pPr marL="335915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183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3pPr>
            <a:lvl4pPr marL="100774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4pPr>
            <a:lvl5pPr marL="134429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6pPr>
            <a:lvl7pPr marL="201612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7pPr>
            <a:lvl8pPr marL="2352040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8pPr>
            <a:lvl9pPr marL="2687955" indent="0">
              <a:buNone/>
              <a:defRPr sz="11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5990" y="1341750"/>
            <a:ext cx="3807936" cy="31980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5924" y="1341750"/>
            <a:ext cx="3807936" cy="31980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268350"/>
            <a:ext cx="7727871" cy="97422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7157" y="1235577"/>
            <a:ext cx="3790436" cy="605537"/>
          </a:xfrm>
        </p:spPr>
        <p:txBody>
          <a:bodyPr anchor="b"/>
          <a:lstStyle>
            <a:lvl1pPr marL="0" indent="0">
              <a:buNone/>
              <a:defRPr sz="1765" b="1"/>
            </a:lvl1pPr>
            <a:lvl2pPr marL="335915" indent="0">
              <a:buNone/>
              <a:defRPr sz="1470" b="1"/>
            </a:lvl2pPr>
            <a:lvl3pPr marL="671830" indent="0">
              <a:buNone/>
              <a:defRPr sz="1325" b="1"/>
            </a:lvl3pPr>
            <a:lvl4pPr marL="1007745" indent="0">
              <a:buNone/>
              <a:defRPr sz="1175" b="1"/>
            </a:lvl4pPr>
            <a:lvl5pPr marL="1344295" indent="0">
              <a:buNone/>
              <a:defRPr sz="1175" b="1"/>
            </a:lvl5pPr>
            <a:lvl6pPr marL="1680210" indent="0">
              <a:buNone/>
              <a:defRPr sz="1175" b="1"/>
            </a:lvl6pPr>
            <a:lvl7pPr marL="2016125" indent="0">
              <a:buNone/>
              <a:defRPr sz="1175" b="1"/>
            </a:lvl7pPr>
            <a:lvl8pPr marL="2352040" indent="0">
              <a:buNone/>
              <a:defRPr sz="1175" b="1"/>
            </a:lvl8pPr>
            <a:lvl9pPr marL="2687955" indent="0">
              <a:buNone/>
              <a:defRPr sz="11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57" y="1841114"/>
            <a:ext cx="3790436" cy="270800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5924" y="1235577"/>
            <a:ext cx="3809103" cy="605537"/>
          </a:xfrm>
        </p:spPr>
        <p:txBody>
          <a:bodyPr anchor="b"/>
          <a:lstStyle>
            <a:lvl1pPr marL="0" indent="0">
              <a:buNone/>
              <a:defRPr sz="1765" b="1"/>
            </a:lvl1pPr>
            <a:lvl2pPr marL="335915" indent="0">
              <a:buNone/>
              <a:defRPr sz="1470" b="1"/>
            </a:lvl2pPr>
            <a:lvl3pPr marL="671830" indent="0">
              <a:buNone/>
              <a:defRPr sz="1325" b="1"/>
            </a:lvl3pPr>
            <a:lvl4pPr marL="1007745" indent="0">
              <a:buNone/>
              <a:defRPr sz="1175" b="1"/>
            </a:lvl4pPr>
            <a:lvl5pPr marL="1344295" indent="0">
              <a:buNone/>
              <a:defRPr sz="1175" b="1"/>
            </a:lvl5pPr>
            <a:lvl6pPr marL="1680210" indent="0">
              <a:buNone/>
              <a:defRPr sz="1175" b="1"/>
            </a:lvl6pPr>
            <a:lvl7pPr marL="2016125" indent="0">
              <a:buNone/>
              <a:defRPr sz="1175" b="1"/>
            </a:lvl7pPr>
            <a:lvl8pPr marL="2352040" indent="0">
              <a:buNone/>
              <a:defRPr sz="1175" b="1"/>
            </a:lvl8pPr>
            <a:lvl9pPr marL="2687955" indent="0">
              <a:buNone/>
              <a:defRPr sz="11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5924" y="1841114"/>
            <a:ext cx="3809103" cy="270800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156C02-6AC0-4150-BF14-3C2902387D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B9ED6-FA7E-4333-AD61-EE26BDBEFB97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103" y="725712"/>
            <a:ext cx="4535924" cy="3581889"/>
          </a:xfrm>
        </p:spPr>
        <p:txBody>
          <a:bodyPr/>
          <a:lstStyle>
            <a:lvl1pPr>
              <a:defRPr sz="2350"/>
            </a:lvl1pPr>
            <a:lvl2pPr>
              <a:defRPr sz="2060"/>
            </a:lvl2pPr>
            <a:lvl3pPr>
              <a:defRPr sz="1765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5"/>
            </a:lvl1pPr>
            <a:lvl2pPr marL="335915" indent="0">
              <a:buNone/>
              <a:defRPr sz="1030"/>
            </a:lvl2pPr>
            <a:lvl3pPr marL="671830" indent="0">
              <a:buNone/>
              <a:defRPr sz="880"/>
            </a:lvl3pPr>
            <a:lvl4pPr marL="1007745" indent="0">
              <a:buNone/>
              <a:defRPr sz="735"/>
            </a:lvl4pPr>
            <a:lvl5pPr marL="1344295" indent="0">
              <a:buNone/>
              <a:defRPr sz="735"/>
            </a:lvl5pPr>
            <a:lvl6pPr marL="1680210" indent="0">
              <a:buNone/>
              <a:defRPr sz="735"/>
            </a:lvl6pPr>
            <a:lvl7pPr marL="2016125" indent="0">
              <a:buNone/>
              <a:defRPr sz="735"/>
            </a:lvl7pPr>
            <a:lvl8pPr marL="2352040" indent="0">
              <a:buNone/>
              <a:defRPr sz="735"/>
            </a:lvl8pPr>
            <a:lvl9pPr marL="2687955" indent="0">
              <a:buNone/>
              <a:defRPr sz="7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157" y="336021"/>
            <a:ext cx="2889785" cy="1176073"/>
          </a:xfrm>
        </p:spPr>
        <p:txBody>
          <a:bodyPr anchor="b"/>
          <a:lstStyle>
            <a:lvl1pPr>
              <a:defRPr sz="235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09103" y="725712"/>
            <a:ext cx="4535924" cy="3581889"/>
          </a:xfrm>
        </p:spPr>
        <p:txBody>
          <a:bodyPr anchor="t"/>
          <a:lstStyle>
            <a:lvl1pPr marL="0" indent="0">
              <a:buNone/>
              <a:defRPr sz="2350"/>
            </a:lvl1pPr>
            <a:lvl2pPr marL="335915" indent="0">
              <a:buNone/>
              <a:defRPr sz="2060"/>
            </a:lvl2pPr>
            <a:lvl3pPr marL="671830" indent="0">
              <a:buNone/>
              <a:defRPr sz="1765"/>
            </a:lvl3pPr>
            <a:lvl4pPr marL="1007745" indent="0">
              <a:buNone/>
              <a:defRPr sz="1470"/>
            </a:lvl4pPr>
            <a:lvl5pPr marL="1344295" indent="0">
              <a:buNone/>
              <a:defRPr sz="1470"/>
            </a:lvl5pPr>
            <a:lvl6pPr marL="1680210" indent="0">
              <a:buNone/>
              <a:defRPr sz="1470"/>
            </a:lvl6pPr>
            <a:lvl7pPr marL="2016125" indent="0">
              <a:buNone/>
              <a:defRPr sz="1470"/>
            </a:lvl7pPr>
            <a:lvl8pPr marL="2352040" indent="0">
              <a:buNone/>
              <a:defRPr sz="1470"/>
            </a:lvl8pPr>
            <a:lvl9pPr marL="2687955" indent="0">
              <a:buNone/>
              <a:defRPr sz="14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7157" y="1512094"/>
            <a:ext cx="2889785" cy="2801341"/>
          </a:xfrm>
        </p:spPr>
        <p:txBody>
          <a:bodyPr/>
          <a:lstStyle>
            <a:lvl1pPr marL="0" indent="0">
              <a:buNone/>
              <a:defRPr sz="1175"/>
            </a:lvl1pPr>
            <a:lvl2pPr marL="335915" indent="0">
              <a:buNone/>
              <a:defRPr sz="1030"/>
            </a:lvl2pPr>
            <a:lvl3pPr marL="671830" indent="0">
              <a:buNone/>
              <a:defRPr sz="880"/>
            </a:lvl3pPr>
            <a:lvl4pPr marL="1007745" indent="0">
              <a:buNone/>
              <a:defRPr sz="735"/>
            </a:lvl4pPr>
            <a:lvl5pPr marL="1344295" indent="0">
              <a:buNone/>
              <a:defRPr sz="735"/>
            </a:lvl5pPr>
            <a:lvl6pPr marL="1680210" indent="0">
              <a:buNone/>
              <a:defRPr sz="735"/>
            </a:lvl6pPr>
            <a:lvl7pPr marL="2016125" indent="0">
              <a:buNone/>
              <a:defRPr sz="735"/>
            </a:lvl7pPr>
            <a:lvl8pPr marL="2352040" indent="0">
              <a:buNone/>
              <a:defRPr sz="735"/>
            </a:lvl8pPr>
            <a:lvl9pPr marL="2687955" indent="0">
              <a:buNone/>
              <a:defRPr sz="73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990" y="268350"/>
            <a:ext cx="772787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990" y="1341750"/>
            <a:ext cx="772787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990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A56D01-2764-4F3F-81D1-FEDBA43AD54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7951" y="4671624"/>
            <a:ext cx="302394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27894" y="4671624"/>
            <a:ext cx="2015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012C-3782-4128-B36B-91F05AF1EE8F}" type="slidenum">
              <a:rPr lang="en-US" altLang="zh-CN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671830" rtl="0" eaLnBrk="1" latinLnBrk="0" hangingPunct="1">
        <a:lnSpc>
          <a:spcPct val="90000"/>
        </a:lnSpc>
        <a:spcBef>
          <a:spcPct val="0"/>
        </a:spcBef>
        <a:buNone/>
        <a:defRPr sz="32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275" indent="-168275" algn="l" defTabSz="671830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60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indent="-168275" algn="l" defTabSz="67183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275" algn="l" defTabSz="67183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020" indent="-168275" algn="l" defTabSz="67183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511935" indent="-168275" algn="l" defTabSz="67183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847850" indent="-168275" algn="l" defTabSz="67183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183765" indent="-168275" algn="l" defTabSz="67183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519680" indent="-168275" algn="l" defTabSz="67183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856230" indent="-168275" algn="l" defTabSz="671830" rtl="0" eaLnBrk="1" latinLnBrk="0" hangingPunct="1">
        <a:lnSpc>
          <a:spcPct val="90000"/>
        </a:lnSpc>
        <a:spcBef>
          <a:spcPts val="365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1pPr>
      <a:lvl2pPr marL="33591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2pPr>
      <a:lvl3pPr marL="67183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3pPr>
      <a:lvl4pPr marL="100774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4pPr>
      <a:lvl5pPr marL="134429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6pPr>
      <a:lvl7pPr marL="201612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7pPr>
      <a:lvl8pPr marL="2352040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8pPr>
      <a:lvl9pPr marL="2687955" algn="l" defTabSz="671830" rtl="0" eaLnBrk="1" latinLnBrk="0" hangingPunct="1">
        <a:defRPr sz="13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emf"/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52210" y="1296055"/>
            <a:ext cx="35356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栋感光波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99870" y="2159624"/>
            <a:ext cx="1477010" cy="252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校庆系统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—alpha冲刺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83817" y="2554264"/>
            <a:ext cx="1116330" cy="252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zh-CN" altLang="en-US" sz="105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陈钦文</a:t>
            </a:r>
            <a:endParaRPr lang="zh-CN" altLang="en-US" sz="105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51931" y="2554264"/>
            <a:ext cx="1272540" cy="252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sz="105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2022.11.26</a:t>
            </a:r>
            <a:endParaRPr lang="zh-CN" altLang="en-US" sz="105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3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"/>
                            </p:stCondLst>
                            <p:childTnLst>
                              <p:par>
                                <p:cTn id="13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1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图片 5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60" name="文本框 59"/>
          <p:cNvSpPr txBox="1"/>
          <p:nvPr/>
        </p:nvSpPr>
        <p:spPr>
          <a:xfrm>
            <a:off x="447590" y="359976"/>
            <a:ext cx="1148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实际进度</a:t>
            </a:r>
            <a:endParaRPr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86"/>
          <p:cNvGrpSpPr/>
          <p:nvPr/>
        </p:nvGrpSpPr>
        <p:grpSpPr>
          <a:xfrm>
            <a:off x="766963" y="1239857"/>
            <a:ext cx="2147143" cy="742047"/>
            <a:chOff x="1143000" y="1201738"/>
            <a:chExt cx="2181225" cy="757238"/>
          </a:xfrm>
          <a:solidFill>
            <a:srgbClr val="595959"/>
          </a:solidFill>
        </p:grpSpPr>
        <p:sp>
          <p:nvSpPr>
            <p:cNvPr id="3" name="Freeform 14"/>
            <p:cNvSpPr>
              <a:spLocks noEditPoints="1"/>
            </p:cNvSpPr>
            <p:nvPr/>
          </p:nvSpPr>
          <p:spPr bwMode="auto">
            <a:xfrm>
              <a:off x="2632075" y="1201738"/>
              <a:ext cx="692150" cy="757238"/>
            </a:xfrm>
            <a:custGeom>
              <a:avLst/>
              <a:gdLst/>
              <a:ahLst/>
              <a:cxnLst>
                <a:cxn ang="0">
                  <a:pos x="0" y="250"/>
                </a:cxn>
                <a:cxn ang="0">
                  <a:pos x="228" y="500"/>
                </a:cxn>
                <a:cxn ang="0">
                  <a:pos x="457" y="250"/>
                </a:cxn>
                <a:cxn ang="0">
                  <a:pos x="228" y="0"/>
                </a:cxn>
                <a:cxn ang="0">
                  <a:pos x="0" y="250"/>
                </a:cxn>
                <a:cxn ang="0">
                  <a:pos x="60" y="250"/>
                </a:cxn>
                <a:cxn ang="0">
                  <a:pos x="228" y="66"/>
                </a:cxn>
                <a:cxn ang="0">
                  <a:pos x="397" y="250"/>
                </a:cxn>
                <a:cxn ang="0">
                  <a:pos x="228" y="434"/>
                </a:cxn>
                <a:cxn ang="0">
                  <a:pos x="60" y="250"/>
                </a:cxn>
              </a:cxnLst>
              <a:rect l="0" t="0" r="r" b="b"/>
              <a:pathLst>
                <a:path w="457" h="500">
                  <a:moveTo>
                    <a:pt x="0" y="250"/>
                  </a:moveTo>
                  <a:cubicBezTo>
                    <a:pt x="0" y="388"/>
                    <a:pt x="102" y="500"/>
                    <a:pt x="228" y="500"/>
                  </a:cubicBezTo>
                  <a:cubicBezTo>
                    <a:pt x="355" y="500"/>
                    <a:pt x="457" y="388"/>
                    <a:pt x="457" y="250"/>
                  </a:cubicBezTo>
                  <a:cubicBezTo>
                    <a:pt x="457" y="112"/>
                    <a:pt x="355" y="0"/>
                    <a:pt x="228" y="0"/>
                  </a:cubicBezTo>
                  <a:cubicBezTo>
                    <a:pt x="102" y="0"/>
                    <a:pt x="0" y="112"/>
                    <a:pt x="0" y="250"/>
                  </a:cubicBezTo>
                  <a:close/>
                  <a:moveTo>
                    <a:pt x="60" y="250"/>
                  </a:moveTo>
                  <a:cubicBezTo>
                    <a:pt x="60" y="148"/>
                    <a:pt x="135" y="66"/>
                    <a:pt x="228" y="66"/>
                  </a:cubicBezTo>
                  <a:cubicBezTo>
                    <a:pt x="321" y="66"/>
                    <a:pt x="397" y="148"/>
                    <a:pt x="397" y="250"/>
                  </a:cubicBezTo>
                  <a:cubicBezTo>
                    <a:pt x="397" y="352"/>
                    <a:pt x="321" y="434"/>
                    <a:pt x="228" y="434"/>
                  </a:cubicBezTo>
                  <a:cubicBezTo>
                    <a:pt x="135" y="434"/>
                    <a:pt x="60" y="352"/>
                    <a:pt x="60" y="25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  <p:sp>
          <p:nvSpPr>
            <p:cNvPr id="4" name="Freeform 15"/>
            <p:cNvSpPr/>
            <p:nvPr/>
          </p:nvSpPr>
          <p:spPr bwMode="auto">
            <a:xfrm>
              <a:off x="2416175" y="1416050"/>
              <a:ext cx="290513" cy="333375"/>
            </a:xfrm>
            <a:custGeom>
              <a:avLst/>
              <a:gdLst/>
              <a:ahLst/>
              <a:cxnLst>
                <a:cxn ang="0">
                  <a:pos x="192" y="58"/>
                </a:cxn>
                <a:cxn ang="0">
                  <a:pos x="134" y="0"/>
                </a:cxn>
                <a:cxn ang="0">
                  <a:pos x="58" y="0"/>
                </a:cxn>
                <a:cxn ang="0">
                  <a:pos x="0" y="58"/>
                </a:cxn>
                <a:cxn ang="0">
                  <a:pos x="0" y="162"/>
                </a:cxn>
                <a:cxn ang="0">
                  <a:pos x="58" y="220"/>
                </a:cxn>
                <a:cxn ang="0">
                  <a:pos x="134" y="220"/>
                </a:cxn>
                <a:cxn ang="0">
                  <a:pos x="192" y="162"/>
                </a:cxn>
                <a:cxn ang="0">
                  <a:pos x="192" y="58"/>
                </a:cxn>
              </a:cxnLst>
              <a:rect l="0" t="0" r="r" b="b"/>
              <a:pathLst>
                <a:path w="192" h="220">
                  <a:moveTo>
                    <a:pt x="192" y="58"/>
                  </a:moveTo>
                  <a:cubicBezTo>
                    <a:pt x="192" y="26"/>
                    <a:pt x="166" y="0"/>
                    <a:pt x="134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94"/>
                    <a:pt x="26" y="220"/>
                    <a:pt x="58" y="220"/>
                  </a:cubicBezTo>
                  <a:cubicBezTo>
                    <a:pt x="134" y="220"/>
                    <a:pt x="134" y="220"/>
                    <a:pt x="134" y="220"/>
                  </a:cubicBezTo>
                  <a:cubicBezTo>
                    <a:pt x="166" y="220"/>
                    <a:pt x="192" y="194"/>
                    <a:pt x="192" y="162"/>
                  </a:cubicBezTo>
                  <a:lnTo>
                    <a:pt x="192" y="5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  <p:sp>
          <p:nvSpPr>
            <p:cNvPr id="5" name="Freeform 16"/>
            <p:cNvSpPr/>
            <p:nvPr/>
          </p:nvSpPr>
          <p:spPr bwMode="auto">
            <a:xfrm>
              <a:off x="1143000" y="1530350"/>
              <a:ext cx="1381125" cy="115888"/>
            </a:xfrm>
            <a:custGeom>
              <a:avLst/>
              <a:gdLst/>
              <a:ahLst/>
              <a:cxnLst>
                <a:cxn ang="0">
                  <a:pos x="912" y="37"/>
                </a:cxn>
                <a:cxn ang="0">
                  <a:pos x="875" y="0"/>
                </a:cxn>
                <a:cxn ang="0">
                  <a:pos x="37" y="0"/>
                </a:cxn>
                <a:cxn ang="0">
                  <a:pos x="0" y="37"/>
                </a:cxn>
                <a:cxn ang="0">
                  <a:pos x="0" y="39"/>
                </a:cxn>
                <a:cxn ang="0">
                  <a:pos x="37" y="76"/>
                </a:cxn>
                <a:cxn ang="0">
                  <a:pos x="875" y="76"/>
                </a:cxn>
                <a:cxn ang="0">
                  <a:pos x="912" y="39"/>
                </a:cxn>
                <a:cxn ang="0">
                  <a:pos x="912" y="37"/>
                </a:cxn>
              </a:cxnLst>
              <a:rect l="0" t="0" r="r" b="b"/>
              <a:pathLst>
                <a:path w="912" h="76">
                  <a:moveTo>
                    <a:pt x="912" y="37"/>
                  </a:moveTo>
                  <a:cubicBezTo>
                    <a:pt x="912" y="17"/>
                    <a:pt x="895" y="0"/>
                    <a:pt x="875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59"/>
                    <a:pt x="17" y="76"/>
                    <a:pt x="37" y="76"/>
                  </a:cubicBezTo>
                  <a:cubicBezTo>
                    <a:pt x="875" y="76"/>
                    <a:pt x="875" y="76"/>
                    <a:pt x="875" y="76"/>
                  </a:cubicBezTo>
                  <a:cubicBezTo>
                    <a:pt x="895" y="76"/>
                    <a:pt x="912" y="59"/>
                    <a:pt x="912" y="39"/>
                  </a:cubicBezTo>
                  <a:lnTo>
                    <a:pt x="912" y="3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  <p:sp>
          <p:nvSpPr>
            <p:cNvPr id="6" name="Freeform 17"/>
            <p:cNvSpPr/>
            <p:nvPr/>
          </p:nvSpPr>
          <p:spPr bwMode="auto">
            <a:xfrm>
              <a:off x="1597025" y="1493838"/>
              <a:ext cx="73025" cy="206375"/>
            </a:xfrm>
            <a:custGeom>
              <a:avLst/>
              <a:gdLst/>
              <a:ahLst/>
              <a:cxnLst>
                <a:cxn ang="0">
                  <a:pos x="48" y="23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0" y="23"/>
                </a:cxn>
                <a:cxn ang="0">
                  <a:pos x="0" y="113"/>
                </a:cxn>
                <a:cxn ang="0">
                  <a:pos x="23" y="136"/>
                </a:cxn>
                <a:cxn ang="0">
                  <a:pos x="25" y="136"/>
                </a:cxn>
                <a:cxn ang="0">
                  <a:pos x="48" y="113"/>
                </a:cxn>
                <a:cxn ang="0">
                  <a:pos x="48" y="23"/>
                </a:cxn>
              </a:cxnLst>
              <a:rect l="0" t="0" r="r" b="b"/>
              <a:pathLst>
                <a:path w="48" h="136">
                  <a:moveTo>
                    <a:pt x="48" y="23"/>
                  </a:moveTo>
                  <a:cubicBezTo>
                    <a:pt x="48" y="10"/>
                    <a:pt x="38" y="0"/>
                    <a:pt x="25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26"/>
                    <a:pt x="10" y="136"/>
                    <a:pt x="23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38" y="136"/>
                    <a:pt x="48" y="126"/>
                    <a:pt x="48" y="113"/>
                  </a:cubicBezTo>
                  <a:lnTo>
                    <a:pt x="48" y="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  <p:sp>
          <p:nvSpPr>
            <p:cNvPr id="7" name="Freeform 18"/>
            <p:cNvSpPr/>
            <p:nvPr/>
          </p:nvSpPr>
          <p:spPr bwMode="auto">
            <a:xfrm>
              <a:off x="1233488" y="1620838"/>
              <a:ext cx="260350" cy="255588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128" y="0"/>
                </a:cxn>
                <a:cxn ang="0">
                  <a:pos x="172" y="42"/>
                </a:cxn>
                <a:cxn ang="0">
                  <a:pos x="172" y="121"/>
                </a:cxn>
                <a:cxn ang="0">
                  <a:pos x="140" y="164"/>
                </a:cxn>
                <a:cxn ang="0">
                  <a:pos x="140" y="91"/>
                </a:cxn>
                <a:cxn ang="0">
                  <a:pos x="120" y="72"/>
                </a:cxn>
                <a:cxn ang="0">
                  <a:pos x="118" y="72"/>
                </a:cxn>
                <a:cxn ang="0">
                  <a:pos x="100" y="91"/>
                </a:cxn>
                <a:cxn ang="0">
                  <a:pos x="100" y="168"/>
                </a:cxn>
                <a:cxn ang="0">
                  <a:pos x="64" y="168"/>
                </a:cxn>
                <a:cxn ang="0">
                  <a:pos x="64" y="91"/>
                </a:cxn>
                <a:cxn ang="0">
                  <a:pos x="45" y="72"/>
                </a:cxn>
                <a:cxn ang="0">
                  <a:pos x="43" y="72"/>
                </a:cxn>
                <a:cxn ang="0">
                  <a:pos x="24" y="91"/>
                </a:cxn>
                <a:cxn ang="0">
                  <a:pos x="24" y="162"/>
                </a:cxn>
                <a:cxn ang="0">
                  <a:pos x="0" y="121"/>
                </a:cxn>
                <a:cxn ang="0">
                  <a:pos x="0" y="42"/>
                </a:cxn>
                <a:cxn ang="0">
                  <a:pos x="45" y="0"/>
                </a:cxn>
              </a:cxnLst>
              <a:rect l="0" t="0" r="r" b="b"/>
              <a:pathLst>
                <a:path w="172" h="168">
                  <a:moveTo>
                    <a:pt x="45" y="0"/>
                  </a:moveTo>
                  <a:cubicBezTo>
                    <a:pt x="128" y="0"/>
                    <a:pt x="128" y="0"/>
                    <a:pt x="128" y="0"/>
                  </a:cubicBezTo>
                  <a:cubicBezTo>
                    <a:pt x="153" y="0"/>
                    <a:pt x="172" y="17"/>
                    <a:pt x="172" y="42"/>
                  </a:cubicBezTo>
                  <a:cubicBezTo>
                    <a:pt x="172" y="121"/>
                    <a:pt x="172" y="121"/>
                    <a:pt x="172" y="121"/>
                  </a:cubicBezTo>
                  <a:cubicBezTo>
                    <a:pt x="172" y="142"/>
                    <a:pt x="160" y="159"/>
                    <a:pt x="140" y="164"/>
                  </a:cubicBezTo>
                  <a:cubicBezTo>
                    <a:pt x="140" y="91"/>
                    <a:pt x="140" y="91"/>
                    <a:pt x="140" y="91"/>
                  </a:cubicBezTo>
                  <a:cubicBezTo>
                    <a:pt x="140" y="78"/>
                    <a:pt x="130" y="72"/>
                    <a:pt x="120" y="72"/>
                  </a:cubicBezTo>
                  <a:cubicBezTo>
                    <a:pt x="118" y="72"/>
                    <a:pt x="118" y="72"/>
                    <a:pt x="118" y="72"/>
                  </a:cubicBezTo>
                  <a:cubicBezTo>
                    <a:pt x="109" y="72"/>
                    <a:pt x="100" y="78"/>
                    <a:pt x="100" y="91"/>
                  </a:cubicBezTo>
                  <a:cubicBezTo>
                    <a:pt x="100" y="168"/>
                    <a:pt x="100" y="168"/>
                    <a:pt x="100" y="168"/>
                  </a:cubicBezTo>
                  <a:cubicBezTo>
                    <a:pt x="64" y="168"/>
                    <a:pt x="64" y="168"/>
                    <a:pt x="64" y="168"/>
                  </a:cubicBezTo>
                  <a:cubicBezTo>
                    <a:pt x="64" y="91"/>
                    <a:pt x="64" y="91"/>
                    <a:pt x="64" y="91"/>
                  </a:cubicBezTo>
                  <a:cubicBezTo>
                    <a:pt x="64" y="78"/>
                    <a:pt x="55" y="72"/>
                    <a:pt x="45" y="72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33" y="72"/>
                    <a:pt x="24" y="78"/>
                    <a:pt x="24" y="91"/>
                  </a:cubicBezTo>
                  <a:cubicBezTo>
                    <a:pt x="24" y="162"/>
                    <a:pt x="24" y="162"/>
                    <a:pt x="24" y="162"/>
                  </a:cubicBezTo>
                  <a:cubicBezTo>
                    <a:pt x="8" y="154"/>
                    <a:pt x="0" y="139"/>
                    <a:pt x="0" y="12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7"/>
                    <a:pt x="20" y="0"/>
                    <a:pt x="45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</p:grpSp>
      <p:grpSp>
        <p:nvGrpSpPr>
          <p:cNvPr id="8" name="Group 92"/>
          <p:cNvGrpSpPr/>
          <p:nvPr/>
        </p:nvGrpSpPr>
        <p:grpSpPr>
          <a:xfrm>
            <a:off x="2054624" y="2293033"/>
            <a:ext cx="1015753" cy="2299255"/>
            <a:chOff x="2451100" y="2276475"/>
            <a:chExt cx="1031876" cy="2346326"/>
          </a:xfrm>
          <a:solidFill>
            <a:srgbClr val="17B59E"/>
          </a:solidFill>
        </p:grpSpPr>
        <p:sp>
          <p:nvSpPr>
            <p:cNvPr id="9" name="Freeform 5"/>
            <p:cNvSpPr/>
            <p:nvPr/>
          </p:nvSpPr>
          <p:spPr bwMode="auto">
            <a:xfrm>
              <a:off x="2547938" y="2312988"/>
              <a:ext cx="935038" cy="2309813"/>
            </a:xfrm>
            <a:custGeom>
              <a:avLst/>
              <a:gdLst/>
              <a:ahLst/>
              <a:cxnLst>
                <a:cxn ang="0">
                  <a:pos x="191" y="76"/>
                </a:cxn>
                <a:cxn ang="0">
                  <a:pos x="287" y="7"/>
                </a:cxn>
                <a:cxn ang="0">
                  <a:pos x="538" y="42"/>
                </a:cxn>
                <a:cxn ang="0">
                  <a:pos x="610" y="135"/>
                </a:cxn>
                <a:cxn ang="0">
                  <a:pos x="425" y="1445"/>
                </a:cxn>
                <a:cxn ang="0">
                  <a:pos x="329" y="1517"/>
                </a:cxn>
                <a:cxn ang="0">
                  <a:pos x="79" y="1482"/>
                </a:cxn>
                <a:cxn ang="0">
                  <a:pos x="7" y="1386"/>
                </a:cxn>
                <a:cxn ang="0">
                  <a:pos x="191" y="76"/>
                </a:cxn>
              </a:cxnLst>
              <a:rect l="0" t="0" r="r" b="b"/>
              <a:pathLst>
                <a:path w="617" h="1524">
                  <a:moveTo>
                    <a:pt x="191" y="76"/>
                  </a:moveTo>
                  <a:cubicBezTo>
                    <a:pt x="198" y="30"/>
                    <a:pt x="241" y="0"/>
                    <a:pt x="287" y="7"/>
                  </a:cubicBezTo>
                  <a:cubicBezTo>
                    <a:pt x="538" y="42"/>
                    <a:pt x="538" y="42"/>
                    <a:pt x="538" y="42"/>
                  </a:cubicBezTo>
                  <a:cubicBezTo>
                    <a:pt x="584" y="49"/>
                    <a:pt x="617" y="89"/>
                    <a:pt x="610" y="135"/>
                  </a:cubicBezTo>
                  <a:cubicBezTo>
                    <a:pt x="425" y="1445"/>
                    <a:pt x="425" y="1445"/>
                    <a:pt x="425" y="1445"/>
                  </a:cubicBezTo>
                  <a:cubicBezTo>
                    <a:pt x="419" y="1492"/>
                    <a:pt x="376" y="1524"/>
                    <a:pt x="329" y="1517"/>
                  </a:cubicBezTo>
                  <a:cubicBezTo>
                    <a:pt x="79" y="1482"/>
                    <a:pt x="79" y="1482"/>
                    <a:pt x="79" y="1482"/>
                  </a:cubicBezTo>
                  <a:cubicBezTo>
                    <a:pt x="32" y="1475"/>
                    <a:pt x="0" y="1432"/>
                    <a:pt x="7" y="1386"/>
                  </a:cubicBezTo>
                  <a:lnTo>
                    <a:pt x="191" y="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19"/>
            <p:cNvSpPr/>
            <p:nvPr/>
          </p:nvSpPr>
          <p:spPr bwMode="auto">
            <a:xfrm>
              <a:off x="2451100" y="2276475"/>
              <a:ext cx="935038" cy="2309813"/>
            </a:xfrm>
            <a:custGeom>
              <a:avLst/>
              <a:gdLst/>
              <a:ahLst/>
              <a:cxnLst>
                <a:cxn ang="0">
                  <a:pos x="191" y="76"/>
                </a:cxn>
                <a:cxn ang="0">
                  <a:pos x="287" y="7"/>
                </a:cxn>
                <a:cxn ang="0">
                  <a:pos x="538" y="42"/>
                </a:cxn>
                <a:cxn ang="0">
                  <a:pos x="610" y="135"/>
                </a:cxn>
                <a:cxn ang="0">
                  <a:pos x="425" y="1445"/>
                </a:cxn>
                <a:cxn ang="0">
                  <a:pos x="329" y="1517"/>
                </a:cxn>
                <a:cxn ang="0">
                  <a:pos x="79" y="1482"/>
                </a:cxn>
                <a:cxn ang="0">
                  <a:pos x="7" y="1386"/>
                </a:cxn>
                <a:cxn ang="0">
                  <a:pos x="191" y="76"/>
                </a:cxn>
              </a:cxnLst>
              <a:rect l="0" t="0" r="r" b="b"/>
              <a:pathLst>
                <a:path w="617" h="1524">
                  <a:moveTo>
                    <a:pt x="191" y="76"/>
                  </a:moveTo>
                  <a:cubicBezTo>
                    <a:pt x="198" y="30"/>
                    <a:pt x="241" y="0"/>
                    <a:pt x="287" y="7"/>
                  </a:cubicBezTo>
                  <a:cubicBezTo>
                    <a:pt x="538" y="42"/>
                    <a:pt x="538" y="42"/>
                    <a:pt x="538" y="42"/>
                  </a:cubicBezTo>
                  <a:cubicBezTo>
                    <a:pt x="584" y="49"/>
                    <a:pt x="617" y="89"/>
                    <a:pt x="610" y="135"/>
                  </a:cubicBezTo>
                  <a:cubicBezTo>
                    <a:pt x="425" y="1445"/>
                    <a:pt x="425" y="1445"/>
                    <a:pt x="425" y="1445"/>
                  </a:cubicBezTo>
                  <a:cubicBezTo>
                    <a:pt x="419" y="1492"/>
                    <a:pt x="376" y="1524"/>
                    <a:pt x="329" y="1517"/>
                  </a:cubicBezTo>
                  <a:cubicBezTo>
                    <a:pt x="79" y="1482"/>
                    <a:pt x="79" y="1482"/>
                    <a:pt x="79" y="1482"/>
                  </a:cubicBezTo>
                  <a:cubicBezTo>
                    <a:pt x="32" y="1475"/>
                    <a:pt x="0" y="1432"/>
                    <a:pt x="7" y="1386"/>
                  </a:cubicBezTo>
                  <a:lnTo>
                    <a:pt x="191" y="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dirty="0"/>
            </a:p>
          </p:txBody>
        </p:sp>
        <p:sp>
          <p:nvSpPr>
            <p:cNvPr id="11" name="Freeform 20"/>
            <p:cNvSpPr/>
            <p:nvPr/>
          </p:nvSpPr>
          <p:spPr bwMode="auto">
            <a:xfrm>
              <a:off x="2905125" y="2387600"/>
              <a:ext cx="196850" cy="198438"/>
            </a:xfrm>
            <a:custGeom>
              <a:avLst/>
              <a:gdLst/>
              <a:ahLst/>
              <a:cxnLst>
                <a:cxn ang="0">
                  <a:pos x="118" y="43"/>
                </a:cxn>
                <a:cxn ang="0">
                  <a:pos x="43" y="12"/>
                </a:cxn>
                <a:cxn ang="0">
                  <a:pos x="12" y="86"/>
                </a:cxn>
                <a:cxn ang="0">
                  <a:pos x="86" y="118"/>
                </a:cxn>
                <a:cxn ang="0">
                  <a:pos x="118" y="43"/>
                </a:cxn>
              </a:cxnLst>
              <a:rect l="0" t="0" r="r" b="b"/>
              <a:pathLst>
                <a:path w="130" h="130">
                  <a:moveTo>
                    <a:pt x="118" y="43"/>
                  </a:moveTo>
                  <a:cubicBezTo>
                    <a:pt x="106" y="14"/>
                    <a:pt x="73" y="0"/>
                    <a:pt x="43" y="12"/>
                  </a:cubicBezTo>
                  <a:cubicBezTo>
                    <a:pt x="14" y="23"/>
                    <a:pt x="0" y="57"/>
                    <a:pt x="12" y="86"/>
                  </a:cubicBezTo>
                  <a:cubicBezTo>
                    <a:pt x="24" y="115"/>
                    <a:pt x="57" y="130"/>
                    <a:pt x="86" y="118"/>
                  </a:cubicBezTo>
                  <a:cubicBezTo>
                    <a:pt x="116" y="106"/>
                    <a:pt x="130" y="73"/>
                    <a:pt x="118" y="4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dirty="0"/>
            </a:p>
          </p:txBody>
        </p:sp>
        <p:sp>
          <p:nvSpPr>
            <p:cNvPr id="12" name="Freeform 21"/>
            <p:cNvSpPr/>
            <p:nvPr/>
          </p:nvSpPr>
          <p:spPr bwMode="auto">
            <a:xfrm>
              <a:off x="2905125" y="2393950"/>
              <a:ext cx="147638" cy="177800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98" y="14"/>
                </a:cxn>
                <a:cxn ang="0">
                  <a:pos x="43" y="8"/>
                </a:cxn>
                <a:cxn ang="0">
                  <a:pos x="12" y="82"/>
                </a:cxn>
                <a:cxn ang="0">
                  <a:pos x="55" y="117"/>
                </a:cxn>
                <a:cxn ang="0">
                  <a:pos x="35" y="92"/>
                </a:cxn>
                <a:cxn ang="0">
                  <a:pos x="66" y="17"/>
                </a:cxn>
              </a:cxnLst>
              <a:rect l="0" t="0" r="r" b="b"/>
              <a:pathLst>
                <a:path w="98" h="117">
                  <a:moveTo>
                    <a:pt x="66" y="17"/>
                  </a:moveTo>
                  <a:cubicBezTo>
                    <a:pt x="77" y="13"/>
                    <a:pt x="88" y="12"/>
                    <a:pt x="98" y="14"/>
                  </a:cubicBezTo>
                  <a:cubicBezTo>
                    <a:pt x="83" y="3"/>
                    <a:pt x="62" y="0"/>
                    <a:pt x="43" y="8"/>
                  </a:cubicBezTo>
                  <a:cubicBezTo>
                    <a:pt x="14" y="19"/>
                    <a:pt x="0" y="53"/>
                    <a:pt x="12" y="82"/>
                  </a:cubicBezTo>
                  <a:cubicBezTo>
                    <a:pt x="19" y="101"/>
                    <a:pt x="36" y="114"/>
                    <a:pt x="55" y="117"/>
                  </a:cubicBezTo>
                  <a:cubicBezTo>
                    <a:pt x="46" y="111"/>
                    <a:pt x="39" y="102"/>
                    <a:pt x="35" y="92"/>
                  </a:cubicBezTo>
                  <a:cubicBezTo>
                    <a:pt x="23" y="63"/>
                    <a:pt x="37" y="29"/>
                    <a:pt x="66" y="1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3" name="Group 97"/>
          <p:cNvGrpSpPr/>
          <p:nvPr/>
        </p:nvGrpSpPr>
        <p:grpSpPr>
          <a:xfrm>
            <a:off x="2717208" y="2224584"/>
            <a:ext cx="1229841" cy="2307032"/>
            <a:chOff x="3124200" y="2206625"/>
            <a:chExt cx="1249363" cy="2354263"/>
          </a:xfrm>
          <a:solidFill>
            <a:srgbClr val="17B59E"/>
          </a:solidFill>
        </p:grpSpPr>
        <p:sp>
          <p:nvSpPr>
            <p:cNvPr id="14" name="Freeform 8"/>
            <p:cNvSpPr/>
            <p:nvPr/>
          </p:nvSpPr>
          <p:spPr bwMode="auto">
            <a:xfrm>
              <a:off x="3221038" y="2243138"/>
              <a:ext cx="1152525" cy="2317750"/>
            </a:xfrm>
            <a:custGeom>
              <a:avLst/>
              <a:gdLst/>
              <a:ahLst/>
              <a:cxnLst>
                <a:cxn ang="0">
                  <a:pos x="12" y="175"/>
                </a:cxn>
                <a:cxn ang="0">
                  <a:pos x="73" y="75"/>
                </a:cxn>
                <a:cxn ang="0">
                  <a:pos x="319" y="12"/>
                </a:cxn>
                <a:cxn ang="0">
                  <a:pos x="421" y="70"/>
                </a:cxn>
                <a:cxn ang="0">
                  <a:pos x="750" y="1352"/>
                </a:cxn>
                <a:cxn ang="0">
                  <a:pos x="689" y="1454"/>
                </a:cxn>
                <a:cxn ang="0">
                  <a:pos x="443" y="1517"/>
                </a:cxn>
                <a:cxn ang="0">
                  <a:pos x="340" y="1457"/>
                </a:cxn>
                <a:cxn ang="0">
                  <a:pos x="12" y="175"/>
                </a:cxn>
              </a:cxnLst>
              <a:rect l="0" t="0" r="r" b="b"/>
              <a:pathLst>
                <a:path w="761" h="1529">
                  <a:moveTo>
                    <a:pt x="12" y="175"/>
                  </a:moveTo>
                  <a:cubicBezTo>
                    <a:pt x="0" y="130"/>
                    <a:pt x="28" y="86"/>
                    <a:pt x="73" y="75"/>
                  </a:cubicBezTo>
                  <a:cubicBezTo>
                    <a:pt x="319" y="12"/>
                    <a:pt x="319" y="12"/>
                    <a:pt x="319" y="12"/>
                  </a:cubicBezTo>
                  <a:cubicBezTo>
                    <a:pt x="364" y="0"/>
                    <a:pt x="410" y="25"/>
                    <a:pt x="421" y="70"/>
                  </a:cubicBezTo>
                  <a:cubicBezTo>
                    <a:pt x="750" y="1352"/>
                    <a:pt x="750" y="1352"/>
                    <a:pt x="750" y="1352"/>
                  </a:cubicBezTo>
                  <a:cubicBezTo>
                    <a:pt x="761" y="1397"/>
                    <a:pt x="734" y="1443"/>
                    <a:pt x="689" y="1454"/>
                  </a:cubicBezTo>
                  <a:cubicBezTo>
                    <a:pt x="443" y="1517"/>
                    <a:pt x="443" y="1517"/>
                    <a:pt x="443" y="1517"/>
                  </a:cubicBezTo>
                  <a:cubicBezTo>
                    <a:pt x="398" y="1529"/>
                    <a:pt x="352" y="1502"/>
                    <a:pt x="340" y="1457"/>
                  </a:cubicBezTo>
                  <a:lnTo>
                    <a:pt x="12" y="17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22"/>
            <p:cNvSpPr/>
            <p:nvPr/>
          </p:nvSpPr>
          <p:spPr bwMode="auto">
            <a:xfrm>
              <a:off x="3124200" y="2206625"/>
              <a:ext cx="1152525" cy="2317750"/>
            </a:xfrm>
            <a:custGeom>
              <a:avLst/>
              <a:gdLst/>
              <a:ahLst/>
              <a:cxnLst>
                <a:cxn ang="0">
                  <a:pos x="12" y="175"/>
                </a:cxn>
                <a:cxn ang="0">
                  <a:pos x="73" y="75"/>
                </a:cxn>
                <a:cxn ang="0">
                  <a:pos x="319" y="12"/>
                </a:cxn>
                <a:cxn ang="0">
                  <a:pos x="421" y="70"/>
                </a:cxn>
                <a:cxn ang="0">
                  <a:pos x="750" y="1352"/>
                </a:cxn>
                <a:cxn ang="0">
                  <a:pos x="689" y="1454"/>
                </a:cxn>
                <a:cxn ang="0">
                  <a:pos x="443" y="1517"/>
                </a:cxn>
                <a:cxn ang="0">
                  <a:pos x="340" y="1457"/>
                </a:cxn>
                <a:cxn ang="0">
                  <a:pos x="12" y="175"/>
                </a:cxn>
              </a:cxnLst>
              <a:rect l="0" t="0" r="r" b="b"/>
              <a:pathLst>
                <a:path w="761" h="1529">
                  <a:moveTo>
                    <a:pt x="12" y="175"/>
                  </a:moveTo>
                  <a:cubicBezTo>
                    <a:pt x="0" y="130"/>
                    <a:pt x="28" y="86"/>
                    <a:pt x="73" y="75"/>
                  </a:cubicBezTo>
                  <a:cubicBezTo>
                    <a:pt x="319" y="12"/>
                    <a:pt x="319" y="12"/>
                    <a:pt x="319" y="12"/>
                  </a:cubicBezTo>
                  <a:cubicBezTo>
                    <a:pt x="364" y="0"/>
                    <a:pt x="410" y="25"/>
                    <a:pt x="421" y="70"/>
                  </a:cubicBezTo>
                  <a:cubicBezTo>
                    <a:pt x="750" y="1352"/>
                    <a:pt x="750" y="1352"/>
                    <a:pt x="750" y="1352"/>
                  </a:cubicBezTo>
                  <a:cubicBezTo>
                    <a:pt x="761" y="1397"/>
                    <a:pt x="734" y="1443"/>
                    <a:pt x="689" y="1454"/>
                  </a:cubicBezTo>
                  <a:cubicBezTo>
                    <a:pt x="443" y="1517"/>
                    <a:pt x="443" y="1517"/>
                    <a:pt x="443" y="1517"/>
                  </a:cubicBezTo>
                  <a:cubicBezTo>
                    <a:pt x="398" y="1529"/>
                    <a:pt x="352" y="1502"/>
                    <a:pt x="340" y="1457"/>
                  </a:cubicBezTo>
                  <a:lnTo>
                    <a:pt x="12" y="17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23"/>
            <p:cNvSpPr/>
            <p:nvPr/>
          </p:nvSpPr>
          <p:spPr bwMode="auto">
            <a:xfrm>
              <a:off x="3324225" y="2363788"/>
              <a:ext cx="190500" cy="192088"/>
            </a:xfrm>
            <a:custGeom>
              <a:avLst/>
              <a:gdLst/>
              <a:ahLst/>
              <a:cxnLst>
                <a:cxn ang="0">
                  <a:pos x="104" y="23"/>
                </a:cxn>
                <a:cxn ang="0">
                  <a:pos x="23" y="22"/>
                </a:cxn>
                <a:cxn ang="0">
                  <a:pos x="22" y="103"/>
                </a:cxn>
                <a:cxn ang="0">
                  <a:pos x="103" y="104"/>
                </a:cxn>
                <a:cxn ang="0">
                  <a:pos x="104" y="23"/>
                </a:cxn>
              </a:cxnLst>
              <a:rect l="0" t="0" r="r" b="b"/>
              <a:pathLst>
                <a:path w="126" h="126">
                  <a:moveTo>
                    <a:pt x="104" y="23"/>
                  </a:moveTo>
                  <a:cubicBezTo>
                    <a:pt x="82" y="0"/>
                    <a:pt x="46" y="0"/>
                    <a:pt x="23" y="22"/>
                  </a:cubicBezTo>
                  <a:cubicBezTo>
                    <a:pt x="0" y="44"/>
                    <a:pt x="0" y="81"/>
                    <a:pt x="22" y="103"/>
                  </a:cubicBezTo>
                  <a:cubicBezTo>
                    <a:pt x="44" y="126"/>
                    <a:pt x="81" y="126"/>
                    <a:pt x="103" y="104"/>
                  </a:cubicBezTo>
                  <a:cubicBezTo>
                    <a:pt x="126" y="82"/>
                    <a:pt x="126" y="46"/>
                    <a:pt x="104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24"/>
            <p:cNvSpPr/>
            <p:nvPr/>
          </p:nvSpPr>
          <p:spPr bwMode="auto">
            <a:xfrm>
              <a:off x="3324225" y="2368550"/>
              <a:ext cx="115888" cy="182563"/>
            </a:xfrm>
            <a:custGeom>
              <a:avLst/>
              <a:gdLst/>
              <a:ahLst/>
              <a:cxnLst>
                <a:cxn ang="0">
                  <a:pos x="48" y="19"/>
                </a:cxn>
                <a:cxn ang="0">
                  <a:pos x="76" y="4"/>
                </a:cxn>
                <a:cxn ang="0">
                  <a:pos x="23" y="19"/>
                </a:cxn>
                <a:cxn ang="0">
                  <a:pos x="22" y="100"/>
                </a:cxn>
                <a:cxn ang="0">
                  <a:pos x="75" y="116"/>
                </a:cxn>
                <a:cxn ang="0">
                  <a:pos x="47" y="100"/>
                </a:cxn>
                <a:cxn ang="0">
                  <a:pos x="48" y="19"/>
                </a:cxn>
              </a:cxnLst>
              <a:rect l="0" t="0" r="r" b="b"/>
              <a:pathLst>
                <a:path w="76" h="120">
                  <a:moveTo>
                    <a:pt x="48" y="19"/>
                  </a:moveTo>
                  <a:cubicBezTo>
                    <a:pt x="56" y="12"/>
                    <a:pt x="66" y="7"/>
                    <a:pt x="76" y="4"/>
                  </a:cubicBezTo>
                  <a:cubicBezTo>
                    <a:pt x="58" y="0"/>
                    <a:pt x="38" y="5"/>
                    <a:pt x="23" y="19"/>
                  </a:cubicBezTo>
                  <a:cubicBezTo>
                    <a:pt x="0" y="41"/>
                    <a:pt x="0" y="78"/>
                    <a:pt x="22" y="100"/>
                  </a:cubicBezTo>
                  <a:cubicBezTo>
                    <a:pt x="36" y="115"/>
                    <a:pt x="56" y="120"/>
                    <a:pt x="75" y="116"/>
                  </a:cubicBezTo>
                  <a:cubicBezTo>
                    <a:pt x="65" y="114"/>
                    <a:pt x="55" y="108"/>
                    <a:pt x="47" y="100"/>
                  </a:cubicBezTo>
                  <a:cubicBezTo>
                    <a:pt x="25" y="78"/>
                    <a:pt x="25" y="42"/>
                    <a:pt x="48" y="1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8" name="Group 102"/>
          <p:cNvGrpSpPr/>
          <p:nvPr/>
        </p:nvGrpSpPr>
        <p:grpSpPr>
          <a:xfrm>
            <a:off x="3087566" y="1967902"/>
            <a:ext cx="1864295" cy="2114131"/>
            <a:chOff x="3500438" y="1944688"/>
            <a:chExt cx="1893887" cy="2157412"/>
          </a:xfrm>
          <a:solidFill>
            <a:srgbClr val="17B59E"/>
          </a:solidFill>
        </p:grpSpPr>
        <p:sp>
          <p:nvSpPr>
            <p:cNvPr id="19" name="Freeform 11"/>
            <p:cNvSpPr/>
            <p:nvPr/>
          </p:nvSpPr>
          <p:spPr bwMode="auto">
            <a:xfrm>
              <a:off x="3597275" y="1981200"/>
              <a:ext cx="1797050" cy="2120900"/>
            </a:xfrm>
            <a:custGeom>
              <a:avLst/>
              <a:gdLst/>
              <a:ahLst/>
              <a:cxnLst>
                <a:cxn ang="0">
                  <a:pos x="28" y="296"/>
                </a:cxn>
                <a:cxn ang="0">
                  <a:pos x="47" y="180"/>
                </a:cxn>
                <a:cxn ang="0">
                  <a:pos x="250" y="28"/>
                </a:cxn>
                <a:cxn ang="0">
                  <a:pos x="367" y="43"/>
                </a:cxn>
                <a:cxn ang="0">
                  <a:pos x="1159" y="1102"/>
                </a:cxn>
                <a:cxn ang="0">
                  <a:pos x="1142" y="1221"/>
                </a:cxn>
                <a:cxn ang="0">
                  <a:pos x="939" y="1373"/>
                </a:cxn>
                <a:cxn ang="0">
                  <a:pos x="821" y="1356"/>
                </a:cxn>
                <a:cxn ang="0">
                  <a:pos x="28" y="296"/>
                </a:cxn>
              </a:cxnLst>
              <a:rect l="0" t="0" r="r" b="b"/>
              <a:pathLst>
                <a:path w="1187" h="1400">
                  <a:moveTo>
                    <a:pt x="28" y="296"/>
                  </a:moveTo>
                  <a:cubicBezTo>
                    <a:pt x="0" y="259"/>
                    <a:pt x="10" y="208"/>
                    <a:pt x="47" y="180"/>
                  </a:cubicBezTo>
                  <a:cubicBezTo>
                    <a:pt x="250" y="28"/>
                    <a:pt x="250" y="28"/>
                    <a:pt x="250" y="28"/>
                  </a:cubicBezTo>
                  <a:cubicBezTo>
                    <a:pt x="287" y="0"/>
                    <a:pt x="339" y="6"/>
                    <a:pt x="367" y="43"/>
                  </a:cubicBezTo>
                  <a:cubicBezTo>
                    <a:pt x="1159" y="1102"/>
                    <a:pt x="1159" y="1102"/>
                    <a:pt x="1159" y="1102"/>
                  </a:cubicBezTo>
                  <a:cubicBezTo>
                    <a:pt x="1187" y="1140"/>
                    <a:pt x="1179" y="1193"/>
                    <a:pt x="1142" y="1221"/>
                  </a:cubicBezTo>
                  <a:cubicBezTo>
                    <a:pt x="939" y="1373"/>
                    <a:pt x="939" y="1373"/>
                    <a:pt x="939" y="1373"/>
                  </a:cubicBezTo>
                  <a:cubicBezTo>
                    <a:pt x="902" y="1400"/>
                    <a:pt x="849" y="1393"/>
                    <a:pt x="821" y="1356"/>
                  </a:cubicBezTo>
                  <a:lnTo>
                    <a:pt x="28" y="2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5"/>
            <p:cNvSpPr/>
            <p:nvPr/>
          </p:nvSpPr>
          <p:spPr bwMode="auto">
            <a:xfrm>
              <a:off x="3500438" y="1944688"/>
              <a:ext cx="1797050" cy="2120900"/>
            </a:xfrm>
            <a:custGeom>
              <a:avLst/>
              <a:gdLst/>
              <a:ahLst/>
              <a:cxnLst>
                <a:cxn ang="0">
                  <a:pos x="28" y="296"/>
                </a:cxn>
                <a:cxn ang="0">
                  <a:pos x="47" y="180"/>
                </a:cxn>
                <a:cxn ang="0">
                  <a:pos x="250" y="28"/>
                </a:cxn>
                <a:cxn ang="0">
                  <a:pos x="367" y="43"/>
                </a:cxn>
                <a:cxn ang="0">
                  <a:pos x="1159" y="1102"/>
                </a:cxn>
                <a:cxn ang="0">
                  <a:pos x="1142" y="1221"/>
                </a:cxn>
                <a:cxn ang="0">
                  <a:pos x="939" y="1373"/>
                </a:cxn>
                <a:cxn ang="0">
                  <a:pos x="821" y="1356"/>
                </a:cxn>
                <a:cxn ang="0">
                  <a:pos x="28" y="296"/>
                </a:cxn>
              </a:cxnLst>
              <a:rect l="0" t="0" r="r" b="b"/>
              <a:pathLst>
                <a:path w="1187" h="1400">
                  <a:moveTo>
                    <a:pt x="28" y="296"/>
                  </a:moveTo>
                  <a:cubicBezTo>
                    <a:pt x="0" y="259"/>
                    <a:pt x="10" y="208"/>
                    <a:pt x="47" y="180"/>
                  </a:cubicBezTo>
                  <a:cubicBezTo>
                    <a:pt x="250" y="28"/>
                    <a:pt x="250" y="28"/>
                    <a:pt x="250" y="28"/>
                  </a:cubicBezTo>
                  <a:cubicBezTo>
                    <a:pt x="287" y="0"/>
                    <a:pt x="339" y="6"/>
                    <a:pt x="367" y="43"/>
                  </a:cubicBezTo>
                  <a:cubicBezTo>
                    <a:pt x="1159" y="1102"/>
                    <a:pt x="1159" y="1102"/>
                    <a:pt x="1159" y="1102"/>
                  </a:cubicBezTo>
                  <a:cubicBezTo>
                    <a:pt x="1187" y="1140"/>
                    <a:pt x="1179" y="1193"/>
                    <a:pt x="1142" y="1221"/>
                  </a:cubicBezTo>
                  <a:cubicBezTo>
                    <a:pt x="939" y="1373"/>
                    <a:pt x="939" y="1373"/>
                    <a:pt x="939" y="1373"/>
                  </a:cubicBezTo>
                  <a:cubicBezTo>
                    <a:pt x="902" y="1400"/>
                    <a:pt x="849" y="1393"/>
                    <a:pt x="821" y="1356"/>
                  </a:cubicBezTo>
                  <a:lnTo>
                    <a:pt x="28" y="2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26"/>
            <p:cNvSpPr/>
            <p:nvPr/>
          </p:nvSpPr>
          <p:spPr bwMode="auto">
            <a:xfrm>
              <a:off x="3697288" y="2178050"/>
              <a:ext cx="196850" cy="196850"/>
            </a:xfrm>
            <a:custGeom>
              <a:avLst/>
              <a:gdLst/>
              <a:ahLst/>
              <a:cxnLst>
                <a:cxn ang="0">
                  <a:pos x="87" y="12"/>
                </a:cxn>
                <a:cxn ang="0">
                  <a:pos x="12" y="42"/>
                </a:cxn>
                <a:cxn ang="0">
                  <a:pos x="42" y="117"/>
                </a:cxn>
                <a:cxn ang="0">
                  <a:pos x="117" y="87"/>
                </a:cxn>
                <a:cxn ang="0">
                  <a:pos x="87" y="12"/>
                </a:cxn>
              </a:cxnLst>
              <a:rect l="0" t="0" r="r" b="b"/>
              <a:pathLst>
                <a:path w="130" h="130">
                  <a:moveTo>
                    <a:pt x="87" y="12"/>
                  </a:moveTo>
                  <a:cubicBezTo>
                    <a:pt x="58" y="0"/>
                    <a:pt x="25" y="13"/>
                    <a:pt x="12" y="42"/>
                  </a:cubicBezTo>
                  <a:cubicBezTo>
                    <a:pt x="0" y="71"/>
                    <a:pt x="13" y="105"/>
                    <a:pt x="42" y="117"/>
                  </a:cubicBezTo>
                  <a:cubicBezTo>
                    <a:pt x="71" y="130"/>
                    <a:pt x="105" y="116"/>
                    <a:pt x="117" y="87"/>
                  </a:cubicBezTo>
                  <a:cubicBezTo>
                    <a:pt x="130" y="58"/>
                    <a:pt x="116" y="25"/>
                    <a:pt x="8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dirty="0"/>
            </a:p>
          </p:txBody>
        </p:sp>
        <p:sp>
          <p:nvSpPr>
            <p:cNvPr id="22" name="Freeform 27"/>
            <p:cNvSpPr/>
            <p:nvPr/>
          </p:nvSpPr>
          <p:spPr bwMode="auto">
            <a:xfrm>
              <a:off x="3697288" y="2189163"/>
              <a:ext cx="146050" cy="177800"/>
            </a:xfrm>
            <a:custGeom>
              <a:avLst/>
              <a:gdLst/>
              <a:ahLst/>
              <a:cxnLst>
                <a:cxn ang="0">
                  <a:pos x="35" y="25"/>
                </a:cxn>
                <a:cxn ang="0">
                  <a:pos x="56" y="0"/>
                </a:cxn>
                <a:cxn ang="0">
                  <a:pos x="12" y="34"/>
                </a:cxn>
                <a:cxn ang="0">
                  <a:pos x="42" y="109"/>
                </a:cxn>
                <a:cxn ang="0">
                  <a:pos x="97" y="104"/>
                </a:cxn>
                <a:cxn ang="0">
                  <a:pos x="65" y="100"/>
                </a:cxn>
                <a:cxn ang="0">
                  <a:pos x="35" y="25"/>
                </a:cxn>
              </a:cxnLst>
              <a:rect l="0" t="0" r="r" b="b"/>
              <a:pathLst>
                <a:path w="97" h="117">
                  <a:moveTo>
                    <a:pt x="35" y="25"/>
                  </a:moveTo>
                  <a:cubicBezTo>
                    <a:pt x="40" y="15"/>
                    <a:pt x="47" y="6"/>
                    <a:pt x="56" y="0"/>
                  </a:cubicBezTo>
                  <a:cubicBezTo>
                    <a:pt x="37" y="3"/>
                    <a:pt x="20" y="16"/>
                    <a:pt x="12" y="34"/>
                  </a:cubicBezTo>
                  <a:cubicBezTo>
                    <a:pt x="0" y="63"/>
                    <a:pt x="13" y="97"/>
                    <a:pt x="42" y="109"/>
                  </a:cubicBezTo>
                  <a:cubicBezTo>
                    <a:pt x="61" y="117"/>
                    <a:pt x="81" y="115"/>
                    <a:pt x="97" y="104"/>
                  </a:cubicBezTo>
                  <a:cubicBezTo>
                    <a:pt x="87" y="106"/>
                    <a:pt x="76" y="105"/>
                    <a:pt x="65" y="100"/>
                  </a:cubicBezTo>
                  <a:cubicBezTo>
                    <a:pt x="36" y="88"/>
                    <a:pt x="23" y="54"/>
                    <a:pt x="35" y="2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</p:grpSp>
      <p:grpSp>
        <p:nvGrpSpPr>
          <p:cNvPr id="23" name="Group 107"/>
          <p:cNvGrpSpPr/>
          <p:nvPr/>
        </p:nvGrpSpPr>
        <p:grpSpPr>
          <a:xfrm>
            <a:off x="2540622" y="1820113"/>
            <a:ext cx="134392" cy="617594"/>
            <a:chOff x="2944813" y="1793875"/>
            <a:chExt cx="136525" cy="630238"/>
          </a:xfrm>
        </p:grpSpPr>
        <p:sp>
          <p:nvSpPr>
            <p:cNvPr id="24" name="Freeform 28"/>
            <p:cNvSpPr/>
            <p:nvPr/>
          </p:nvSpPr>
          <p:spPr bwMode="auto">
            <a:xfrm>
              <a:off x="2944813" y="1793875"/>
              <a:ext cx="103188" cy="630238"/>
            </a:xfrm>
            <a:custGeom>
              <a:avLst/>
              <a:gdLst/>
              <a:ahLst/>
              <a:cxnLst>
                <a:cxn ang="0">
                  <a:pos x="46" y="416"/>
                </a:cxn>
                <a:cxn ang="0">
                  <a:pos x="31" y="409"/>
                </a:cxn>
                <a:cxn ang="0">
                  <a:pos x="9" y="306"/>
                </a:cxn>
                <a:cxn ang="0">
                  <a:pos x="6" y="207"/>
                </a:cxn>
                <a:cxn ang="0">
                  <a:pos x="32" y="4"/>
                </a:cxn>
                <a:cxn ang="0">
                  <a:pos x="57" y="5"/>
                </a:cxn>
                <a:cxn ang="0">
                  <a:pos x="69" y="33"/>
                </a:cxn>
                <a:cxn ang="0">
                  <a:pos x="63" y="39"/>
                </a:cxn>
                <a:cxn ang="0">
                  <a:pos x="57" y="33"/>
                </a:cxn>
                <a:cxn ang="0">
                  <a:pos x="50" y="15"/>
                </a:cxn>
                <a:cxn ang="0">
                  <a:pos x="36" y="16"/>
                </a:cxn>
                <a:cxn ang="0">
                  <a:pos x="35" y="16"/>
                </a:cxn>
                <a:cxn ang="0">
                  <a:pos x="18" y="207"/>
                </a:cxn>
                <a:cxn ang="0">
                  <a:pos x="21" y="306"/>
                </a:cxn>
                <a:cxn ang="0">
                  <a:pos x="40" y="401"/>
                </a:cxn>
                <a:cxn ang="0">
                  <a:pos x="45" y="404"/>
                </a:cxn>
                <a:cxn ang="0">
                  <a:pos x="45" y="404"/>
                </a:cxn>
                <a:cxn ang="0">
                  <a:pos x="52" y="409"/>
                </a:cxn>
                <a:cxn ang="0">
                  <a:pos x="46" y="416"/>
                </a:cxn>
                <a:cxn ang="0">
                  <a:pos x="46" y="416"/>
                </a:cxn>
              </a:cxnLst>
              <a:rect l="0" t="0" r="r" b="b"/>
              <a:pathLst>
                <a:path w="69" h="416">
                  <a:moveTo>
                    <a:pt x="46" y="416"/>
                  </a:moveTo>
                  <a:cubicBezTo>
                    <a:pt x="43" y="416"/>
                    <a:pt x="38" y="415"/>
                    <a:pt x="31" y="409"/>
                  </a:cubicBezTo>
                  <a:cubicBezTo>
                    <a:pt x="16" y="395"/>
                    <a:pt x="8" y="359"/>
                    <a:pt x="9" y="306"/>
                  </a:cubicBezTo>
                  <a:cubicBezTo>
                    <a:pt x="9" y="277"/>
                    <a:pt x="8" y="243"/>
                    <a:pt x="6" y="207"/>
                  </a:cubicBezTo>
                  <a:cubicBezTo>
                    <a:pt x="1" y="87"/>
                    <a:pt x="0" y="13"/>
                    <a:pt x="32" y="4"/>
                  </a:cubicBezTo>
                  <a:cubicBezTo>
                    <a:pt x="42" y="0"/>
                    <a:pt x="51" y="1"/>
                    <a:pt x="57" y="5"/>
                  </a:cubicBezTo>
                  <a:cubicBezTo>
                    <a:pt x="69" y="14"/>
                    <a:pt x="69" y="31"/>
                    <a:pt x="69" y="33"/>
                  </a:cubicBezTo>
                  <a:cubicBezTo>
                    <a:pt x="69" y="37"/>
                    <a:pt x="67" y="39"/>
                    <a:pt x="63" y="39"/>
                  </a:cubicBezTo>
                  <a:cubicBezTo>
                    <a:pt x="60" y="39"/>
                    <a:pt x="57" y="37"/>
                    <a:pt x="57" y="33"/>
                  </a:cubicBezTo>
                  <a:cubicBezTo>
                    <a:pt x="57" y="30"/>
                    <a:pt x="56" y="19"/>
                    <a:pt x="50" y="15"/>
                  </a:cubicBezTo>
                  <a:cubicBezTo>
                    <a:pt x="47" y="13"/>
                    <a:pt x="42" y="13"/>
                    <a:pt x="36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11" y="22"/>
                    <a:pt x="15" y="125"/>
                    <a:pt x="18" y="207"/>
                  </a:cubicBezTo>
                  <a:cubicBezTo>
                    <a:pt x="20" y="243"/>
                    <a:pt x="21" y="277"/>
                    <a:pt x="21" y="306"/>
                  </a:cubicBezTo>
                  <a:cubicBezTo>
                    <a:pt x="20" y="372"/>
                    <a:pt x="32" y="394"/>
                    <a:pt x="40" y="401"/>
                  </a:cubicBezTo>
                  <a:cubicBezTo>
                    <a:pt x="43" y="404"/>
                    <a:pt x="45" y="404"/>
                    <a:pt x="45" y="404"/>
                  </a:cubicBezTo>
                  <a:cubicBezTo>
                    <a:pt x="45" y="404"/>
                    <a:pt x="45" y="404"/>
                    <a:pt x="45" y="404"/>
                  </a:cubicBezTo>
                  <a:cubicBezTo>
                    <a:pt x="49" y="404"/>
                    <a:pt x="51" y="406"/>
                    <a:pt x="52" y="409"/>
                  </a:cubicBezTo>
                  <a:cubicBezTo>
                    <a:pt x="52" y="413"/>
                    <a:pt x="50" y="416"/>
                    <a:pt x="46" y="416"/>
                  </a:cubicBezTo>
                  <a:cubicBezTo>
                    <a:pt x="46" y="416"/>
                    <a:pt x="46" y="416"/>
                    <a:pt x="46" y="41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9"/>
            <p:cNvSpPr/>
            <p:nvPr/>
          </p:nvSpPr>
          <p:spPr bwMode="auto">
            <a:xfrm>
              <a:off x="3040063" y="1949450"/>
              <a:ext cx="41275" cy="365760"/>
            </a:xfrm>
            <a:custGeom>
              <a:avLst/>
              <a:gdLst/>
              <a:ahLst/>
              <a:cxnLst>
                <a:cxn ang="0">
                  <a:pos x="12" y="244"/>
                </a:cxn>
                <a:cxn ang="0">
                  <a:pos x="11" y="244"/>
                </a:cxn>
                <a:cxn ang="0">
                  <a:pos x="6" y="237"/>
                </a:cxn>
                <a:cxn ang="0">
                  <a:pos x="1" y="7"/>
                </a:cxn>
                <a:cxn ang="0">
                  <a:pos x="6" y="0"/>
                </a:cxn>
                <a:cxn ang="0">
                  <a:pos x="13" y="5"/>
                </a:cxn>
                <a:cxn ang="0">
                  <a:pos x="18" y="239"/>
                </a:cxn>
                <a:cxn ang="0">
                  <a:pos x="12" y="244"/>
                </a:cxn>
              </a:cxnLst>
              <a:rect l="0" t="0" r="r" b="b"/>
              <a:pathLst>
                <a:path w="28" h="244">
                  <a:moveTo>
                    <a:pt x="12" y="244"/>
                  </a:moveTo>
                  <a:cubicBezTo>
                    <a:pt x="12" y="244"/>
                    <a:pt x="11" y="244"/>
                    <a:pt x="11" y="244"/>
                  </a:cubicBezTo>
                  <a:cubicBezTo>
                    <a:pt x="8" y="243"/>
                    <a:pt x="5" y="240"/>
                    <a:pt x="6" y="237"/>
                  </a:cubicBezTo>
                  <a:cubicBezTo>
                    <a:pt x="16" y="161"/>
                    <a:pt x="1" y="8"/>
                    <a:pt x="1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2"/>
                    <a:pt x="13" y="5"/>
                  </a:cubicBezTo>
                  <a:cubicBezTo>
                    <a:pt x="13" y="12"/>
                    <a:pt x="28" y="161"/>
                    <a:pt x="18" y="239"/>
                  </a:cubicBezTo>
                  <a:cubicBezTo>
                    <a:pt x="17" y="242"/>
                    <a:pt x="15" y="244"/>
                    <a:pt x="12" y="2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</p:grpSp>
      <p:grpSp>
        <p:nvGrpSpPr>
          <p:cNvPr id="26" name="Group 110"/>
          <p:cNvGrpSpPr/>
          <p:nvPr/>
        </p:nvGrpSpPr>
        <p:grpSpPr>
          <a:xfrm>
            <a:off x="2628132" y="1778112"/>
            <a:ext cx="362546" cy="645596"/>
            <a:chOff x="3033713" y="1751013"/>
            <a:chExt cx="368300" cy="658813"/>
          </a:xfrm>
        </p:grpSpPr>
        <p:sp>
          <p:nvSpPr>
            <p:cNvPr id="27" name="Freeform 30"/>
            <p:cNvSpPr/>
            <p:nvPr/>
          </p:nvSpPr>
          <p:spPr bwMode="auto">
            <a:xfrm>
              <a:off x="3033713" y="1751013"/>
              <a:ext cx="368300" cy="658813"/>
            </a:xfrm>
            <a:custGeom>
              <a:avLst/>
              <a:gdLst/>
              <a:ahLst/>
              <a:cxnLst>
                <a:cxn ang="0">
                  <a:pos x="238" y="432"/>
                </a:cxn>
                <a:cxn ang="0">
                  <a:pos x="222" y="431"/>
                </a:cxn>
                <a:cxn ang="0">
                  <a:pos x="151" y="334"/>
                </a:cxn>
                <a:cxn ang="0">
                  <a:pos x="100" y="233"/>
                </a:cxn>
                <a:cxn ang="0">
                  <a:pos x="23" y="12"/>
                </a:cxn>
                <a:cxn ang="0">
                  <a:pos x="47" y="2"/>
                </a:cxn>
                <a:cxn ang="0">
                  <a:pos x="72" y="26"/>
                </a:cxn>
                <a:cxn ang="0">
                  <a:pos x="69" y="35"/>
                </a:cxn>
                <a:cxn ang="0">
                  <a:pos x="61" y="31"/>
                </a:cxn>
                <a:cxn ang="0">
                  <a:pos x="46" y="15"/>
                </a:cxn>
                <a:cxn ang="0">
                  <a:pos x="33" y="22"/>
                </a:cxn>
                <a:cxn ang="0">
                  <a:pos x="32" y="22"/>
                </a:cxn>
                <a:cxn ang="0">
                  <a:pos x="111" y="227"/>
                </a:cxn>
                <a:cxn ang="0">
                  <a:pos x="162" y="329"/>
                </a:cxn>
                <a:cxn ang="0">
                  <a:pos x="225" y="418"/>
                </a:cxn>
                <a:cxn ang="0">
                  <a:pos x="232" y="419"/>
                </a:cxn>
                <a:cxn ang="0">
                  <a:pos x="232" y="419"/>
                </a:cxn>
                <a:cxn ang="0">
                  <a:pos x="241" y="422"/>
                </a:cxn>
                <a:cxn ang="0">
                  <a:pos x="239" y="431"/>
                </a:cxn>
                <a:cxn ang="0">
                  <a:pos x="238" y="432"/>
                </a:cxn>
              </a:cxnLst>
              <a:rect l="0" t="0" r="r" b="b"/>
              <a:pathLst>
                <a:path w="243" h="434">
                  <a:moveTo>
                    <a:pt x="238" y="432"/>
                  </a:moveTo>
                  <a:cubicBezTo>
                    <a:pt x="236" y="432"/>
                    <a:pt x="231" y="434"/>
                    <a:pt x="222" y="431"/>
                  </a:cubicBezTo>
                  <a:cubicBezTo>
                    <a:pt x="201" y="423"/>
                    <a:pt x="177" y="389"/>
                    <a:pt x="151" y="334"/>
                  </a:cubicBezTo>
                  <a:cubicBezTo>
                    <a:pt x="137" y="303"/>
                    <a:pt x="119" y="269"/>
                    <a:pt x="100" y="233"/>
                  </a:cubicBezTo>
                  <a:cubicBezTo>
                    <a:pt x="37" y="110"/>
                    <a:pt x="0" y="34"/>
                    <a:pt x="23" y="12"/>
                  </a:cubicBezTo>
                  <a:cubicBezTo>
                    <a:pt x="31" y="4"/>
                    <a:pt x="39" y="0"/>
                    <a:pt x="47" y="2"/>
                  </a:cubicBezTo>
                  <a:cubicBezTo>
                    <a:pt x="62" y="6"/>
                    <a:pt x="71" y="24"/>
                    <a:pt x="72" y="26"/>
                  </a:cubicBezTo>
                  <a:cubicBezTo>
                    <a:pt x="74" y="29"/>
                    <a:pt x="72" y="33"/>
                    <a:pt x="69" y="35"/>
                  </a:cubicBezTo>
                  <a:cubicBezTo>
                    <a:pt x="66" y="36"/>
                    <a:pt x="63" y="34"/>
                    <a:pt x="61" y="31"/>
                  </a:cubicBezTo>
                  <a:cubicBezTo>
                    <a:pt x="59" y="27"/>
                    <a:pt x="53" y="17"/>
                    <a:pt x="46" y="15"/>
                  </a:cubicBezTo>
                  <a:cubicBezTo>
                    <a:pt x="42" y="15"/>
                    <a:pt x="37" y="17"/>
                    <a:pt x="33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13" y="40"/>
                    <a:pt x="67" y="144"/>
                    <a:pt x="111" y="227"/>
                  </a:cubicBezTo>
                  <a:cubicBezTo>
                    <a:pt x="130" y="264"/>
                    <a:pt x="148" y="298"/>
                    <a:pt x="162" y="329"/>
                  </a:cubicBezTo>
                  <a:cubicBezTo>
                    <a:pt x="194" y="397"/>
                    <a:pt x="215" y="414"/>
                    <a:pt x="225" y="418"/>
                  </a:cubicBezTo>
                  <a:cubicBezTo>
                    <a:pt x="230" y="420"/>
                    <a:pt x="232" y="419"/>
                    <a:pt x="232" y="419"/>
                  </a:cubicBezTo>
                  <a:cubicBezTo>
                    <a:pt x="232" y="419"/>
                    <a:pt x="232" y="419"/>
                    <a:pt x="232" y="419"/>
                  </a:cubicBezTo>
                  <a:cubicBezTo>
                    <a:pt x="235" y="418"/>
                    <a:pt x="239" y="419"/>
                    <a:pt x="241" y="422"/>
                  </a:cubicBezTo>
                  <a:cubicBezTo>
                    <a:pt x="243" y="425"/>
                    <a:pt x="242" y="429"/>
                    <a:pt x="239" y="431"/>
                  </a:cubicBezTo>
                  <a:cubicBezTo>
                    <a:pt x="239" y="431"/>
                    <a:pt x="239" y="431"/>
                    <a:pt x="238" y="43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31"/>
            <p:cNvSpPr/>
            <p:nvPr/>
          </p:nvSpPr>
          <p:spPr bwMode="auto">
            <a:xfrm>
              <a:off x="3179763" y="1881188"/>
              <a:ext cx="209550" cy="400050"/>
            </a:xfrm>
            <a:custGeom>
              <a:avLst/>
              <a:gdLst/>
              <a:ahLst/>
              <a:cxnLst>
                <a:cxn ang="0">
                  <a:pos x="134" y="263"/>
                </a:cxn>
                <a:cxn ang="0">
                  <a:pos x="133" y="263"/>
                </a:cxn>
                <a:cxn ang="0">
                  <a:pos x="125" y="258"/>
                </a:cxn>
                <a:cxn ang="0">
                  <a:pos x="2" y="11"/>
                </a:cxn>
                <a:cxn ang="0">
                  <a:pos x="3" y="1"/>
                </a:cxn>
                <a:cxn ang="0">
                  <a:pos x="12" y="4"/>
                </a:cxn>
                <a:cxn ang="0">
                  <a:pos x="136" y="254"/>
                </a:cxn>
                <a:cxn ang="0">
                  <a:pos x="134" y="263"/>
                </a:cxn>
              </a:cxnLst>
              <a:rect l="0" t="0" r="r" b="b"/>
              <a:pathLst>
                <a:path w="138" h="264">
                  <a:moveTo>
                    <a:pt x="134" y="263"/>
                  </a:moveTo>
                  <a:cubicBezTo>
                    <a:pt x="134" y="263"/>
                    <a:pt x="133" y="263"/>
                    <a:pt x="133" y="263"/>
                  </a:cubicBezTo>
                  <a:cubicBezTo>
                    <a:pt x="130" y="264"/>
                    <a:pt x="126" y="262"/>
                    <a:pt x="125" y="258"/>
                  </a:cubicBezTo>
                  <a:cubicBezTo>
                    <a:pt x="95" y="171"/>
                    <a:pt x="3" y="12"/>
                    <a:pt x="2" y="11"/>
                  </a:cubicBezTo>
                  <a:cubicBezTo>
                    <a:pt x="0" y="7"/>
                    <a:pt x="1" y="3"/>
                    <a:pt x="3" y="1"/>
                  </a:cubicBezTo>
                  <a:cubicBezTo>
                    <a:pt x="6" y="0"/>
                    <a:pt x="10" y="1"/>
                    <a:pt x="12" y="4"/>
                  </a:cubicBezTo>
                  <a:cubicBezTo>
                    <a:pt x="16" y="11"/>
                    <a:pt x="105" y="166"/>
                    <a:pt x="136" y="254"/>
                  </a:cubicBezTo>
                  <a:cubicBezTo>
                    <a:pt x="138" y="258"/>
                    <a:pt x="136" y="261"/>
                    <a:pt x="134" y="263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</p:grpSp>
      <p:grpSp>
        <p:nvGrpSpPr>
          <p:cNvPr id="29" name="Group 113"/>
          <p:cNvGrpSpPr/>
          <p:nvPr/>
        </p:nvGrpSpPr>
        <p:grpSpPr>
          <a:xfrm>
            <a:off x="2693767" y="1690995"/>
            <a:ext cx="662583" cy="575592"/>
            <a:chOff x="3100388" y="1662113"/>
            <a:chExt cx="673100" cy="587375"/>
          </a:xfrm>
        </p:grpSpPr>
        <p:sp>
          <p:nvSpPr>
            <p:cNvPr id="30" name="Freeform 32"/>
            <p:cNvSpPr/>
            <p:nvPr/>
          </p:nvSpPr>
          <p:spPr bwMode="auto">
            <a:xfrm>
              <a:off x="3100388" y="1662113"/>
              <a:ext cx="673100" cy="587375"/>
            </a:xfrm>
            <a:custGeom>
              <a:avLst/>
              <a:gdLst/>
              <a:ahLst/>
              <a:cxnLst>
                <a:cxn ang="0">
                  <a:pos x="443" y="382"/>
                </a:cxn>
                <a:cxn ang="0">
                  <a:pos x="427" y="386"/>
                </a:cxn>
                <a:cxn ang="0">
                  <a:pos x="305" y="310"/>
                </a:cxn>
                <a:cxn ang="0">
                  <a:pos x="203" y="222"/>
                </a:cxn>
                <a:cxn ang="0">
                  <a:pos x="11" y="19"/>
                </a:cxn>
                <a:cxn ang="0">
                  <a:pos x="29" y="1"/>
                </a:cxn>
                <a:cxn ang="0">
                  <a:pos x="66" y="17"/>
                </a:cxn>
                <a:cxn ang="0">
                  <a:pos x="68" y="27"/>
                </a:cxn>
                <a:cxn ang="0">
                  <a:pos x="58" y="26"/>
                </a:cxn>
                <a:cxn ang="0">
                  <a:pos x="35" y="15"/>
                </a:cxn>
                <a:cxn ang="0">
                  <a:pos x="25" y="27"/>
                </a:cxn>
                <a:cxn ang="0">
                  <a:pos x="25" y="27"/>
                </a:cxn>
                <a:cxn ang="0">
                  <a:pos x="210" y="213"/>
                </a:cxn>
                <a:cxn ang="0">
                  <a:pos x="314" y="301"/>
                </a:cxn>
                <a:cxn ang="0">
                  <a:pos x="423" y="372"/>
                </a:cxn>
                <a:cxn ang="0">
                  <a:pos x="430" y="371"/>
                </a:cxn>
                <a:cxn ang="0">
                  <a:pos x="430" y="371"/>
                </a:cxn>
                <a:cxn ang="0">
                  <a:pos x="440" y="371"/>
                </a:cxn>
                <a:cxn ang="0">
                  <a:pos x="443" y="381"/>
                </a:cxn>
                <a:cxn ang="0">
                  <a:pos x="443" y="382"/>
                </a:cxn>
              </a:cxnLst>
              <a:rect l="0" t="0" r="r" b="b"/>
              <a:pathLst>
                <a:path w="445" h="387">
                  <a:moveTo>
                    <a:pt x="443" y="382"/>
                  </a:moveTo>
                  <a:cubicBezTo>
                    <a:pt x="441" y="383"/>
                    <a:pt x="437" y="387"/>
                    <a:pt x="427" y="386"/>
                  </a:cubicBezTo>
                  <a:cubicBezTo>
                    <a:pt x="402" y="385"/>
                    <a:pt x="360" y="358"/>
                    <a:pt x="305" y="310"/>
                  </a:cubicBezTo>
                  <a:cubicBezTo>
                    <a:pt x="276" y="283"/>
                    <a:pt x="240" y="253"/>
                    <a:pt x="203" y="222"/>
                  </a:cubicBezTo>
                  <a:cubicBezTo>
                    <a:pt x="76" y="117"/>
                    <a:pt x="0" y="51"/>
                    <a:pt x="11" y="19"/>
                  </a:cubicBezTo>
                  <a:cubicBezTo>
                    <a:pt x="14" y="8"/>
                    <a:pt x="20" y="2"/>
                    <a:pt x="29" y="1"/>
                  </a:cubicBezTo>
                  <a:cubicBezTo>
                    <a:pt x="46" y="0"/>
                    <a:pt x="64" y="15"/>
                    <a:pt x="66" y="17"/>
                  </a:cubicBezTo>
                  <a:cubicBezTo>
                    <a:pt x="69" y="20"/>
                    <a:pt x="70" y="25"/>
                    <a:pt x="68" y="27"/>
                  </a:cubicBezTo>
                  <a:cubicBezTo>
                    <a:pt x="66" y="30"/>
                    <a:pt x="61" y="29"/>
                    <a:pt x="58" y="26"/>
                  </a:cubicBezTo>
                  <a:cubicBezTo>
                    <a:pt x="54" y="23"/>
                    <a:pt x="43" y="15"/>
                    <a:pt x="35" y="15"/>
                  </a:cubicBezTo>
                  <a:cubicBezTo>
                    <a:pt x="30" y="16"/>
                    <a:pt x="27" y="20"/>
                    <a:pt x="25" y="27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16" y="51"/>
                    <a:pt x="124" y="141"/>
                    <a:pt x="210" y="213"/>
                  </a:cubicBezTo>
                  <a:cubicBezTo>
                    <a:pt x="248" y="244"/>
                    <a:pt x="284" y="274"/>
                    <a:pt x="314" y="301"/>
                  </a:cubicBezTo>
                  <a:cubicBezTo>
                    <a:pt x="381" y="361"/>
                    <a:pt x="411" y="372"/>
                    <a:pt x="423" y="372"/>
                  </a:cubicBezTo>
                  <a:cubicBezTo>
                    <a:pt x="428" y="373"/>
                    <a:pt x="430" y="371"/>
                    <a:pt x="430" y="371"/>
                  </a:cubicBezTo>
                  <a:cubicBezTo>
                    <a:pt x="430" y="371"/>
                    <a:pt x="430" y="371"/>
                    <a:pt x="430" y="371"/>
                  </a:cubicBezTo>
                  <a:cubicBezTo>
                    <a:pt x="432" y="368"/>
                    <a:pt x="437" y="368"/>
                    <a:pt x="440" y="371"/>
                  </a:cubicBezTo>
                  <a:cubicBezTo>
                    <a:pt x="444" y="374"/>
                    <a:pt x="445" y="378"/>
                    <a:pt x="443" y="381"/>
                  </a:cubicBezTo>
                  <a:cubicBezTo>
                    <a:pt x="443" y="381"/>
                    <a:pt x="443" y="381"/>
                    <a:pt x="443" y="38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  <p:sp>
          <p:nvSpPr>
            <p:cNvPr id="31" name="Freeform 33"/>
            <p:cNvSpPr/>
            <p:nvPr/>
          </p:nvSpPr>
          <p:spPr bwMode="auto">
            <a:xfrm>
              <a:off x="3275013" y="1757363"/>
              <a:ext cx="430213" cy="368300"/>
            </a:xfrm>
            <a:custGeom>
              <a:avLst/>
              <a:gdLst/>
              <a:ahLst/>
              <a:cxnLst>
                <a:cxn ang="0">
                  <a:pos x="282" y="241"/>
                </a:cxn>
                <a:cxn ang="0">
                  <a:pos x="282" y="241"/>
                </a:cxn>
                <a:cxn ang="0">
                  <a:pos x="271" y="238"/>
                </a:cxn>
                <a:cxn ang="0">
                  <a:pos x="5" y="13"/>
                </a:cxn>
                <a:cxn ang="0">
                  <a:pos x="1" y="3"/>
                </a:cxn>
                <a:cxn ang="0">
                  <a:pos x="12" y="3"/>
                </a:cxn>
                <a:cxn ang="0">
                  <a:pos x="280" y="231"/>
                </a:cxn>
                <a:cxn ang="0">
                  <a:pos x="282" y="241"/>
                </a:cxn>
              </a:cxnLst>
              <a:rect l="0" t="0" r="r" b="b"/>
              <a:pathLst>
                <a:path w="284" h="243">
                  <a:moveTo>
                    <a:pt x="282" y="241"/>
                  </a:moveTo>
                  <a:cubicBezTo>
                    <a:pt x="282" y="241"/>
                    <a:pt x="282" y="241"/>
                    <a:pt x="282" y="241"/>
                  </a:cubicBezTo>
                  <a:cubicBezTo>
                    <a:pt x="279" y="243"/>
                    <a:pt x="274" y="242"/>
                    <a:pt x="271" y="238"/>
                  </a:cubicBezTo>
                  <a:cubicBezTo>
                    <a:pt x="190" y="155"/>
                    <a:pt x="7" y="15"/>
                    <a:pt x="5" y="13"/>
                  </a:cubicBezTo>
                  <a:cubicBezTo>
                    <a:pt x="1" y="10"/>
                    <a:pt x="0" y="6"/>
                    <a:pt x="1" y="3"/>
                  </a:cubicBezTo>
                  <a:cubicBezTo>
                    <a:pt x="3" y="0"/>
                    <a:pt x="8" y="0"/>
                    <a:pt x="12" y="3"/>
                  </a:cubicBezTo>
                  <a:cubicBezTo>
                    <a:pt x="19" y="9"/>
                    <a:pt x="199" y="146"/>
                    <a:pt x="280" y="231"/>
                  </a:cubicBezTo>
                  <a:cubicBezTo>
                    <a:pt x="284" y="234"/>
                    <a:pt x="284" y="238"/>
                    <a:pt x="282" y="24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 rot="16711757">
            <a:off x="2016843" y="3300456"/>
            <a:ext cx="1049020" cy="436245"/>
          </a:xfrm>
          <a:prstGeom prst="rect">
            <a:avLst/>
          </a:prstGeom>
          <a:noFill/>
        </p:spPr>
        <p:txBody>
          <a:bodyPr wrap="none" lIns="67391" tIns="33696" rIns="67391" bIns="33696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前后端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 rot="15300000">
            <a:off x="2702913" y="3300265"/>
            <a:ext cx="1353820" cy="436245"/>
          </a:xfrm>
          <a:prstGeom prst="rect">
            <a:avLst/>
          </a:prstGeom>
          <a:noFill/>
        </p:spPr>
        <p:txBody>
          <a:bodyPr wrap="none" lIns="67391" tIns="33696" rIns="67391" bIns="33696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交互整合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 rot="13893932">
            <a:off x="3528255" y="2887426"/>
            <a:ext cx="1049020" cy="436245"/>
          </a:xfrm>
          <a:prstGeom prst="rect">
            <a:avLst/>
          </a:prstGeom>
          <a:noFill/>
        </p:spPr>
        <p:txBody>
          <a:bodyPr wrap="none" lIns="67391" tIns="33696" rIns="67391" bIns="33696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服务器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35" name="Group 118"/>
          <p:cNvGrpSpPr/>
          <p:nvPr/>
        </p:nvGrpSpPr>
        <p:grpSpPr>
          <a:xfrm>
            <a:off x="5217518" y="1575515"/>
            <a:ext cx="675084" cy="672042"/>
            <a:chOff x="6858000" y="2647950"/>
            <a:chExt cx="533400" cy="533400"/>
          </a:xfrm>
        </p:grpSpPr>
        <p:sp>
          <p:nvSpPr>
            <p:cNvPr id="36" name="Rounded Rectangle 120"/>
            <p:cNvSpPr/>
            <p:nvPr/>
          </p:nvSpPr>
          <p:spPr>
            <a:xfrm>
              <a:off x="6858000" y="2647950"/>
              <a:ext cx="533400" cy="533400"/>
            </a:xfrm>
            <a:prstGeom prst="roundRect">
              <a:avLst>
                <a:gd name="adj" fmla="val 23810"/>
              </a:avLst>
            </a:prstGeom>
            <a:solidFill>
              <a:srgbClr val="17B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" name="Group 103"/>
            <p:cNvGrpSpPr/>
            <p:nvPr/>
          </p:nvGrpSpPr>
          <p:grpSpPr>
            <a:xfrm>
              <a:off x="6928379" y="2716243"/>
              <a:ext cx="392518" cy="396785"/>
              <a:chOff x="4427538" y="1254125"/>
              <a:chExt cx="292100" cy="295275"/>
            </a:xfrm>
            <a:solidFill>
              <a:schemeClr val="bg1"/>
            </a:solidFill>
          </p:grpSpPr>
          <p:sp>
            <p:nvSpPr>
              <p:cNvPr id="38" name="Freeform 211"/>
              <p:cNvSpPr/>
              <p:nvPr/>
            </p:nvSpPr>
            <p:spPr bwMode="auto">
              <a:xfrm>
                <a:off x="4471988" y="1287463"/>
                <a:ext cx="33338" cy="33338"/>
              </a:xfrm>
              <a:custGeom>
                <a:avLst/>
                <a:gdLst/>
                <a:ahLst/>
                <a:cxnLst>
                  <a:cxn ang="0">
                    <a:pos x="12" y="7"/>
                  </a:cxn>
                  <a:cxn ang="0">
                    <a:pos x="7" y="2"/>
                  </a:cxn>
                  <a:cxn ang="0">
                    <a:pos x="2" y="2"/>
                  </a:cxn>
                  <a:cxn ang="0">
                    <a:pos x="2" y="7"/>
                  </a:cxn>
                  <a:cxn ang="0">
                    <a:pos x="7" y="12"/>
                  </a:cxn>
                  <a:cxn ang="0">
                    <a:pos x="12" y="12"/>
                  </a:cxn>
                  <a:cxn ang="0">
                    <a:pos x="12" y="7"/>
                  </a:cxn>
                </a:cxnLst>
                <a:rect l="0" t="0" r="r" b="b"/>
                <a:pathLst>
                  <a:path w="13" h="13">
                    <a:moveTo>
                      <a:pt x="12" y="7"/>
                    </a:moveTo>
                    <a:cubicBezTo>
                      <a:pt x="7" y="2"/>
                      <a:pt x="7" y="2"/>
                      <a:pt x="7" y="2"/>
                    </a:cubicBezTo>
                    <a:cubicBezTo>
                      <a:pt x="5" y="0"/>
                      <a:pt x="3" y="0"/>
                      <a:pt x="2" y="2"/>
                    </a:cubicBezTo>
                    <a:cubicBezTo>
                      <a:pt x="0" y="3"/>
                      <a:pt x="0" y="6"/>
                      <a:pt x="2" y="7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8" y="13"/>
                      <a:pt x="10" y="13"/>
                      <a:pt x="12" y="12"/>
                    </a:cubicBezTo>
                    <a:cubicBezTo>
                      <a:pt x="13" y="11"/>
                      <a:pt x="13" y="8"/>
                      <a:pt x="12" y="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39" name="Freeform 212"/>
              <p:cNvSpPr/>
              <p:nvPr/>
            </p:nvSpPr>
            <p:spPr bwMode="auto">
              <a:xfrm>
                <a:off x="4427538" y="1382713"/>
                <a:ext cx="34925" cy="19050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4" y="7"/>
                  </a:cxn>
                  <a:cxn ang="0">
                    <a:pos x="11" y="7"/>
                  </a:cxn>
                  <a:cxn ang="0">
                    <a:pos x="14" y="4"/>
                  </a:cxn>
                  <a:cxn ang="0">
                    <a:pos x="11" y="0"/>
                  </a:cxn>
                </a:cxnLst>
                <a:rect l="0" t="0" r="r" b="b"/>
                <a:pathLst>
                  <a:path w="14" h="7">
                    <a:moveTo>
                      <a:pt x="11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3" y="7"/>
                      <a:pt x="14" y="6"/>
                      <a:pt x="14" y="4"/>
                    </a:cubicBezTo>
                    <a:cubicBezTo>
                      <a:pt x="14" y="2"/>
                      <a:pt x="13" y="0"/>
                      <a:pt x="11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0" name="Freeform 213"/>
              <p:cNvSpPr/>
              <p:nvPr/>
            </p:nvSpPr>
            <p:spPr bwMode="auto">
              <a:xfrm>
                <a:off x="4684713" y="1401763"/>
                <a:ext cx="34925" cy="1905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3" y="0"/>
                  </a:cxn>
                  <a:cxn ang="0">
                    <a:pos x="0" y="4"/>
                  </a:cxn>
                  <a:cxn ang="0">
                    <a:pos x="3" y="8"/>
                  </a:cxn>
                  <a:cxn ang="0">
                    <a:pos x="10" y="8"/>
                  </a:cxn>
                  <a:cxn ang="0">
                    <a:pos x="14" y="4"/>
                  </a:cxn>
                  <a:cxn ang="0">
                    <a:pos x="10" y="0"/>
                  </a:cxn>
                </a:cxnLst>
                <a:rect l="0" t="0" r="r" b="b"/>
                <a:pathLst>
                  <a:path w="14" h="8">
                    <a:moveTo>
                      <a:pt x="1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3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2" y="8"/>
                      <a:pt x="14" y="6"/>
                      <a:pt x="14" y="4"/>
                    </a:cubicBezTo>
                    <a:cubicBezTo>
                      <a:pt x="14" y="2"/>
                      <a:pt x="12" y="0"/>
                      <a:pt x="10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1" name="Freeform 214"/>
              <p:cNvSpPr/>
              <p:nvPr/>
            </p:nvSpPr>
            <p:spPr bwMode="auto">
              <a:xfrm>
                <a:off x="4654551" y="1303338"/>
                <a:ext cx="31750" cy="31750"/>
              </a:xfrm>
              <a:custGeom>
                <a:avLst/>
                <a:gdLst/>
                <a:ahLst/>
                <a:cxnLst>
                  <a:cxn ang="0">
                    <a:pos x="12" y="1"/>
                  </a:cxn>
                  <a:cxn ang="0">
                    <a:pos x="6" y="1"/>
                  </a:cxn>
                  <a:cxn ang="0">
                    <a:pos x="1" y="6"/>
                  </a:cxn>
                  <a:cxn ang="0">
                    <a:pos x="1" y="11"/>
                  </a:cxn>
                  <a:cxn ang="0">
                    <a:pos x="6" y="11"/>
                  </a:cxn>
                  <a:cxn ang="0">
                    <a:pos x="12" y="6"/>
                  </a:cxn>
                  <a:cxn ang="0">
                    <a:pos x="12" y="1"/>
                  </a:cxn>
                </a:cxnLst>
                <a:rect l="0" t="0" r="r" b="b"/>
                <a:pathLst>
                  <a:path w="13" h="13">
                    <a:moveTo>
                      <a:pt x="12" y="1"/>
                    </a:moveTo>
                    <a:cubicBezTo>
                      <a:pt x="10" y="0"/>
                      <a:pt x="8" y="0"/>
                      <a:pt x="6" y="1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10"/>
                      <a:pt x="1" y="11"/>
                    </a:cubicBezTo>
                    <a:cubicBezTo>
                      <a:pt x="3" y="13"/>
                      <a:pt x="5" y="13"/>
                      <a:pt x="6" y="11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3" y="5"/>
                      <a:pt x="13" y="2"/>
                      <a:pt x="12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2" name="Freeform 215"/>
              <p:cNvSpPr/>
              <p:nvPr/>
            </p:nvSpPr>
            <p:spPr bwMode="auto">
              <a:xfrm>
                <a:off x="4573588" y="1254125"/>
                <a:ext cx="17463" cy="38100"/>
              </a:xfrm>
              <a:custGeom>
                <a:avLst/>
                <a:gdLst/>
                <a:ahLst/>
                <a:cxnLst>
                  <a:cxn ang="0">
                    <a:pos x="4" y="15"/>
                  </a:cxn>
                  <a:cxn ang="0">
                    <a:pos x="6" y="14"/>
                  </a:cxn>
                  <a:cxn ang="0">
                    <a:pos x="7" y="11"/>
                  </a:cxn>
                  <a:cxn ang="0">
                    <a:pos x="7" y="4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0" y="4"/>
                  </a:cxn>
                  <a:cxn ang="0">
                    <a:pos x="0" y="11"/>
                  </a:cxn>
                  <a:cxn ang="0">
                    <a:pos x="4" y="15"/>
                  </a:cxn>
                </a:cxnLst>
                <a:rect l="0" t="0" r="r" b="b"/>
                <a:pathLst>
                  <a:path w="7" h="15">
                    <a:moveTo>
                      <a:pt x="4" y="15"/>
                    </a:moveTo>
                    <a:cubicBezTo>
                      <a:pt x="5" y="15"/>
                      <a:pt x="6" y="14"/>
                      <a:pt x="6" y="14"/>
                    </a:cubicBezTo>
                    <a:cubicBezTo>
                      <a:pt x="7" y="13"/>
                      <a:pt x="7" y="12"/>
                      <a:pt x="7" y="11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6" y="0"/>
                      <a:pt x="4" y="0"/>
                    </a:cubicBezTo>
                    <a:cubicBezTo>
                      <a:pt x="2" y="0"/>
                      <a:pt x="1" y="1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2" y="15"/>
                      <a:pt x="4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3" name="Freeform 216"/>
              <p:cNvSpPr>
                <a:spLocks noEditPoints="1"/>
              </p:cNvSpPr>
              <p:nvPr/>
            </p:nvSpPr>
            <p:spPr bwMode="auto">
              <a:xfrm>
                <a:off x="4500563" y="1327150"/>
                <a:ext cx="146050" cy="166688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0" y="29"/>
                  </a:cxn>
                  <a:cxn ang="0">
                    <a:pos x="14" y="54"/>
                  </a:cxn>
                  <a:cxn ang="0">
                    <a:pos x="14" y="66"/>
                  </a:cxn>
                  <a:cxn ang="0">
                    <a:pos x="44" y="66"/>
                  </a:cxn>
                  <a:cxn ang="0">
                    <a:pos x="44" y="54"/>
                  </a:cxn>
                  <a:cxn ang="0">
                    <a:pos x="58" y="29"/>
                  </a:cxn>
                  <a:cxn ang="0">
                    <a:pos x="29" y="0"/>
                  </a:cxn>
                  <a:cxn ang="0">
                    <a:pos x="40" y="48"/>
                  </a:cxn>
                  <a:cxn ang="0">
                    <a:pos x="36" y="50"/>
                  </a:cxn>
                  <a:cxn ang="0">
                    <a:pos x="36" y="54"/>
                  </a:cxn>
                  <a:cxn ang="0">
                    <a:pos x="36" y="58"/>
                  </a:cxn>
                  <a:cxn ang="0">
                    <a:pos x="22" y="58"/>
                  </a:cxn>
                  <a:cxn ang="0">
                    <a:pos x="22" y="54"/>
                  </a:cxn>
                  <a:cxn ang="0">
                    <a:pos x="22" y="50"/>
                  </a:cxn>
                  <a:cxn ang="0">
                    <a:pos x="18" y="48"/>
                  </a:cxn>
                  <a:cxn ang="0">
                    <a:pos x="7" y="29"/>
                  </a:cxn>
                  <a:cxn ang="0">
                    <a:pos x="29" y="8"/>
                  </a:cxn>
                  <a:cxn ang="0">
                    <a:pos x="51" y="29"/>
                  </a:cxn>
                  <a:cxn ang="0">
                    <a:pos x="40" y="48"/>
                  </a:cxn>
                </a:cxnLst>
                <a:rect l="0" t="0" r="r" b="b"/>
                <a:pathLst>
                  <a:path w="58" h="66">
                    <a:moveTo>
                      <a:pt x="29" y="0"/>
                    </a:moveTo>
                    <a:cubicBezTo>
                      <a:pt x="13" y="0"/>
                      <a:pt x="0" y="13"/>
                      <a:pt x="0" y="29"/>
                    </a:cubicBezTo>
                    <a:cubicBezTo>
                      <a:pt x="0" y="40"/>
                      <a:pt x="6" y="49"/>
                      <a:pt x="14" y="54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44" y="66"/>
                      <a:pt x="44" y="66"/>
                      <a:pt x="44" y="66"/>
                    </a:cubicBezTo>
                    <a:cubicBezTo>
                      <a:pt x="44" y="54"/>
                      <a:pt x="44" y="54"/>
                      <a:pt x="44" y="54"/>
                    </a:cubicBezTo>
                    <a:cubicBezTo>
                      <a:pt x="52" y="49"/>
                      <a:pt x="58" y="40"/>
                      <a:pt x="58" y="29"/>
                    </a:cubicBezTo>
                    <a:cubicBezTo>
                      <a:pt x="58" y="13"/>
                      <a:pt x="45" y="0"/>
                      <a:pt x="29" y="0"/>
                    </a:cubicBezTo>
                    <a:close/>
                    <a:moveTo>
                      <a:pt x="40" y="48"/>
                    </a:moveTo>
                    <a:cubicBezTo>
                      <a:pt x="36" y="50"/>
                      <a:pt x="36" y="50"/>
                      <a:pt x="36" y="50"/>
                    </a:cubicBezTo>
                    <a:cubicBezTo>
                      <a:pt x="36" y="54"/>
                      <a:pt x="36" y="54"/>
                      <a:pt x="36" y="54"/>
                    </a:cubicBezTo>
                    <a:cubicBezTo>
                      <a:pt x="36" y="58"/>
                      <a:pt x="36" y="58"/>
                      <a:pt x="36" y="58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2" y="54"/>
                      <a:pt x="22" y="54"/>
                      <a:pt x="22" y="54"/>
                    </a:cubicBezTo>
                    <a:cubicBezTo>
                      <a:pt x="22" y="50"/>
                      <a:pt x="22" y="50"/>
                      <a:pt x="22" y="50"/>
                    </a:cubicBezTo>
                    <a:cubicBezTo>
                      <a:pt x="18" y="48"/>
                      <a:pt x="18" y="48"/>
                      <a:pt x="18" y="48"/>
                    </a:cubicBezTo>
                    <a:cubicBezTo>
                      <a:pt x="11" y="44"/>
                      <a:pt x="7" y="37"/>
                      <a:pt x="7" y="29"/>
                    </a:cubicBezTo>
                    <a:cubicBezTo>
                      <a:pt x="7" y="17"/>
                      <a:pt x="17" y="8"/>
                      <a:pt x="29" y="8"/>
                    </a:cubicBezTo>
                    <a:cubicBezTo>
                      <a:pt x="41" y="8"/>
                      <a:pt x="51" y="17"/>
                      <a:pt x="51" y="29"/>
                    </a:cubicBezTo>
                    <a:cubicBezTo>
                      <a:pt x="51" y="37"/>
                      <a:pt x="47" y="44"/>
                      <a:pt x="40" y="4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4" name="Freeform 217"/>
              <p:cNvSpPr/>
              <p:nvPr/>
            </p:nvSpPr>
            <p:spPr bwMode="auto">
              <a:xfrm>
                <a:off x="4535488" y="1511300"/>
                <a:ext cx="76200" cy="38100"/>
              </a:xfrm>
              <a:custGeom>
                <a:avLst/>
                <a:gdLst/>
                <a:ahLst/>
                <a:cxnLst>
                  <a:cxn ang="0">
                    <a:pos x="0" y="7"/>
                  </a:cxn>
                  <a:cxn ang="0">
                    <a:pos x="8" y="7"/>
                  </a:cxn>
                  <a:cxn ang="0">
                    <a:pos x="8" y="8"/>
                  </a:cxn>
                  <a:cxn ang="0">
                    <a:pos x="15" y="15"/>
                  </a:cxn>
                  <a:cxn ang="0">
                    <a:pos x="22" y="8"/>
                  </a:cxn>
                  <a:cxn ang="0">
                    <a:pos x="22" y="7"/>
                  </a:cxn>
                  <a:cxn ang="0">
                    <a:pos x="30" y="7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0" y="7"/>
                  </a:cxn>
                </a:cxnLst>
                <a:rect l="0" t="0" r="r" b="b"/>
                <a:pathLst>
                  <a:path w="30" h="15">
                    <a:moveTo>
                      <a:pt x="0" y="7"/>
                    </a:moveTo>
                    <a:cubicBezTo>
                      <a:pt x="8" y="7"/>
                      <a:pt x="8" y="7"/>
                      <a:pt x="8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12"/>
                      <a:pt x="11" y="15"/>
                      <a:pt x="15" y="15"/>
                    </a:cubicBezTo>
                    <a:cubicBezTo>
                      <a:pt x="19" y="15"/>
                      <a:pt x="22" y="12"/>
                      <a:pt x="22" y="8"/>
                    </a:cubicBezTo>
                    <a:cubicBezTo>
                      <a:pt x="22" y="7"/>
                      <a:pt x="22" y="7"/>
                      <a:pt x="22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0"/>
                      <a:pt x="30" y="0"/>
                      <a:pt x="3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</p:grpSp>
      </p:grpSp>
      <p:grpSp>
        <p:nvGrpSpPr>
          <p:cNvPr id="45" name="Group 147"/>
          <p:cNvGrpSpPr/>
          <p:nvPr/>
        </p:nvGrpSpPr>
        <p:grpSpPr>
          <a:xfrm>
            <a:off x="5217518" y="2580049"/>
            <a:ext cx="675084" cy="672042"/>
            <a:chOff x="5257800" y="1733550"/>
            <a:chExt cx="533400" cy="533400"/>
          </a:xfrm>
        </p:grpSpPr>
        <p:sp>
          <p:nvSpPr>
            <p:cNvPr id="46" name="Rounded Rectangle 138"/>
            <p:cNvSpPr/>
            <p:nvPr/>
          </p:nvSpPr>
          <p:spPr>
            <a:xfrm>
              <a:off x="5257800" y="1733550"/>
              <a:ext cx="533400" cy="533400"/>
            </a:xfrm>
            <a:prstGeom prst="roundRect">
              <a:avLst>
                <a:gd name="adj" fmla="val 23810"/>
              </a:avLst>
            </a:prstGeom>
            <a:solidFill>
              <a:srgbClr val="17B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7" name="Group 119"/>
            <p:cNvGrpSpPr/>
            <p:nvPr/>
          </p:nvGrpSpPr>
          <p:grpSpPr>
            <a:xfrm>
              <a:off x="5353650" y="1844020"/>
              <a:ext cx="341700" cy="312460"/>
              <a:chOff x="2046288" y="3759200"/>
              <a:chExt cx="296863" cy="271463"/>
            </a:xfrm>
            <a:solidFill>
              <a:schemeClr val="bg1"/>
            </a:solidFill>
          </p:grpSpPr>
          <p:sp>
            <p:nvSpPr>
              <p:cNvPr id="48" name="Rectangle 160"/>
              <p:cNvSpPr>
                <a:spLocks noChangeArrowheads="1"/>
              </p:cNvSpPr>
              <p:nvPr/>
            </p:nvSpPr>
            <p:spPr bwMode="auto">
              <a:xfrm>
                <a:off x="2065338" y="3973513"/>
                <a:ext cx="55563" cy="571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49" name="Rectangle 161"/>
              <p:cNvSpPr>
                <a:spLocks noChangeArrowheads="1"/>
              </p:cNvSpPr>
              <p:nvPr/>
            </p:nvSpPr>
            <p:spPr bwMode="auto">
              <a:xfrm>
                <a:off x="2139950" y="3935413"/>
                <a:ext cx="55563" cy="952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0" name="Rectangle 162"/>
              <p:cNvSpPr>
                <a:spLocks noChangeArrowheads="1"/>
              </p:cNvSpPr>
              <p:nvPr/>
            </p:nvSpPr>
            <p:spPr bwMode="auto">
              <a:xfrm>
                <a:off x="2212975" y="3898900"/>
                <a:ext cx="57150" cy="131763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1" name="Rectangle 163"/>
              <p:cNvSpPr>
                <a:spLocks noChangeArrowheads="1"/>
              </p:cNvSpPr>
              <p:nvPr/>
            </p:nvSpPr>
            <p:spPr bwMode="auto">
              <a:xfrm>
                <a:off x="2287588" y="3860800"/>
                <a:ext cx="55563" cy="169863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52" name="Freeform 164"/>
              <p:cNvSpPr/>
              <p:nvPr/>
            </p:nvSpPr>
            <p:spPr bwMode="auto">
              <a:xfrm>
                <a:off x="2046288" y="3759200"/>
                <a:ext cx="296863" cy="176213"/>
              </a:xfrm>
              <a:custGeom>
                <a:avLst/>
                <a:gdLst/>
                <a:ahLst/>
                <a:cxnLst>
                  <a:cxn ang="0">
                    <a:pos x="162" y="25"/>
                  </a:cxn>
                  <a:cxn ang="0">
                    <a:pos x="126" y="25"/>
                  </a:cxn>
                  <a:cxn ang="0">
                    <a:pos x="81" y="59"/>
                  </a:cxn>
                  <a:cxn ang="0">
                    <a:pos x="59" y="48"/>
                  </a:cxn>
                  <a:cxn ang="0">
                    <a:pos x="0" y="96"/>
                  </a:cxn>
                  <a:cxn ang="0">
                    <a:pos x="0" y="111"/>
                  </a:cxn>
                  <a:cxn ang="0">
                    <a:pos x="60" y="62"/>
                  </a:cxn>
                  <a:cxn ang="0">
                    <a:pos x="83" y="74"/>
                  </a:cxn>
                  <a:cxn ang="0">
                    <a:pos x="131" y="37"/>
                  </a:cxn>
                  <a:cxn ang="0">
                    <a:pos x="166" y="37"/>
                  </a:cxn>
                  <a:cxn ang="0">
                    <a:pos x="187" y="16"/>
                  </a:cxn>
                  <a:cxn ang="0">
                    <a:pos x="187" y="0"/>
                  </a:cxn>
                  <a:cxn ang="0">
                    <a:pos x="162" y="25"/>
                  </a:cxn>
                </a:cxnLst>
                <a:rect l="0" t="0" r="r" b="b"/>
                <a:pathLst>
                  <a:path w="187" h="111">
                    <a:moveTo>
                      <a:pt x="162" y="25"/>
                    </a:moveTo>
                    <a:lnTo>
                      <a:pt x="126" y="25"/>
                    </a:lnTo>
                    <a:lnTo>
                      <a:pt x="81" y="59"/>
                    </a:lnTo>
                    <a:lnTo>
                      <a:pt x="59" y="48"/>
                    </a:lnTo>
                    <a:lnTo>
                      <a:pt x="0" y="96"/>
                    </a:lnTo>
                    <a:lnTo>
                      <a:pt x="0" y="111"/>
                    </a:lnTo>
                    <a:lnTo>
                      <a:pt x="60" y="62"/>
                    </a:lnTo>
                    <a:lnTo>
                      <a:pt x="83" y="74"/>
                    </a:lnTo>
                    <a:lnTo>
                      <a:pt x="131" y="37"/>
                    </a:lnTo>
                    <a:lnTo>
                      <a:pt x="166" y="37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162" y="2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en-US"/>
              </a:p>
            </p:txBody>
          </p:sp>
        </p:grpSp>
      </p:grpSp>
      <p:grpSp>
        <p:nvGrpSpPr>
          <p:cNvPr id="53" name="Group 157"/>
          <p:cNvGrpSpPr/>
          <p:nvPr/>
        </p:nvGrpSpPr>
        <p:grpSpPr>
          <a:xfrm>
            <a:off x="5217518" y="3584582"/>
            <a:ext cx="675084" cy="672042"/>
            <a:chOff x="5257800" y="2419350"/>
            <a:chExt cx="533400" cy="533400"/>
          </a:xfrm>
        </p:grpSpPr>
        <p:sp>
          <p:nvSpPr>
            <p:cNvPr id="54" name="Rounded Rectangle 149"/>
            <p:cNvSpPr/>
            <p:nvPr/>
          </p:nvSpPr>
          <p:spPr>
            <a:xfrm>
              <a:off x="5257800" y="2419350"/>
              <a:ext cx="533400" cy="533400"/>
            </a:xfrm>
            <a:prstGeom prst="roundRect">
              <a:avLst>
                <a:gd name="adj" fmla="val 23810"/>
              </a:avLst>
            </a:prstGeom>
            <a:solidFill>
              <a:srgbClr val="17B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245"/>
            <p:cNvSpPr/>
            <p:nvPr/>
          </p:nvSpPr>
          <p:spPr bwMode="auto">
            <a:xfrm>
              <a:off x="5360433" y="2521983"/>
              <a:ext cx="328134" cy="328134"/>
            </a:xfrm>
            <a:custGeom>
              <a:avLst/>
              <a:gdLst/>
              <a:ahLst/>
              <a:cxnLst>
                <a:cxn ang="0">
                  <a:pos x="68" y="3"/>
                </a:cxn>
                <a:cxn ang="0">
                  <a:pos x="58" y="61"/>
                </a:cxn>
                <a:cxn ang="0">
                  <a:pos x="57" y="63"/>
                </a:cxn>
                <a:cxn ang="0">
                  <a:pos x="56" y="63"/>
                </a:cxn>
                <a:cxn ang="0">
                  <a:pos x="55" y="63"/>
                </a:cxn>
                <a:cxn ang="0">
                  <a:pos x="38" y="56"/>
                </a:cxn>
                <a:cxn ang="0">
                  <a:pos x="28" y="67"/>
                </a:cxn>
                <a:cxn ang="0">
                  <a:pos x="26" y="68"/>
                </a:cxn>
                <a:cxn ang="0">
                  <a:pos x="26" y="68"/>
                </a:cxn>
                <a:cxn ang="0">
                  <a:pos x="24" y="65"/>
                </a:cxn>
                <a:cxn ang="0">
                  <a:pos x="24" y="52"/>
                </a:cxn>
                <a:cxn ang="0">
                  <a:pos x="57" y="12"/>
                </a:cxn>
                <a:cxn ang="0">
                  <a:pos x="16" y="47"/>
                </a:cxn>
                <a:cxn ang="0">
                  <a:pos x="1" y="41"/>
                </a:cxn>
                <a:cxn ang="0">
                  <a:pos x="0" y="39"/>
                </a:cxn>
                <a:cxn ang="0">
                  <a:pos x="1" y="36"/>
                </a:cxn>
                <a:cxn ang="0">
                  <a:pos x="64" y="0"/>
                </a:cxn>
                <a:cxn ang="0">
                  <a:pos x="65" y="0"/>
                </a:cxn>
                <a:cxn ang="0">
                  <a:pos x="67" y="0"/>
                </a:cxn>
                <a:cxn ang="0">
                  <a:pos x="68" y="3"/>
                </a:cxn>
              </a:cxnLst>
              <a:rect l="0" t="0" r="r" b="b"/>
              <a:pathLst>
                <a:path w="68" h="68">
                  <a:moveTo>
                    <a:pt x="68" y="3"/>
                  </a:moveTo>
                  <a:cubicBezTo>
                    <a:pt x="58" y="61"/>
                    <a:pt x="58" y="61"/>
                    <a:pt x="58" y="61"/>
                  </a:cubicBezTo>
                  <a:cubicBezTo>
                    <a:pt x="58" y="62"/>
                    <a:pt x="57" y="62"/>
                    <a:pt x="57" y="6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38" y="56"/>
                    <a:pt x="38" y="56"/>
                    <a:pt x="38" y="56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28" y="67"/>
                    <a:pt x="27" y="68"/>
                    <a:pt x="26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25" y="67"/>
                    <a:pt x="24" y="66"/>
                    <a:pt x="24" y="65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0"/>
                    <a:pt x="0" y="40"/>
                    <a:pt x="0" y="39"/>
                  </a:cubicBezTo>
                  <a:cubicBezTo>
                    <a:pt x="0" y="38"/>
                    <a:pt x="0" y="37"/>
                    <a:pt x="1" y="36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6" y="0"/>
                    <a:pt x="66" y="0"/>
                    <a:pt x="67" y="0"/>
                  </a:cubicBezTo>
                  <a:cubicBezTo>
                    <a:pt x="68" y="1"/>
                    <a:pt x="68" y="2"/>
                    <a:pt x="68" y="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dirty="0"/>
            </a:p>
          </p:txBody>
        </p:sp>
      </p:grpSp>
      <p:sp>
        <p:nvSpPr>
          <p:cNvPr id="56" name="Text Placeholder 3"/>
          <p:cNvSpPr txBox="1"/>
          <p:nvPr/>
        </p:nvSpPr>
        <p:spPr>
          <a:xfrm>
            <a:off x="6117632" y="1825955"/>
            <a:ext cx="2072133" cy="20002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897890">
              <a:spcBef>
                <a:spcPct val="20000"/>
              </a:spcBef>
              <a:defRPr/>
            </a:pPr>
            <a:r>
              <a:rPr lang="zh-CN" altLang="en-US" sz="1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完成前后端分开实现</a:t>
            </a:r>
            <a:endParaRPr lang="zh-CN" altLang="en-US" sz="13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7" name="Text Placeholder 3"/>
          <p:cNvSpPr txBox="1"/>
          <p:nvPr/>
        </p:nvSpPr>
        <p:spPr>
          <a:xfrm>
            <a:off x="6117590" y="3721100"/>
            <a:ext cx="2315845" cy="400050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897890">
              <a:spcBef>
                <a:spcPct val="20000"/>
              </a:spcBef>
              <a:defRPr/>
            </a:pPr>
            <a:r>
              <a:rPr lang="zh-CN" altLang="en-US" sz="1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尚未完成服务器的部署、</a:t>
            </a:r>
            <a:r>
              <a:rPr lang="zh-CN" altLang="en-US" sz="1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配置，尚未能将项目在服务器上运行</a:t>
            </a:r>
            <a:endParaRPr 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 Placeholder 3"/>
          <p:cNvSpPr txBox="1"/>
          <p:nvPr/>
        </p:nvSpPr>
        <p:spPr>
          <a:xfrm>
            <a:off x="6117590" y="2815590"/>
            <a:ext cx="2466340" cy="20002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l" defTabSz="897890">
              <a:spcBef>
                <a:spcPct val="20000"/>
              </a:spcBef>
              <a:defRPr/>
            </a:pPr>
            <a:r>
              <a:rPr lang="zh-CN" altLang="en-US" sz="13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完成前后端代码交互与初步整合</a:t>
            </a:r>
            <a:endParaRPr 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04315">
            <a:off x="-1534324" y="-1977383"/>
            <a:ext cx="8960556" cy="50403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88566">
            <a:off x="-958275" y="-1041304"/>
            <a:ext cx="8960556" cy="50403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04315">
            <a:off x="-1269392" y="-843297"/>
            <a:ext cx="8960556" cy="50403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88566">
            <a:off x="-693343" y="38788"/>
            <a:ext cx="8960556" cy="504031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701291" y="4032012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第一阶段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4047490" y="934085"/>
            <a:ext cx="4302760" cy="30981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04315">
            <a:off x="-1534324" y="-1977383"/>
            <a:ext cx="8960556" cy="50403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88566">
            <a:off x="-958275" y="-1041304"/>
            <a:ext cx="8960556" cy="50403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04315">
            <a:off x="-1269392" y="-843297"/>
            <a:ext cx="8960556" cy="50403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88566">
            <a:off x="-693343" y="38788"/>
            <a:ext cx="8960556" cy="504031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701291" y="4032012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第二阶段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3730625" y="1007745"/>
            <a:ext cx="4935855" cy="30022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04315">
            <a:off x="-1534324" y="-1977383"/>
            <a:ext cx="8960556" cy="50403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88566">
            <a:off x="-958275" y="-1041304"/>
            <a:ext cx="8960556" cy="50403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04315">
            <a:off x="-1269392" y="-843297"/>
            <a:ext cx="8960556" cy="50403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88566">
            <a:off x="-693343" y="92783"/>
            <a:ext cx="8960556" cy="5040313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6640105" y="2016114"/>
            <a:ext cx="1440120" cy="1440120"/>
          </a:xfrm>
          <a:prstGeom prst="ellipse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64058" y="3600246"/>
            <a:ext cx="2049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问题和解决方法</a:t>
            </a:r>
            <a:endParaRPr lang="zh-CN" altLang="en-US" spc="3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31391" y="3959642"/>
            <a:ext cx="284924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Problems and workarounds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9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447590" y="359976"/>
            <a:ext cx="18719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问题和解决方法</a:t>
            </a:r>
            <a:endParaRPr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reeform 81"/>
          <p:cNvSpPr/>
          <p:nvPr/>
        </p:nvSpPr>
        <p:spPr>
          <a:xfrm rot="2539609">
            <a:off x="5003825" y="3362386"/>
            <a:ext cx="473409" cy="7852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386650" y="32211"/>
                </a:lnTo>
              </a:path>
            </a:pathLst>
          </a:cu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headEnd type="oval"/>
            <a:tailEnd type="oval"/>
          </a:ln>
          <a:effectLst/>
        </p:spPr>
      </p:sp>
      <p:sp>
        <p:nvSpPr>
          <p:cNvPr id="3" name="Freeform 82"/>
          <p:cNvSpPr/>
          <p:nvPr/>
        </p:nvSpPr>
        <p:spPr>
          <a:xfrm>
            <a:off x="5134737" y="2775437"/>
            <a:ext cx="518194" cy="7852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423229" y="32211"/>
                </a:lnTo>
              </a:path>
            </a:pathLst>
          </a:cu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headEnd type="oval"/>
            <a:tailEnd type="oval"/>
          </a:ln>
          <a:effectLst/>
        </p:spPr>
      </p:sp>
      <p:sp>
        <p:nvSpPr>
          <p:cNvPr id="4" name="Freeform 83"/>
          <p:cNvSpPr/>
          <p:nvPr/>
        </p:nvSpPr>
        <p:spPr>
          <a:xfrm rot="19060391">
            <a:off x="5003825" y="2188488"/>
            <a:ext cx="473409" cy="7852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386650" y="32211"/>
                </a:lnTo>
              </a:path>
            </a:pathLst>
          </a:cu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headEnd type="oval"/>
            <a:tailEnd type="oval"/>
          </a:ln>
          <a:effectLst/>
        </p:spPr>
      </p:sp>
      <p:sp>
        <p:nvSpPr>
          <p:cNvPr id="5" name="Freeform 85"/>
          <p:cNvSpPr/>
          <p:nvPr/>
        </p:nvSpPr>
        <p:spPr>
          <a:xfrm>
            <a:off x="5300191" y="1394624"/>
            <a:ext cx="809759" cy="806110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17B59E"/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104535" tIns="104535" rIns="104535" bIns="104535" numCol="1" spcCol="936" anchor="ctr" anchorCtr="0">
            <a:noAutofit/>
          </a:bodyPr>
          <a:lstStyle/>
          <a:p>
            <a:pPr algn="ctr" defTabSz="654685">
              <a:lnSpc>
                <a:spcPct val="90000"/>
              </a:lnSpc>
              <a:spcAft>
                <a:spcPct val="35000"/>
              </a:spcAft>
              <a:defRPr/>
            </a:pPr>
            <a:endParaRPr lang="en-US" sz="24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Freeform 87"/>
          <p:cNvSpPr/>
          <p:nvPr/>
        </p:nvSpPr>
        <p:spPr>
          <a:xfrm>
            <a:off x="5602478" y="2411642"/>
            <a:ext cx="809759" cy="806110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17B59E"/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104535" tIns="104535" rIns="104535" bIns="104535" numCol="1" spcCol="936" anchor="ctr" anchorCtr="0">
            <a:noAutofit/>
          </a:bodyPr>
          <a:lstStyle/>
          <a:p>
            <a:pPr algn="ctr" defTabSz="654685">
              <a:lnSpc>
                <a:spcPct val="90000"/>
              </a:lnSpc>
              <a:spcAft>
                <a:spcPct val="35000"/>
              </a:spcAft>
              <a:defRPr/>
            </a:pPr>
            <a:endParaRPr lang="en-US" sz="24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Freeform 89"/>
          <p:cNvSpPr/>
          <p:nvPr/>
        </p:nvSpPr>
        <p:spPr>
          <a:xfrm>
            <a:off x="5300191" y="3445990"/>
            <a:ext cx="809759" cy="806110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17B59E"/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104535" tIns="104535" rIns="104535" bIns="104535" numCol="1" spcCol="936" anchor="ctr" anchorCtr="0">
            <a:noAutofit/>
          </a:bodyPr>
          <a:lstStyle/>
          <a:p>
            <a:pPr algn="ctr" defTabSz="654685">
              <a:lnSpc>
                <a:spcPct val="90000"/>
              </a:lnSpc>
              <a:spcAft>
                <a:spcPct val="35000"/>
              </a:spcAft>
              <a:defRPr/>
            </a:pPr>
            <a:endParaRPr lang="en-US" sz="24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8" name="Freeform 109"/>
          <p:cNvSpPr/>
          <p:nvPr/>
        </p:nvSpPr>
        <p:spPr>
          <a:xfrm>
            <a:off x="3819832" y="2187481"/>
            <a:ext cx="1267757" cy="1262038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595959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104535" tIns="104535" rIns="104535" bIns="104535" numCol="1" spcCol="936" anchor="ctr" anchorCtr="0">
            <a:noAutofit/>
          </a:bodyPr>
          <a:lstStyle/>
          <a:p>
            <a:pPr algn="ctr" defTabSz="654685">
              <a:lnSpc>
                <a:spcPct val="90000"/>
              </a:lnSpc>
              <a:spcAft>
                <a:spcPct val="35000"/>
              </a:spcAft>
              <a:defRPr/>
            </a:pPr>
            <a:endParaRPr lang="en-US" sz="35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" name="Freeform 28"/>
          <p:cNvSpPr/>
          <p:nvPr/>
        </p:nvSpPr>
        <p:spPr>
          <a:xfrm rot="19060391" flipH="1">
            <a:off x="3387550" y="3362386"/>
            <a:ext cx="473409" cy="7852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386650" y="32211"/>
                </a:lnTo>
              </a:path>
            </a:pathLst>
          </a:cu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headEnd type="oval"/>
            <a:tailEnd type="oval"/>
          </a:ln>
          <a:effectLst/>
        </p:spPr>
      </p:sp>
      <p:sp>
        <p:nvSpPr>
          <p:cNvPr id="10" name="Freeform 29"/>
          <p:cNvSpPr/>
          <p:nvPr/>
        </p:nvSpPr>
        <p:spPr>
          <a:xfrm flipH="1">
            <a:off x="3243550" y="2775437"/>
            <a:ext cx="518194" cy="7852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423229" y="32211"/>
                </a:lnTo>
              </a:path>
            </a:pathLst>
          </a:cu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headEnd type="oval"/>
            <a:tailEnd type="oval"/>
          </a:ln>
          <a:effectLst/>
        </p:spPr>
      </p:sp>
      <p:sp>
        <p:nvSpPr>
          <p:cNvPr id="11" name="Freeform 30"/>
          <p:cNvSpPr/>
          <p:nvPr/>
        </p:nvSpPr>
        <p:spPr>
          <a:xfrm rot="2539609" flipH="1">
            <a:off x="3387550" y="2188488"/>
            <a:ext cx="473409" cy="7852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386650" y="32211"/>
                </a:lnTo>
              </a:path>
            </a:pathLst>
          </a:cu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headEnd type="oval"/>
            <a:tailEnd type="oval"/>
          </a:ln>
          <a:effectLst/>
        </p:spPr>
      </p:sp>
      <p:sp>
        <p:nvSpPr>
          <p:cNvPr id="12" name="Freeform 31"/>
          <p:cNvSpPr/>
          <p:nvPr/>
        </p:nvSpPr>
        <p:spPr>
          <a:xfrm>
            <a:off x="2732517" y="1394624"/>
            <a:ext cx="809759" cy="806110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17B59E"/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104535" tIns="104535" rIns="104535" bIns="104535" numCol="1" spcCol="936" anchor="ctr" anchorCtr="0">
            <a:noAutofit/>
          </a:bodyPr>
          <a:lstStyle/>
          <a:p>
            <a:pPr algn="ctr" defTabSz="654685">
              <a:lnSpc>
                <a:spcPct val="90000"/>
              </a:lnSpc>
              <a:spcAft>
                <a:spcPct val="35000"/>
              </a:spcAft>
              <a:defRPr/>
            </a:pPr>
            <a:endParaRPr lang="en-US" sz="24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3" name="Freeform 32"/>
          <p:cNvSpPr/>
          <p:nvPr/>
        </p:nvSpPr>
        <p:spPr>
          <a:xfrm>
            <a:off x="2464846" y="2411642"/>
            <a:ext cx="809759" cy="806110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17B59E"/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104535" tIns="104535" rIns="104535" bIns="104535" numCol="1" spcCol="936" anchor="ctr" anchorCtr="0">
            <a:noAutofit/>
          </a:bodyPr>
          <a:lstStyle/>
          <a:p>
            <a:pPr algn="ctr" defTabSz="654685">
              <a:lnSpc>
                <a:spcPct val="90000"/>
              </a:lnSpc>
              <a:spcAft>
                <a:spcPct val="35000"/>
              </a:spcAft>
              <a:defRPr/>
            </a:pPr>
            <a:endParaRPr lang="en-US" sz="39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4" name="Freeform 33"/>
          <p:cNvSpPr/>
          <p:nvPr/>
        </p:nvSpPr>
        <p:spPr>
          <a:xfrm>
            <a:off x="2748381" y="3445990"/>
            <a:ext cx="809759" cy="806110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17B59E"/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104535" tIns="104535" rIns="104535" bIns="104535" numCol="1" spcCol="936" anchor="ctr" anchorCtr="0">
            <a:noAutofit/>
          </a:bodyPr>
          <a:lstStyle/>
          <a:p>
            <a:pPr algn="ctr" defTabSz="654685">
              <a:lnSpc>
                <a:spcPct val="90000"/>
              </a:lnSpc>
              <a:spcAft>
                <a:spcPct val="35000"/>
              </a:spcAft>
              <a:defRPr/>
            </a:pPr>
            <a:endParaRPr lang="en-US" sz="20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5" name="Freeform 62"/>
          <p:cNvSpPr>
            <a:spLocks noEditPoints="1"/>
          </p:cNvSpPr>
          <p:nvPr/>
        </p:nvSpPr>
        <p:spPr bwMode="auto">
          <a:xfrm>
            <a:off x="2974769" y="1634490"/>
            <a:ext cx="325254" cy="326378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460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16" name="Freeform 66"/>
          <p:cNvSpPr>
            <a:spLocks noEditPoints="1"/>
          </p:cNvSpPr>
          <p:nvPr/>
        </p:nvSpPr>
        <p:spPr bwMode="auto">
          <a:xfrm>
            <a:off x="2665306" y="2643128"/>
            <a:ext cx="415700" cy="320982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460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2973343" y="3708875"/>
            <a:ext cx="359832" cy="280338"/>
          </a:xfrm>
          <a:custGeom>
            <a:avLst/>
            <a:gdLst/>
            <a:ahLst/>
            <a:cxnLst>
              <a:cxn ang="0">
                <a:pos x="64" y="48"/>
              </a:cxn>
              <a:cxn ang="0">
                <a:pos x="61" y="50"/>
              </a:cxn>
              <a:cxn ang="0">
                <a:pos x="2" y="50"/>
              </a:cxn>
              <a:cxn ang="0">
                <a:pos x="0" y="48"/>
              </a:cxn>
              <a:cxn ang="0">
                <a:pos x="0" y="43"/>
              </a:cxn>
              <a:cxn ang="0">
                <a:pos x="2" y="41"/>
              </a:cxn>
              <a:cxn ang="0">
                <a:pos x="61" y="41"/>
              </a:cxn>
              <a:cxn ang="0">
                <a:pos x="64" y="43"/>
              </a:cxn>
              <a:cxn ang="0">
                <a:pos x="64" y="48"/>
              </a:cxn>
              <a:cxn ang="0">
                <a:pos x="59" y="20"/>
              </a:cxn>
              <a:cxn ang="0">
                <a:pos x="57" y="23"/>
              </a:cxn>
              <a:cxn ang="0">
                <a:pos x="7" y="23"/>
              </a:cxn>
              <a:cxn ang="0">
                <a:pos x="4" y="20"/>
              </a:cxn>
              <a:cxn ang="0">
                <a:pos x="4" y="16"/>
              </a:cxn>
              <a:cxn ang="0">
                <a:pos x="7" y="13"/>
              </a:cxn>
              <a:cxn ang="0">
                <a:pos x="57" y="13"/>
              </a:cxn>
              <a:cxn ang="0">
                <a:pos x="59" y="16"/>
              </a:cxn>
              <a:cxn ang="0">
                <a:pos x="59" y="20"/>
              </a:cxn>
              <a:cxn ang="0">
                <a:pos x="50" y="34"/>
              </a:cxn>
              <a:cxn ang="0">
                <a:pos x="48" y="36"/>
              </a:cxn>
              <a:cxn ang="0">
                <a:pos x="16" y="36"/>
              </a:cxn>
              <a:cxn ang="0">
                <a:pos x="13" y="34"/>
              </a:cxn>
              <a:cxn ang="0">
                <a:pos x="13" y="29"/>
              </a:cxn>
              <a:cxn ang="0">
                <a:pos x="16" y="27"/>
              </a:cxn>
              <a:cxn ang="0">
                <a:pos x="48" y="27"/>
              </a:cxn>
              <a:cxn ang="0">
                <a:pos x="50" y="29"/>
              </a:cxn>
              <a:cxn ang="0">
                <a:pos x="50" y="34"/>
              </a:cxn>
              <a:cxn ang="0">
                <a:pos x="45" y="7"/>
              </a:cxn>
              <a:cxn ang="0">
                <a:pos x="43" y="9"/>
              </a:cxn>
              <a:cxn ang="0">
                <a:pos x="20" y="9"/>
              </a:cxn>
              <a:cxn ang="0">
                <a:pos x="18" y="7"/>
              </a:cxn>
              <a:cxn ang="0">
                <a:pos x="18" y="2"/>
              </a:cxn>
              <a:cxn ang="0">
                <a:pos x="20" y="0"/>
              </a:cxn>
              <a:cxn ang="0">
                <a:pos x="43" y="0"/>
              </a:cxn>
              <a:cxn ang="0">
                <a:pos x="45" y="2"/>
              </a:cxn>
              <a:cxn ang="0">
                <a:pos x="45" y="7"/>
              </a:cxn>
            </a:cxnLst>
            <a:rect l="0" t="0" r="r" b="b"/>
            <a:pathLst>
              <a:path w="64" h="50">
                <a:moveTo>
                  <a:pt x="64" y="48"/>
                </a:moveTo>
                <a:cubicBezTo>
                  <a:pt x="64" y="49"/>
                  <a:pt x="63" y="50"/>
                  <a:pt x="61" y="50"/>
                </a:cubicBezTo>
                <a:cubicBezTo>
                  <a:pt x="2" y="50"/>
                  <a:pt x="2" y="50"/>
                  <a:pt x="2" y="50"/>
                </a:cubicBezTo>
                <a:cubicBezTo>
                  <a:pt x="1" y="50"/>
                  <a:pt x="0" y="49"/>
                  <a:pt x="0" y="48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2"/>
                  <a:pt x="1" y="41"/>
                  <a:pt x="2" y="41"/>
                </a:cubicBezTo>
                <a:cubicBezTo>
                  <a:pt x="61" y="41"/>
                  <a:pt x="61" y="41"/>
                  <a:pt x="61" y="41"/>
                </a:cubicBezTo>
                <a:cubicBezTo>
                  <a:pt x="63" y="41"/>
                  <a:pt x="64" y="42"/>
                  <a:pt x="64" y="43"/>
                </a:cubicBezTo>
                <a:lnTo>
                  <a:pt x="64" y="48"/>
                </a:lnTo>
                <a:close/>
                <a:moveTo>
                  <a:pt x="59" y="20"/>
                </a:moveTo>
                <a:cubicBezTo>
                  <a:pt x="59" y="22"/>
                  <a:pt x="58" y="23"/>
                  <a:pt x="57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5" y="23"/>
                  <a:pt x="4" y="22"/>
                  <a:pt x="4" y="20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4"/>
                  <a:pt x="5" y="13"/>
                  <a:pt x="7" y="13"/>
                </a:cubicBezTo>
                <a:cubicBezTo>
                  <a:pt x="57" y="13"/>
                  <a:pt x="57" y="13"/>
                  <a:pt x="57" y="13"/>
                </a:cubicBezTo>
                <a:cubicBezTo>
                  <a:pt x="58" y="13"/>
                  <a:pt x="59" y="14"/>
                  <a:pt x="59" y="16"/>
                </a:cubicBezTo>
                <a:lnTo>
                  <a:pt x="59" y="20"/>
                </a:lnTo>
                <a:close/>
                <a:moveTo>
                  <a:pt x="50" y="34"/>
                </a:moveTo>
                <a:cubicBezTo>
                  <a:pt x="50" y="35"/>
                  <a:pt x="49" y="36"/>
                  <a:pt x="48" y="36"/>
                </a:cubicBezTo>
                <a:cubicBezTo>
                  <a:pt x="16" y="36"/>
                  <a:pt x="16" y="36"/>
                  <a:pt x="16" y="36"/>
                </a:cubicBezTo>
                <a:cubicBezTo>
                  <a:pt x="15" y="36"/>
                  <a:pt x="13" y="35"/>
                  <a:pt x="13" y="34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28"/>
                  <a:pt x="15" y="27"/>
                  <a:pt x="16" y="27"/>
                </a:cubicBezTo>
                <a:cubicBezTo>
                  <a:pt x="48" y="27"/>
                  <a:pt x="48" y="27"/>
                  <a:pt x="48" y="27"/>
                </a:cubicBezTo>
                <a:cubicBezTo>
                  <a:pt x="49" y="27"/>
                  <a:pt x="50" y="28"/>
                  <a:pt x="50" y="29"/>
                </a:cubicBezTo>
                <a:lnTo>
                  <a:pt x="50" y="34"/>
                </a:lnTo>
                <a:close/>
                <a:moveTo>
                  <a:pt x="45" y="7"/>
                </a:moveTo>
                <a:cubicBezTo>
                  <a:pt x="45" y="8"/>
                  <a:pt x="44" y="9"/>
                  <a:pt x="43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19" y="9"/>
                  <a:pt x="18" y="8"/>
                  <a:pt x="18" y="7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1"/>
                  <a:pt x="19" y="0"/>
                  <a:pt x="20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5" y="1"/>
                  <a:pt x="45" y="2"/>
                </a:cubicBezTo>
                <a:lnTo>
                  <a:pt x="45" y="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460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18" name="Freeform 57"/>
          <p:cNvSpPr>
            <a:spLocks noEditPoints="1"/>
          </p:cNvSpPr>
          <p:nvPr/>
        </p:nvSpPr>
        <p:spPr bwMode="auto">
          <a:xfrm>
            <a:off x="5581285" y="1676497"/>
            <a:ext cx="279486" cy="24665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460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19" name="Freeform 131"/>
          <p:cNvSpPr/>
          <p:nvPr/>
        </p:nvSpPr>
        <p:spPr bwMode="auto">
          <a:xfrm>
            <a:off x="5835837" y="2667230"/>
            <a:ext cx="316320" cy="319666"/>
          </a:xfrm>
          <a:custGeom>
            <a:avLst/>
            <a:gdLst/>
            <a:ahLst/>
            <a:cxnLst>
              <a:cxn ang="0">
                <a:pos x="61" y="49"/>
              </a:cxn>
              <a:cxn ang="0">
                <a:pos x="49" y="62"/>
              </a:cxn>
              <a:cxn ang="0">
                <a:pos x="36" y="49"/>
              </a:cxn>
              <a:cxn ang="0">
                <a:pos x="36" y="48"/>
              </a:cxn>
              <a:cxn ang="0">
                <a:pos x="21" y="41"/>
              </a:cxn>
              <a:cxn ang="0">
                <a:pos x="13" y="44"/>
              </a:cxn>
              <a:cxn ang="0">
                <a:pos x="0" y="31"/>
              </a:cxn>
              <a:cxn ang="0">
                <a:pos x="13" y="18"/>
              </a:cxn>
              <a:cxn ang="0">
                <a:pos x="21" y="22"/>
              </a:cxn>
              <a:cxn ang="0">
                <a:pos x="36" y="15"/>
              </a:cxn>
              <a:cxn ang="0">
                <a:pos x="36" y="13"/>
              </a:cxn>
              <a:cxn ang="0">
                <a:pos x="49" y="0"/>
              </a:cxn>
              <a:cxn ang="0">
                <a:pos x="61" y="13"/>
              </a:cxn>
              <a:cxn ang="0">
                <a:pos x="49" y="26"/>
              </a:cxn>
              <a:cxn ang="0">
                <a:pos x="40" y="23"/>
              </a:cxn>
              <a:cxn ang="0">
                <a:pos x="25" y="30"/>
              </a:cxn>
              <a:cxn ang="0">
                <a:pos x="25" y="31"/>
              </a:cxn>
              <a:cxn ang="0">
                <a:pos x="25" y="33"/>
              </a:cxn>
              <a:cxn ang="0">
                <a:pos x="40" y="40"/>
              </a:cxn>
              <a:cxn ang="0">
                <a:pos x="49" y="36"/>
              </a:cxn>
              <a:cxn ang="0">
                <a:pos x="61" y="49"/>
              </a:cxn>
            </a:cxnLst>
            <a:rect l="0" t="0" r="r" b="b"/>
            <a:pathLst>
              <a:path w="61" h="62">
                <a:moveTo>
                  <a:pt x="61" y="49"/>
                </a:moveTo>
                <a:cubicBezTo>
                  <a:pt x="61" y="56"/>
                  <a:pt x="56" y="62"/>
                  <a:pt x="49" y="62"/>
                </a:cubicBezTo>
                <a:cubicBezTo>
                  <a:pt x="41" y="62"/>
                  <a:pt x="36" y="56"/>
                  <a:pt x="36" y="49"/>
                </a:cubicBezTo>
                <a:cubicBezTo>
                  <a:pt x="36" y="49"/>
                  <a:pt x="36" y="48"/>
                  <a:pt x="36" y="48"/>
                </a:cubicBezTo>
                <a:cubicBezTo>
                  <a:pt x="21" y="41"/>
                  <a:pt x="21" y="41"/>
                  <a:pt x="21" y="41"/>
                </a:cubicBezTo>
                <a:cubicBezTo>
                  <a:pt x="19" y="43"/>
                  <a:pt x="16" y="44"/>
                  <a:pt x="13" y="44"/>
                </a:cubicBezTo>
                <a:cubicBezTo>
                  <a:pt x="6" y="44"/>
                  <a:pt x="0" y="38"/>
                  <a:pt x="0" y="31"/>
                </a:cubicBezTo>
                <a:cubicBezTo>
                  <a:pt x="0" y="24"/>
                  <a:pt x="6" y="18"/>
                  <a:pt x="13" y="18"/>
                </a:cubicBezTo>
                <a:cubicBezTo>
                  <a:pt x="16" y="18"/>
                  <a:pt x="19" y="20"/>
                  <a:pt x="21" y="22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4"/>
                  <a:pt x="36" y="14"/>
                  <a:pt x="36" y="13"/>
                </a:cubicBezTo>
                <a:cubicBezTo>
                  <a:pt x="36" y="6"/>
                  <a:pt x="41" y="0"/>
                  <a:pt x="49" y="0"/>
                </a:cubicBezTo>
                <a:cubicBezTo>
                  <a:pt x="56" y="0"/>
                  <a:pt x="61" y="6"/>
                  <a:pt x="61" y="13"/>
                </a:cubicBezTo>
                <a:cubicBezTo>
                  <a:pt x="61" y="20"/>
                  <a:pt x="56" y="26"/>
                  <a:pt x="49" y="26"/>
                </a:cubicBezTo>
                <a:cubicBezTo>
                  <a:pt x="45" y="26"/>
                  <a:pt x="42" y="25"/>
                  <a:pt x="40" y="23"/>
                </a:cubicBezTo>
                <a:cubicBezTo>
                  <a:pt x="25" y="30"/>
                  <a:pt x="25" y="30"/>
                  <a:pt x="25" y="30"/>
                </a:cubicBezTo>
                <a:cubicBezTo>
                  <a:pt x="25" y="30"/>
                  <a:pt x="25" y="31"/>
                  <a:pt x="25" y="31"/>
                </a:cubicBezTo>
                <a:cubicBezTo>
                  <a:pt x="25" y="32"/>
                  <a:pt x="25" y="32"/>
                  <a:pt x="25" y="33"/>
                </a:cubicBezTo>
                <a:cubicBezTo>
                  <a:pt x="40" y="40"/>
                  <a:pt x="40" y="40"/>
                  <a:pt x="40" y="40"/>
                </a:cubicBezTo>
                <a:cubicBezTo>
                  <a:pt x="42" y="38"/>
                  <a:pt x="45" y="36"/>
                  <a:pt x="49" y="36"/>
                </a:cubicBezTo>
                <a:cubicBezTo>
                  <a:pt x="56" y="36"/>
                  <a:pt x="61" y="42"/>
                  <a:pt x="61" y="49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460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20" name="Freeform 5"/>
          <p:cNvSpPr>
            <a:spLocks noEditPoints="1"/>
          </p:cNvSpPr>
          <p:nvPr/>
        </p:nvSpPr>
        <p:spPr bwMode="auto">
          <a:xfrm>
            <a:off x="5524080" y="3668870"/>
            <a:ext cx="361979" cy="360348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460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21" name="Freeform 42"/>
          <p:cNvSpPr>
            <a:spLocks noEditPoints="1"/>
          </p:cNvSpPr>
          <p:nvPr/>
        </p:nvSpPr>
        <p:spPr bwMode="auto">
          <a:xfrm>
            <a:off x="4175687" y="2580268"/>
            <a:ext cx="556047" cy="476465"/>
          </a:xfrm>
          <a:custGeom>
            <a:avLst/>
            <a:gdLst/>
            <a:ahLst/>
            <a:cxnLst>
              <a:cxn ang="0">
                <a:pos x="73" y="47"/>
              </a:cxn>
              <a:cxn ang="0">
                <a:pos x="67" y="53"/>
              </a:cxn>
              <a:cxn ang="0">
                <a:pos x="46" y="53"/>
              </a:cxn>
              <a:cxn ang="0">
                <a:pos x="48" y="60"/>
              </a:cxn>
              <a:cxn ang="0">
                <a:pos x="46" y="63"/>
              </a:cxn>
              <a:cxn ang="0">
                <a:pos x="26" y="63"/>
              </a:cxn>
              <a:cxn ang="0">
                <a:pos x="24" y="60"/>
              </a:cxn>
              <a:cxn ang="0">
                <a:pos x="26" y="53"/>
              </a:cxn>
              <a:cxn ang="0">
                <a:pos x="6" y="53"/>
              </a:cxn>
              <a:cxn ang="0">
                <a:pos x="0" y="47"/>
              </a:cxn>
              <a:cxn ang="0">
                <a:pos x="0" y="6"/>
              </a:cxn>
              <a:cxn ang="0">
                <a:pos x="6" y="0"/>
              </a:cxn>
              <a:cxn ang="0">
                <a:pos x="67" y="0"/>
              </a:cxn>
              <a:cxn ang="0">
                <a:pos x="73" y="6"/>
              </a:cxn>
              <a:cxn ang="0">
                <a:pos x="73" y="47"/>
              </a:cxn>
              <a:cxn ang="0">
                <a:pos x="68" y="6"/>
              </a:cxn>
              <a:cxn ang="0">
                <a:pos x="67" y="5"/>
              </a:cxn>
              <a:cxn ang="0">
                <a:pos x="6" y="5"/>
              </a:cxn>
              <a:cxn ang="0">
                <a:pos x="5" y="6"/>
              </a:cxn>
              <a:cxn ang="0">
                <a:pos x="5" y="37"/>
              </a:cxn>
              <a:cxn ang="0">
                <a:pos x="6" y="39"/>
              </a:cxn>
              <a:cxn ang="0">
                <a:pos x="67" y="39"/>
              </a:cxn>
              <a:cxn ang="0">
                <a:pos x="68" y="37"/>
              </a:cxn>
              <a:cxn ang="0">
                <a:pos x="68" y="6"/>
              </a:cxn>
            </a:cxnLst>
            <a:rect l="0" t="0" r="r" b="b"/>
            <a:pathLst>
              <a:path w="73" h="63">
                <a:moveTo>
                  <a:pt x="73" y="47"/>
                </a:moveTo>
                <a:cubicBezTo>
                  <a:pt x="73" y="50"/>
                  <a:pt x="70" y="53"/>
                  <a:pt x="67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6"/>
                  <a:pt x="48" y="59"/>
                  <a:pt x="48" y="60"/>
                </a:cubicBezTo>
                <a:cubicBezTo>
                  <a:pt x="48" y="62"/>
                  <a:pt x="47" y="63"/>
                  <a:pt x="4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5" y="63"/>
                  <a:pt x="24" y="62"/>
                  <a:pt x="24" y="60"/>
                </a:cubicBezTo>
                <a:cubicBezTo>
                  <a:pt x="24" y="59"/>
                  <a:pt x="26" y="56"/>
                  <a:pt x="26" y="53"/>
                </a:cubicBezTo>
                <a:cubicBezTo>
                  <a:pt x="6" y="53"/>
                  <a:pt x="6" y="53"/>
                  <a:pt x="6" y="53"/>
                </a:cubicBezTo>
                <a:cubicBezTo>
                  <a:pt x="2" y="53"/>
                  <a:pt x="0" y="50"/>
                  <a:pt x="0" y="47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0" y="0"/>
                  <a:pt x="73" y="2"/>
                  <a:pt x="73" y="6"/>
                </a:cubicBezTo>
                <a:lnTo>
                  <a:pt x="73" y="47"/>
                </a:lnTo>
                <a:close/>
                <a:moveTo>
                  <a:pt x="68" y="6"/>
                </a:moveTo>
                <a:cubicBezTo>
                  <a:pt x="68" y="5"/>
                  <a:pt x="67" y="5"/>
                  <a:pt x="67" y="5"/>
                </a:cubicBezTo>
                <a:cubicBezTo>
                  <a:pt x="6" y="5"/>
                  <a:pt x="6" y="5"/>
                  <a:pt x="6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8"/>
                  <a:pt x="5" y="39"/>
                  <a:pt x="6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9"/>
                  <a:pt x="68" y="38"/>
                  <a:pt x="68" y="37"/>
                </a:cubicBezTo>
                <a:lnTo>
                  <a:pt x="68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460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6152027" y="1044565"/>
            <a:ext cx="1330245" cy="2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连道鑫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40"/>
          <p:cNvSpPr txBox="1"/>
          <p:nvPr/>
        </p:nvSpPr>
        <p:spPr>
          <a:xfrm>
            <a:off x="6152027" y="1242093"/>
            <a:ext cx="2252317" cy="897890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50000"/>
              </a:lnSpc>
            </a:pPr>
            <a:r>
              <a:rPr 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前后端交互</a:t>
            </a:r>
            <a:r>
              <a:rPr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axios使用不熟练</a:t>
            </a:r>
            <a:r>
              <a:rPr 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：</a:t>
            </a:r>
            <a:endParaRPr lang="zh-CN"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反复尝试</a:t>
            </a:r>
            <a:endParaRPr lang="zh-CN"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element-ui使用不熟练：</a:t>
            </a:r>
            <a:endParaRPr lang="zh-CN"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花了大量时间尝试</a:t>
            </a:r>
            <a:endParaRPr lang="zh-CN"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6472659" y="2337816"/>
            <a:ext cx="1330245" cy="2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肖颖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40"/>
          <p:cNvSpPr txBox="1"/>
          <p:nvPr/>
        </p:nvSpPr>
        <p:spPr>
          <a:xfrm>
            <a:off x="6472659" y="2535345"/>
            <a:ext cx="2252317" cy="897890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50000"/>
              </a:lnSpc>
            </a:pPr>
            <a:r>
              <a:rPr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折线图的引入出现问题</a:t>
            </a:r>
            <a:r>
              <a:rPr 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：</a:t>
            </a:r>
            <a:endParaRPr lang="zh-CN"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上网搜索解决方案</a:t>
            </a:r>
            <a:endParaRPr lang="zh-CN"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对于canvas使用还不够系统：</a:t>
            </a:r>
            <a:endParaRPr lang="zh-CN"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CSDN学习</a:t>
            </a:r>
            <a:endParaRPr lang="zh-CN"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6152158" y="3520746"/>
            <a:ext cx="1330245" cy="2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陈荣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40"/>
          <p:cNvSpPr txBox="1"/>
          <p:nvPr/>
        </p:nvSpPr>
        <p:spPr>
          <a:xfrm>
            <a:off x="6152158" y="3718274"/>
            <a:ext cx="2252317" cy="897890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50000"/>
              </a:lnSpc>
            </a:pPr>
            <a:r>
              <a:rPr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Maven配置依赖不熟悉</a:t>
            </a:r>
            <a:r>
              <a:rPr 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：</a:t>
            </a:r>
            <a:endParaRPr lang="zh-CN"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b站视频学习</a:t>
            </a:r>
            <a:endParaRPr lang="zh-CN"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idea配置不熟悉：</a:t>
            </a:r>
            <a:endParaRPr lang="zh-CN"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询问有经验的同学</a:t>
            </a:r>
            <a:endParaRPr lang="zh-CN"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1383923" y="1098540"/>
            <a:ext cx="1330245" cy="2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pPr algn="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陈钦文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40"/>
          <p:cNvSpPr txBox="1"/>
          <p:nvPr/>
        </p:nvSpPr>
        <p:spPr>
          <a:xfrm>
            <a:off x="445892" y="1296068"/>
            <a:ext cx="2252317" cy="897890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前后端交互</a:t>
            </a:r>
            <a:r>
              <a:rPr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参数传递发生400错误</a:t>
            </a:r>
            <a:r>
              <a:rPr 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：</a:t>
            </a:r>
            <a:endParaRPr lang="zh-CN"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使用json格式交互</a:t>
            </a:r>
            <a:endParaRPr lang="zh-CN"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zh-CN" sz="9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前后端交互</a:t>
            </a:r>
            <a:r>
              <a:rPr 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ip连接失败：</a:t>
            </a:r>
            <a:endParaRPr lang="zh-CN"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换到同一个网络，关闭防火墙后再行</a:t>
            </a:r>
            <a:r>
              <a:rPr 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尝试</a:t>
            </a:r>
            <a:endParaRPr lang="zh-CN"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1089754" y="2336172"/>
            <a:ext cx="1330245" cy="2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pPr algn="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刘一剑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40"/>
          <p:cNvSpPr txBox="1"/>
          <p:nvPr/>
        </p:nvSpPr>
        <p:spPr>
          <a:xfrm>
            <a:off x="151723" y="2533701"/>
            <a:ext cx="2252317" cy="897890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 algn="r">
              <a:lnSpc>
                <a:spcPct val="150000"/>
              </a:lnSpc>
            </a:pPr>
            <a:r>
              <a:rPr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带参数跳转到另一个界面</a:t>
            </a:r>
            <a:r>
              <a:rPr 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：</a:t>
            </a:r>
            <a:endParaRPr lang="zh-CN"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在csdn上查相关教程</a:t>
            </a:r>
            <a:endParaRPr lang="zh-CN"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获取数据的方法不对：</a:t>
            </a:r>
            <a:endParaRPr lang="zh-CN"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弄清传过来数据的数据结构</a:t>
            </a:r>
            <a:endParaRPr lang="zh-CN"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1401898" y="3574086"/>
            <a:ext cx="1330245" cy="2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pPr algn="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徐宝龙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40"/>
          <p:cNvSpPr txBox="1"/>
          <p:nvPr/>
        </p:nvSpPr>
        <p:spPr>
          <a:xfrm>
            <a:off x="463866" y="3771614"/>
            <a:ext cx="2252317" cy="897890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 algn="r">
              <a:lnSpc>
                <a:spcPct val="150000"/>
              </a:lnSpc>
            </a:pPr>
            <a:r>
              <a:rPr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对vue不熟悉</a:t>
            </a:r>
            <a:r>
              <a:rPr 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：</a:t>
            </a:r>
            <a:endParaRPr lang="zh-CN"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上网查询</a:t>
            </a:r>
            <a:endParaRPr lang="zh-CN"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初次尝试</a:t>
            </a:r>
            <a:r>
              <a:rPr lang="zh-CN" sz="9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vlog剪辑</a:t>
            </a:r>
            <a:r>
              <a:rPr 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不熟练：</a:t>
            </a:r>
            <a:endParaRPr lang="zh-CN"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zh-CN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上B站学习</a:t>
            </a:r>
            <a:endParaRPr lang="zh-CN"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447590" y="359976"/>
            <a:ext cx="18719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问题和解决方法</a:t>
            </a:r>
            <a:endParaRPr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reeform 81"/>
          <p:cNvSpPr/>
          <p:nvPr/>
        </p:nvSpPr>
        <p:spPr>
          <a:xfrm rot="2539609">
            <a:off x="5003825" y="3362386"/>
            <a:ext cx="473409" cy="7852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386650" y="32211"/>
                </a:lnTo>
              </a:path>
            </a:pathLst>
          </a:cu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headEnd type="oval"/>
            <a:tailEnd type="oval"/>
          </a:ln>
          <a:effectLst/>
        </p:spPr>
      </p:sp>
      <p:sp>
        <p:nvSpPr>
          <p:cNvPr id="4" name="Freeform 83"/>
          <p:cNvSpPr/>
          <p:nvPr/>
        </p:nvSpPr>
        <p:spPr>
          <a:xfrm rot="19060391">
            <a:off x="5003825" y="2188488"/>
            <a:ext cx="473409" cy="7852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386650" y="32211"/>
                </a:lnTo>
              </a:path>
            </a:pathLst>
          </a:cu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headEnd type="oval"/>
            <a:tailEnd type="oval"/>
          </a:ln>
          <a:effectLst/>
        </p:spPr>
      </p:sp>
      <p:sp>
        <p:nvSpPr>
          <p:cNvPr id="5" name="Freeform 85"/>
          <p:cNvSpPr/>
          <p:nvPr/>
        </p:nvSpPr>
        <p:spPr>
          <a:xfrm>
            <a:off x="5300191" y="1394624"/>
            <a:ext cx="809759" cy="806110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17B59E"/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104535" tIns="104535" rIns="104535" bIns="104535" numCol="1" spcCol="936" anchor="ctr" anchorCtr="0">
            <a:noAutofit/>
          </a:bodyPr>
          <a:lstStyle/>
          <a:p>
            <a:pPr algn="ctr" defTabSz="654685">
              <a:lnSpc>
                <a:spcPct val="90000"/>
              </a:lnSpc>
              <a:spcAft>
                <a:spcPct val="35000"/>
              </a:spcAft>
              <a:defRPr/>
            </a:pPr>
            <a:endParaRPr lang="en-US" sz="24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Freeform 89"/>
          <p:cNvSpPr/>
          <p:nvPr/>
        </p:nvSpPr>
        <p:spPr>
          <a:xfrm>
            <a:off x="5300191" y="3445990"/>
            <a:ext cx="809759" cy="806110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17B59E"/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104535" tIns="104535" rIns="104535" bIns="104535" numCol="1" spcCol="936" anchor="ctr" anchorCtr="0">
            <a:noAutofit/>
          </a:bodyPr>
          <a:lstStyle/>
          <a:p>
            <a:pPr algn="ctr" defTabSz="654685">
              <a:lnSpc>
                <a:spcPct val="90000"/>
              </a:lnSpc>
              <a:spcAft>
                <a:spcPct val="35000"/>
              </a:spcAft>
              <a:defRPr/>
            </a:pPr>
            <a:endParaRPr lang="en-US" sz="24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8" name="Freeform 109"/>
          <p:cNvSpPr/>
          <p:nvPr/>
        </p:nvSpPr>
        <p:spPr>
          <a:xfrm>
            <a:off x="3819832" y="2187481"/>
            <a:ext cx="1267757" cy="1262038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595959"/>
          </a:solidFill>
          <a:ln w="25400" cap="flat" cmpd="sng" algn="ctr">
            <a:noFill/>
            <a:prstDash val="solid"/>
          </a:ln>
          <a:effectLst/>
        </p:spPr>
        <p:txBody>
          <a:bodyPr spcFirstLastPara="0" vert="horz" wrap="square" lIns="104535" tIns="104535" rIns="104535" bIns="104535" numCol="1" spcCol="936" anchor="ctr" anchorCtr="0">
            <a:noAutofit/>
          </a:bodyPr>
          <a:lstStyle/>
          <a:p>
            <a:pPr algn="ctr" defTabSz="654685">
              <a:lnSpc>
                <a:spcPct val="90000"/>
              </a:lnSpc>
              <a:spcAft>
                <a:spcPct val="35000"/>
              </a:spcAft>
              <a:defRPr/>
            </a:pPr>
            <a:endParaRPr lang="en-US" sz="35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" name="Freeform 28"/>
          <p:cNvSpPr/>
          <p:nvPr/>
        </p:nvSpPr>
        <p:spPr>
          <a:xfrm rot="19060391" flipH="1">
            <a:off x="3387550" y="3362386"/>
            <a:ext cx="473409" cy="7852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386650" y="32211"/>
                </a:lnTo>
              </a:path>
            </a:pathLst>
          </a:cu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headEnd type="oval"/>
            <a:tailEnd type="oval"/>
          </a:ln>
          <a:effectLst/>
        </p:spPr>
      </p:sp>
      <p:sp>
        <p:nvSpPr>
          <p:cNvPr id="11" name="Freeform 30"/>
          <p:cNvSpPr/>
          <p:nvPr/>
        </p:nvSpPr>
        <p:spPr>
          <a:xfrm rot="2539609" flipH="1">
            <a:off x="3387550" y="2188488"/>
            <a:ext cx="473409" cy="78523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386650" y="32211"/>
                </a:lnTo>
              </a:path>
            </a:pathLst>
          </a:custGeom>
          <a:noFill/>
          <a:ln w="127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headEnd type="oval"/>
            <a:tailEnd type="oval"/>
          </a:ln>
          <a:effectLst/>
        </p:spPr>
      </p:sp>
      <p:sp>
        <p:nvSpPr>
          <p:cNvPr id="12" name="Freeform 31"/>
          <p:cNvSpPr/>
          <p:nvPr/>
        </p:nvSpPr>
        <p:spPr>
          <a:xfrm>
            <a:off x="2732517" y="1394624"/>
            <a:ext cx="809759" cy="806110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17B59E"/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104535" tIns="104535" rIns="104535" bIns="104535" numCol="1" spcCol="936" anchor="ctr" anchorCtr="0">
            <a:noAutofit/>
          </a:bodyPr>
          <a:lstStyle/>
          <a:p>
            <a:pPr algn="ctr" defTabSz="654685">
              <a:lnSpc>
                <a:spcPct val="90000"/>
              </a:lnSpc>
              <a:spcAft>
                <a:spcPct val="35000"/>
              </a:spcAft>
              <a:defRPr/>
            </a:pPr>
            <a:endParaRPr lang="en-US" sz="24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4" name="Freeform 33"/>
          <p:cNvSpPr/>
          <p:nvPr/>
        </p:nvSpPr>
        <p:spPr>
          <a:xfrm>
            <a:off x="2748381" y="3445990"/>
            <a:ext cx="809759" cy="806110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solidFill>
            <a:srgbClr val="17B59E"/>
          </a:solidFill>
          <a:ln w="12700" cap="flat" cmpd="sng" algn="ctr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txBody>
          <a:bodyPr spcFirstLastPara="0" vert="horz" wrap="square" lIns="104535" tIns="104535" rIns="104535" bIns="104535" numCol="1" spcCol="936" anchor="ctr" anchorCtr="0">
            <a:noAutofit/>
          </a:bodyPr>
          <a:lstStyle/>
          <a:p>
            <a:pPr algn="ctr" defTabSz="654685">
              <a:lnSpc>
                <a:spcPct val="90000"/>
              </a:lnSpc>
              <a:spcAft>
                <a:spcPct val="35000"/>
              </a:spcAft>
              <a:defRPr/>
            </a:pPr>
            <a:endParaRPr lang="en-US" sz="20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5" name="Freeform 62"/>
          <p:cNvSpPr>
            <a:spLocks noEditPoints="1"/>
          </p:cNvSpPr>
          <p:nvPr/>
        </p:nvSpPr>
        <p:spPr bwMode="auto">
          <a:xfrm>
            <a:off x="2974769" y="1634490"/>
            <a:ext cx="325254" cy="326378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460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2973343" y="3708875"/>
            <a:ext cx="359832" cy="280338"/>
          </a:xfrm>
          <a:custGeom>
            <a:avLst/>
            <a:gdLst/>
            <a:ahLst/>
            <a:cxnLst>
              <a:cxn ang="0">
                <a:pos x="64" y="48"/>
              </a:cxn>
              <a:cxn ang="0">
                <a:pos x="61" y="50"/>
              </a:cxn>
              <a:cxn ang="0">
                <a:pos x="2" y="50"/>
              </a:cxn>
              <a:cxn ang="0">
                <a:pos x="0" y="48"/>
              </a:cxn>
              <a:cxn ang="0">
                <a:pos x="0" y="43"/>
              </a:cxn>
              <a:cxn ang="0">
                <a:pos x="2" y="41"/>
              </a:cxn>
              <a:cxn ang="0">
                <a:pos x="61" y="41"/>
              </a:cxn>
              <a:cxn ang="0">
                <a:pos x="64" y="43"/>
              </a:cxn>
              <a:cxn ang="0">
                <a:pos x="64" y="48"/>
              </a:cxn>
              <a:cxn ang="0">
                <a:pos x="59" y="20"/>
              </a:cxn>
              <a:cxn ang="0">
                <a:pos x="57" y="23"/>
              </a:cxn>
              <a:cxn ang="0">
                <a:pos x="7" y="23"/>
              </a:cxn>
              <a:cxn ang="0">
                <a:pos x="4" y="20"/>
              </a:cxn>
              <a:cxn ang="0">
                <a:pos x="4" y="16"/>
              </a:cxn>
              <a:cxn ang="0">
                <a:pos x="7" y="13"/>
              </a:cxn>
              <a:cxn ang="0">
                <a:pos x="57" y="13"/>
              </a:cxn>
              <a:cxn ang="0">
                <a:pos x="59" y="16"/>
              </a:cxn>
              <a:cxn ang="0">
                <a:pos x="59" y="20"/>
              </a:cxn>
              <a:cxn ang="0">
                <a:pos x="50" y="34"/>
              </a:cxn>
              <a:cxn ang="0">
                <a:pos x="48" y="36"/>
              </a:cxn>
              <a:cxn ang="0">
                <a:pos x="16" y="36"/>
              </a:cxn>
              <a:cxn ang="0">
                <a:pos x="13" y="34"/>
              </a:cxn>
              <a:cxn ang="0">
                <a:pos x="13" y="29"/>
              </a:cxn>
              <a:cxn ang="0">
                <a:pos x="16" y="27"/>
              </a:cxn>
              <a:cxn ang="0">
                <a:pos x="48" y="27"/>
              </a:cxn>
              <a:cxn ang="0">
                <a:pos x="50" y="29"/>
              </a:cxn>
              <a:cxn ang="0">
                <a:pos x="50" y="34"/>
              </a:cxn>
              <a:cxn ang="0">
                <a:pos x="45" y="7"/>
              </a:cxn>
              <a:cxn ang="0">
                <a:pos x="43" y="9"/>
              </a:cxn>
              <a:cxn ang="0">
                <a:pos x="20" y="9"/>
              </a:cxn>
              <a:cxn ang="0">
                <a:pos x="18" y="7"/>
              </a:cxn>
              <a:cxn ang="0">
                <a:pos x="18" y="2"/>
              </a:cxn>
              <a:cxn ang="0">
                <a:pos x="20" y="0"/>
              </a:cxn>
              <a:cxn ang="0">
                <a:pos x="43" y="0"/>
              </a:cxn>
              <a:cxn ang="0">
                <a:pos x="45" y="2"/>
              </a:cxn>
              <a:cxn ang="0">
                <a:pos x="45" y="7"/>
              </a:cxn>
            </a:cxnLst>
            <a:rect l="0" t="0" r="r" b="b"/>
            <a:pathLst>
              <a:path w="64" h="50">
                <a:moveTo>
                  <a:pt x="64" y="48"/>
                </a:moveTo>
                <a:cubicBezTo>
                  <a:pt x="64" y="49"/>
                  <a:pt x="63" y="50"/>
                  <a:pt x="61" y="50"/>
                </a:cubicBezTo>
                <a:cubicBezTo>
                  <a:pt x="2" y="50"/>
                  <a:pt x="2" y="50"/>
                  <a:pt x="2" y="50"/>
                </a:cubicBezTo>
                <a:cubicBezTo>
                  <a:pt x="1" y="50"/>
                  <a:pt x="0" y="49"/>
                  <a:pt x="0" y="48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2"/>
                  <a:pt x="1" y="41"/>
                  <a:pt x="2" y="41"/>
                </a:cubicBezTo>
                <a:cubicBezTo>
                  <a:pt x="61" y="41"/>
                  <a:pt x="61" y="41"/>
                  <a:pt x="61" y="41"/>
                </a:cubicBezTo>
                <a:cubicBezTo>
                  <a:pt x="63" y="41"/>
                  <a:pt x="64" y="42"/>
                  <a:pt x="64" y="43"/>
                </a:cubicBezTo>
                <a:lnTo>
                  <a:pt x="64" y="48"/>
                </a:lnTo>
                <a:close/>
                <a:moveTo>
                  <a:pt x="59" y="20"/>
                </a:moveTo>
                <a:cubicBezTo>
                  <a:pt x="59" y="22"/>
                  <a:pt x="58" y="23"/>
                  <a:pt x="57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5" y="23"/>
                  <a:pt x="4" y="22"/>
                  <a:pt x="4" y="20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4"/>
                  <a:pt x="5" y="13"/>
                  <a:pt x="7" y="13"/>
                </a:cubicBezTo>
                <a:cubicBezTo>
                  <a:pt x="57" y="13"/>
                  <a:pt x="57" y="13"/>
                  <a:pt x="57" y="13"/>
                </a:cubicBezTo>
                <a:cubicBezTo>
                  <a:pt x="58" y="13"/>
                  <a:pt x="59" y="14"/>
                  <a:pt x="59" y="16"/>
                </a:cubicBezTo>
                <a:lnTo>
                  <a:pt x="59" y="20"/>
                </a:lnTo>
                <a:close/>
                <a:moveTo>
                  <a:pt x="50" y="34"/>
                </a:moveTo>
                <a:cubicBezTo>
                  <a:pt x="50" y="35"/>
                  <a:pt x="49" y="36"/>
                  <a:pt x="48" y="36"/>
                </a:cubicBezTo>
                <a:cubicBezTo>
                  <a:pt x="16" y="36"/>
                  <a:pt x="16" y="36"/>
                  <a:pt x="16" y="36"/>
                </a:cubicBezTo>
                <a:cubicBezTo>
                  <a:pt x="15" y="36"/>
                  <a:pt x="13" y="35"/>
                  <a:pt x="13" y="34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28"/>
                  <a:pt x="15" y="27"/>
                  <a:pt x="16" y="27"/>
                </a:cubicBezTo>
                <a:cubicBezTo>
                  <a:pt x="48" y="27"/>
                  <a:pt x="48" y="27"/>
                  <a:pt x="48" y="27"/>
                </a:cubicBezTo>
                <a:cubicBezTo>
                  <a:pt x="49" y="27"/>
                  <a:pt x="50" y="28"/>
                  <a:pt x="50" y="29"/>
                </a:cubicBezTo>
                <a:lnTo>
                  <a:pt x="50" y="34"/>
                </a:lnTo>
                <a:close/>
                <a:moveTo>
                  <a:pt x="45" y="7"/>
                </a:moveTo>
                <a:cubicBezTo>
                  <a:pt x="45" y="8"/>
                  <a:pt x="44" y="9"/>
                  <a:pt x="43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19" y="9"/>
                  <a:pt x="18" y="8"/>
                  <a:pt x="18" y="7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1"/>
                  <a:pt x="19" y="0"/>
                  <a:pt x="20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5" y="1"/>
                  <a:pt x="45" y="2"/>
                </a:cubicBezTo>
                <a:lnTo>
                  <a:pt x="45" y="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460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18" name="Freeform 57"/>
          <p:cNvSpPr>
            <a:spLocks noEditPoints="1"/>
          </p:cNvSpPr>
          <p:nvPr/>
        </p:nvSpPr>
        <p:spPr bwMode="auto">
          <a:xfrm>
            <a:off x="5581285" y="1676497"/>
            <a:ext cx="279486" cy="246654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460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20" name="Freeform 5"/>
          <p:cNvSpPr>
            <a:spLocks noEditPoints="1"/>
          </p:cNvSpPr>
          <p:nvPr/>
        </p:nvSpPr>
        <p:spPr bwMode="auto">
          <a:xfrm>
            <a:off x="5524080" y="3668870"/>
            <a:ext cx="361979" cy="360348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460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21" name="Freeform 42"/>
          <p:cNvSpPr>
            <a:spLocks noEditPoints="1"/>
          </p:cNvSpPr>
          <p:nvPr/>
        </p:nvSpPr>
        <p:spPr bwMode="auto">
          <a:xfrm>
            <a:off x="4175687" y="2580268"/>
            <a:ext cx="556047" cy="476465"/>
          </a:xfrm>
          <a:custGeom>
            <a:avLst/>
            <a:gdLst/>
            <a:ahLst/>
            <a:cxnLst>
              <a:cxn ang="0">
                <a:pos x="73" y="47"/>
              </a:cxn>
              <a:cxn ang="0">
                <a:pos x="67" y="53"/>
              </a:cxn>
              <a:cxn ang="0">
                <a:pos x="46" y="53"/>
              </a:cxn>
              <a:cxn ang="0">
                <a:pos x="48" y="60"/>
              </a:cxn>
              <a:cxn ang="0">
                <a:pos x="46" y="63"/>
              </a:cxn>
              <a:cxn ang="0">
                <a:pos x="26" y="63"/>
              </a:cxn>
              <a:cxn ang="0">
                <a:pos x="24" y="60"/>
              </a:cxn>
              <a:cxn ang="0">
                <a:pos x="26" y="53"/>
              </a:cxn>
              <a:cxn ang="0">
                <a:pos x="6" y="53"/>
              </a:cxn>
              <a:cxn ang="0">
                <a:pos x="0" y="47"/>
              </a:cxn>
              <a:cxn ang="0">
                <a:pos x="0" y="6"/>
              </a:cxn>
              <a:cxn ang="0">
                <a:pos x="6" y="0"/>
              </a:cxn>
              <a:cxn ang="0">
                <a:pos x="67" y="0"/>
              </a:cxn>
              <a:cxn ang="0">
                <a:pos x="73" y="6"/>
              </a:cxn>
              <a:cxn ang="0">
                <a:pos x="73" y="47"/>
              </a:cxn>
              <a:cxn ang="0">
                <a:pos x="68" y="6"/>
              </a:cxn>
              <a:cxn ang="0">
                <a:pos x="67" y="5"/>
              </a:cxn>
              <a:cxn ang="0">
                <a:pos x="6" y="5"/>
              </a:cxn>
              <a:cxn ang="0">
                <a:pos x="5" y="6"/>
              </a:cxn>
              <a:cxn ang="0">
                <a:pos x="5" y="37"/>
              </a:cxn>
              <a:cxn ang="0">
                <a:pos x="6" y="39"/>
              </a:cxn>
              <a:cxn ang="0">
                <a:pos x="67" y="39"/>
              </a:cxn>
              <a:cxn ang="0">
                <a:pos x="68" y="37"/>
              </a:cxn>
              <a:cxn ang="0">
                <a:pos x="68" y="6"/>
              </a:cxn>
            </a:cxnLst>
            <a:rect l="0" t="0" r="r" b="b"/>
            <a:pathLst>
              <a:path w="73" h="63">
                <a:moveTo>
                  <a:pt x="73" y="47"/>
                </a:moveTo>
                <a:cubicBezTo>
                  <a:pt x="73" y="50"/>
                  <a:pt x="70" y="53"/>
                  <a:pt x="67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6"/>
                  <a:pt x="48" y="59"/>
                  <a:pt x="48" y="60"/>
                </a:cubicBezTo>
                <a:cubicBezTo>
                  <a:pt x="48" y="62"/>
                  <a:pt x="47" y="63"/>
                  <a:pt x="4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5" y="63"/>
                  <a:pt x="24" y="62"/>
                  <a:pt x="24" y="60"/>
                </a:cubicBezTo>
                <a:cubicBezTo>
                  <a:pt x="24" y="59"/>
                  <a:pt x="26" y="56"/>
                  <a:pt x="26" y="53"/>
                </a:cubicBezTo>
                <a:cubicBezTo>
                  <a:pt x="6" y="53"/>
                  <a:pt x="6" y="53"/>
                  <a:pt x="6" y="53"/>
                </a:cubicBezTo>
                <a:cubicBezTo>
                  <a:pt x="2" y="53"/>
                  <a:pt x="0" y="50"/>
                  <a:pt x="0" y="47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0" y="0"/>
                  <a:pt x="73" y="2"/>
                  <a:pt x="73" y="6"/>
                </a:cubicBezTo>
                <a:lnTo>
                  <a:pt x="73" y="47"/>
                </a:lnTo>
                <a:close/>
                <a:moveTo>
                  <a:pt x="68" y="6"/>
                </a:moveTo>
                <a:cubicBezTo>
                  <a:pt x="68" y="5"/>
                  <a:pt x="67" y="5"/>
                  <a:pt x="67" y="5"/>
                </a:cubicBezTo>
                <a:cubicBezTo>
                  <a:pt x="6" y="5"/>
                  <a:pt x="6" y="5"/>
                  <a:pt x="6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8"/>
                  <a:pt x="5" y="39"/>
                  <a:pt x="6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9"/>
                  <a:pt x="68" y="38"/>
                  <a:pt x="68" y="37"/>
                </a:cubicBezTo>
                <a:lnTo>
                  <a:pt x="68" y="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460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6141867" y="1324600"/>
            <a:ext cx="1330245" cy="2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黄德鑫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40"/>
          <p:cNvSpPr txBox="1"/>
          <p:nvPr/>
        </p:nvSpPr>
        <p:spPr>
          <a:xfrm>
            <a:off x="6141867" y="1522128"/>
            <a:ext cx="2252317" cy="897890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50000"/>
              </a:lnSpc>
            </a:pPr>
            <a:r>
              <a:rPr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运行测试前端请求方式搞错</a:t>
            </a:r>
            <a:r>
              <a:rPr 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:</a:t>
            </a:r>
            <a:endParaRPr lang="en-US"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修改请求类型</a:t>
            </a:r>
            <a:endParaRPr lang="en-US"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搞不清楚对图片数据前后端的交互:</a:t>
            </a:r>
            <a:endParaRPr lang="en-US"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csdn</a:t>
            </a:r>
            <a:endParaRPr lang="en-US"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6152158" y="3375966"/>
            <a:ext cx="1330245" cy="2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何泳光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40"/>
          <p:cNvSpPr txBox="1"/>
          <p:nvPr/>
        </p:nvSpPr>
        <p:spPr>
          <a:xfrm>
            <a:off x="6152158" y="3573494"/>
            <a:ext cx="2252317" cy="897890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50000"/>
              </a:lnSpc>
            </a:pPr>
            <a:r>
              <a:rPr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运行环境出现错误</a:t>
            </a:r>
            <a:r>
              <a:rPr 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:</a:t>
            </a:r>
            <a:endParaRPr lang="en-US"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上网查询，进行修改</a:t>
            </a:r>
            <a:endParaRPr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使用数据库出现问题，编写接口有困难</a:t>
            </a:r>
            <a:r>
              <a:rPr 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:</a:t>
            </a:r>
            <a:endParaRPr lang="en-US"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查询CSDN</a:t>
            </a:r>
            <a:endParaRPr lang="en-US"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1371223" y="1324600"/>
            <a:ext cx="1330245" cy="2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pPr algn="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胡明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40"/>
          <p:cNvSpPr txBox="1"/>
          <p:nvPr/>
        </p:nvSpPr>
        <p:spPr>
          <a:xfrm>
            <a:off x="-74295" y="1522095"/>
            <a:ext cx="2759710" cy="897890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 algn="r">
              <a:lnSpc>
                <a:spcPct val="150000"/>
              </a:lnSpc>
            </a:pPr>
            <a:r>
              <a:rPr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项目运行报jpa有关错误，接口测试报错400</a:t>
            </a:r>
            <a:r>
              <a:rPr 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:</a:t>
            </a:r>
            <a:endParaRPr lang="en-US"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csdn查找jpa依赖，数据库表的属性命名方式的转换</a:t>
            </a:r>
            <a:endParaRPr lang="en-US"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前后端交互</a:t>
            </a:r>
            <a:r>
              <a:rPr 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如何返回大量的用户数据:</a:t>
            </a:r>
            <a:endParaRPr lang="en-US"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csdn</a:t>
            </a:r>
            <a:endParaRPr lang="en-US"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1379673" y="3375966"/>
            <a:ext cx="1330245" cy="2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pPr algn="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官永杰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40"/>
          <p:cNvSpPr txBox="1"/>
          <p:nvPr/>
        </p:nvSpPr>
        <p:spPr>
          <a:xfrm>
            <a:off x="441641" y="3573494"/>
            <a:ext cx="2252317" cy="1105535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webmagic爬取福大网站不支持ssl:</a:t>
            </a:r>
            <a:endParaRPr lang="en-US"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修改java.security</a:t>
            </a:r>
            <a:endParaRPr lang="en-US"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爬取数据重复:</a:t>
            </a:r>
            <a:endParaRPr lang="en-US"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用布隆过滤器</a:t>
            </a:r>
            <a:endParaRPr lang="en-US"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endParaRPr lang="en-US"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04315">
            <a:off x="-1534324" y="-1977383"/>
            <a:ext cx="8960556" cy="50403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88566">
            <a:off x="-958275" y="-1041304"/>
            <a:ext cx="8960556" cy="50403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04315">
            <a:off x="-1269392" y="-843297"/>
            <a:ext cx="8960556" cy="50403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88566">
            <a:off x="-693343" y="92783"/>
            <a:ext cx="8960556" cy="5040313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6640105" y="2016114"/>
            <a:ext cx="1440120" cy="1440120"/>
          </a:xfrm>
          <a:prstGeom prst="ellipse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64058" y="3600246"/>
            <a:ext cx="2049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项目的实际架构</a:t>
            </a:r>
            <a:endParaRPr lang="zh-CN" altLang="en-US" spc="3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52551" y="3959642"/>
            <a:ext cx="37617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actual architecture of the project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9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447590" y="359976"/>
            <a:ext cx="18719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项目的实际架构</a:t>
            </a:r>
            <a:endParaRPr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Flowchart: Alternate Process 24"/>
          <p:cNvSpPr/>
          <p:nvPr/>
        </p:nvSpPr>
        <p:spPr>
          <a:xfrm rot="16200000">
            <a:off x="5060361" y="1725643"/>
            <a:ext cx="2709667" cy="1883861"/>
          </a:xfrm>
          <a:prstGeom prst="roundRect">
            <a:avLst>
              <a:gd name="adj" fmla="val 6205"/>
            </a:avLst>
          </a:prstGeom>
          <a:solidFill>
            <a:srgbClr val="17B59E"/>
          </a:solidFill>
          <a:ln w="25400" cap="flat" cmpd="sng" algn="ctr">
            <a:noFill/>
            <a:prstDash val="solid"/>
          </a:ln>
          <a:effectLst/>
        </p:spPr>
        <p:txBody>
          <a:bodyPr lIns="67391" tIns="33696" rIns="67391" bIns="33696" rtlCol="0" anchor="ctr"/>
          <a:lstStyle/>
          <a:p>
            <a:pPr algn="ctr" defTabSz="1013460">
              <a:defRPr/>
            </a:pPr>
            <a:endParaRPr lang="en-US" sz="20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4" name="Flowchart: Alternate Process 24"/>
          <p:cNvSpPr/>
          <p:nvPr/>
        </p:nvSpPr>
        <p:spPr>
          <a:xfrm rot="16200000">
            <a:off x="3089738" y="1725642"/>
            <a:ext cx="2709675" cy="1883863"/>
          </a:xfrm>
          <a:prstGeom prst="roundRect">
            <a:avLst>
              <a:gd name="adj" fmla="val 6205"/>
            </a:avLst>
          </a:prstGeom>
          <a:solidFill>
            <a:srgbClr val="595959"/>
          </a:solidFill>
          <a:ln w="25400" cap="flat" cmpd="sng" algn="ctr">
            <a:noFill/>
            <a:prstDash val="solid"/>
          </a:ln>
          <a:effectLst/>
        </p:spPr>
        <p:txBody>
          <a:bodyPr lIns="67391" tIns="33696" rIns="67391" bIns="33696" rtlCol="0" anchor="ctr"/>
          <a:lstStyle/>
          <a:p>
            <a:pPr algn="ctr" defTabSz="1013460">
              <a:defRPr/>
            </a:pPr>
            <a:endParaRPr lang="en-US" sz="20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Flowchart: Alternate Process 24"/>
          <p:cNvSpPr/>
          <p:nvPr/>
        </p:nvSpPr>
        <p:spPr>
          <a:xfrm rot="16200000">
            <a:off x="1119126" y="1725643"/>
            <a:ext cx="2709667" cy="1883861"/>
          </a:xfrm>
          <a:prstGeom prst="roundRect">
            <a:avLst>
              <a:gd name="adj" fmla="val 6205"/>
            </a:avLst>
          </a:prstGeom>
          <a:solidFill>
            <a:srgbClr val="17B59E"/>
          </a:solidFill>
          <a:ln w="25400" cap="flat" cmpd="sng" algn="ctr">
            <a:noFill/>
            <a:prstDash val="solid"/>
          </a:ln>
          <a:effectLst/>
        </p:spPr>
        <p:txBody>
          <a:bodyPr lIns="67391" tIns="33696" rIns="67391" bIns="33696" rtlCol="0" anchor="ctr"/>
          <a:lstStyle/>
          <a:p>
            <a:pPr algn="ctr" defTabSz="1013460">
              <a:defRPr/>
            </a:pPr>
            <a:endParaRPr lang="en-US" sz="2000" kern="0" dirty="0">
              <a:solidFill>
                <a:srgbClr val="FFFFFF"/>
              </a:solidFill>
              <a:latin typeface="Arial" panose="020B0604020202020204"/>
            </a:endParaRPr>
          </a:p>
        </p:txBody>
      </p:sp>
      <p:grpSp>
        <p:nvGrpSpPr>
          <p:cNvPr id="6" name="Group 134"/>
          <p:cNvGrpSpPr>
            <a:grpSpLocks noChangeAspect="1"/>
          </p:cNvGrpSpPr>
          <p:nvPr/>
        </p:nvGrpSpPr>
        <p:grpSpPr>
          <a:xfrm>
            <a:off x="2050352" y="3600364"/>
            <a:ext cx="847210" cy="844095"/>
            <a:chOff x="3287425" y="1417883"/>
            <a:chExt cx="648499" cy="649042"/>
          </a:xfrm>
        </p:grpSpPr>
        <p:sp>
          <p:nvSpPr>
            <p:cNvPr id="7" name="Oval 88"/>
            <p:cNvSpPr>
              <a:spLocks noChangeAspect="1"/>
            </p:cNvSpPr>
            <p:nvPr/>
          </p:nvSpPr>
          <p:spPr>
            <a:xfrm>
              <a:off x="3287425" y="1417883"/>
              <a:ext cx="648499" cy="64904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460">
                <a:defRPr/>
              </a:pPr>
              <a:endParaRPr lang="en-US" sz="1600" b="1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8" name="Oval 94"/>
            <p:cNvSpPr>
              <a:spLocks noChangeAspect="1"/>
            </p:cNvSpPr>
            <p:nvPr/>
          </p:nvSpPr>
          <p:spPr>
            <a:xfrm>
              <a:off x="3362252" y="1492773"/>
              <a:ext cx="498845" cy="499263"/>
            </a:xfrm>
            <a:prstGeom prst="ellipse">
              <a:avLst/>
            </a:prstGeom>
            <a:solidFill>
              <a:srgbClr val="17B59E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460">
                <a:defRPr/>
              </a:pPr>
              <a:r>
                <a:rPr lang="en-US" sz="1600" b="1" kern="0" dirty="0">
                  <a:solidFill>
                    <a:srgbClr val="FFFFFF"/>
                  </a:solidFill>
                  <a:latin typeface="Arial" panose="020B0604020202020204"/>
                </a:rPr>
                <a:t>01</a:t>
              </a:r>
              <a:endParaRPr lang="en-US" sz="1600" b="1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</p:grpSp>
      <p:grpSp>
        <p:nvGrpSpPr>
          <p:cNvPr id="9" name="Group 129"/>
          <p:cNvGrpSpPr>
            <a:grpSpLocks noChangeAspect="1"/>
          </p:cNvGrpSpPr>
          <p:nvPr/>
        </p:nvGrpSpPr>
        <p:grpSpPr>
          <a:xfrm>
            <a:off x="4020970" y="3600364"/>
            <a:ext cx="847210" cy="844095"/>
            <a:chOff x="2779491" y="2517212"/>
            <a:chExt cx="648499" cy="649042"/>
          </a:xfrm>
        </p:grpSpPr>
        <p:sp>
          <p:nvSpPr>
            <p:cNvPr id="10" name="Oval 96"/>
            <p:cNvSpPr>
              <a:spLocks noChangeAspect="1"/>
            </p:cNvSpPr>
            <p:nvPr/>
          </p:nvSpPr>
          <p:spPr>
            <a:xfrm>
              <a:off x="2779491" y="2517212"/>
              <a:ext cx="648499" cy="64904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460">
                <a:defRPr/>
              </a:pPr>
              <a:endParaRPr lang="en-US" sz="1600" b="1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1" name="Oval 110"/>
            <p:cNvSpPr>
              <a:spLocks noChangeAspect="1"/>
            </p:cNvSpPr>
            <p:nvPr/>
          </p:nvSpPr>
          <p:spPr>
            <a:xfrm>
              <a:off x="2854318" y="2592102"/>
              <a:ext cx="498845" cy="499263"/>
            </a:xfrm>
            <a:prstGeom prst="ellipse">
              <a:avLst/>
            </a:prstGeom>
            <a:solidFill>
              <a:srgbClr val="595959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460">
                <a:defRPr/>
              </a:pPr>
              <a:r>
                <a:rPr lang="en-US" sz="1600" b="1" kern="0" dirty="0">
                  <a:solidFill>
                    <a:srgbClr val="FFFFFF"/>
                  </a:solidFill>
                  <a:latin typeface="Arial" panose="020B0604020202020204"/>
                </a:rPr>
                <a:t>02</a:t>
              </a:r>
              <a:endParaRPr lang="en-US" sz="1600" b="1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</p:grpSp>
      <p:grpSp>
        <p:nvGrpSpPr>
          <p:cNvPr id="12" name="Group 130"/>
          <p:cNvGrpSpPr>
            <a:grpSpLocks noChangeAspect="1"/>
          </p:cNvGrpSpPr>
          <p:nvPr/>
        </p:nvGrpSpPr>
        <p:grpSpPr>
          <a:xfrm>
            <a:off x="5991587" y="3600364"/>
            <a:ext cx="847210" cy="844095"/>
            <a:chOff x="3287425" y="3613920"/>
            <a:chExt cx="648499" cy="649042"/>
          </a:xfrm>
        </p:grpSpPr>
        <p:sp>
          <p:nvSpPr>
            <p:cNvPr id="13" name="Oval 127"/>
            <p:cNvSpPr>
              <a:spLocks noChangeAspect="1"/>
            </p:cNvSpPr>
            <p:nvPr/>
          </p:nvSpPr>
          <p:spPr>
            <a:xfrm>
              <a:off x="3287425" y="3613920"/>
              <a:ext cx="648499" cy="649042"/>
            </a:xfrm>
            <a:prstGeom prst="ellipse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460">
                <a:defRPr/>
              </a:pPr>
              <a:endParaRPr lang="en-US" sz="1600" b="1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4" name="Oval 128"/>
            <p:cNvSpPr>
              <a:spLocks noChangeAspect="1"/>
            </p:cNvSpPr>
            <p:nvPr/>
          </p:nvSpPr>
          <p:spPr>
            <a:xfrm>
              <a:off x="3362252" y="3688810"/>
              <a:ext cx="498845" cy="499263"/>
            </a:xfrm>
            <a:prstGeom prst="ellipse">
              <a:avLst/>
            </a:prstGeom>
            <a:solidFill>
              <a:srgbClr val="17B59E"/>
            </a:solidFill>
            <a:ln w="1905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460">
                <a:defRPr/>
              </a:pPr>
              <a:r>
                <a:rPr lang="en-US" sz="1600" b="1" kern="0" dirty="0">
                  <a:solidFill>
                    <a:srgbClr val="FFFFFF"/>
                  </a:solidFill>
                  <a:latin typeface="Arial" panose="020B0604020202020204"/>
                </a:rPr>
                <a:t>03</a:t>
              </a:r>
              <a:endParaRPr lang="en-US" sz="1600" b="1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</p:grpSp>
      <p:sp>
        <p:nvSpPr>
          <p:cNvPr id="18" name="Freeform 187"/>
          <p:cNvSpPr>
            <a:spLocks noEditPoints="1"/>
          </p:cNvSpPr>
          <p:nvPr/>
        </p:nvSpPr>
        <p:spPr bwMode="auto">
          <a:xfrm>
            <a:off x="2212397" y="1611479"/>
            <a:ext cx="523119" cy="336546"/>
          </a:xfrm>
          <a:custGeom>
            <a:avLst/>
            <a:gdLst/>
            <a:ahLst/>
            <a:cxnLst>
              <a:cxn ang="0">
                <a:pos x="68" y="25"/>
              </a:cxn>
              <a:cxn ang="0">
                <a:pos x="34" y="44"/>
              </a:cxn>
              <a:cxn ang="0">
                <a:pos x="1" y="25"/>
              </a:cxn>
              <a:cxn ang="0">
                <a:pos x="0" y="22"/>
              </a:cxn>
              <a:cxn ang="0">
                <a:pos x="1" y="20"/>
              </a:cxn>
              <a:cxn ang="0">
                <a:pos x="34" y="0"/>
              </a:cxn>
              <a:cxn ang="0">
                <a:pos x="68" y="20"/>
              </a:cxn>
              <a:cxn ang="0">
                <a:pos x="68" y="22"/>
              </a:cxn>
              <a:cxn ang="0">
                <a:pos x="68" y="25"/>
              </a:cxn>
              <a:cxn ang="0">
                <a:pos x="49" y="9"/>
              </a:cxn>
              <a:cxn ang="0">
                <a:pos x="51" y="17"/>
              </a:cxn>
              <a:cxn ang="0">
                <a:pos x="34" y="34"/>
              </a:cxn>
              <a:cxn ang="0">
                <a:pos x="17" y="17"/>
              </a:cxn>
              <a:cxn ang="0">
                <a:pos x="20" y="9"/>
              </a:cxn>
              <a:cxn ang="0">
                <a:pos x="5" y="22"/>
              </a:cxn>
              <a:cxn ang="0">
                <a:pos x="34" y="39"/>
              </a:cxn>
              <a:cxn ang="0">
                <a:pos x="64" y="22"/>
              </a:cxn>
              <a:cxn ang="0">
                <a:pos x="49" y="9"/>
              </a:cxn>
              <a:cxn ang="0">
                <a:pos x="34" y="6"/>
              </a:cxn>
              <a:cxn ang="0">
                <a:pos x="23" y="17"/>
              </a:cxn>
              <a:cxn ang="0">
                <a:pos x="25" y="19"/>
              </a:cxn>
              <a:cxn ang="0">
                <a:pos x="27" y="17"/>
              </a:cxn>
              <a:cxn ang="0">
                <a:pos x="34" y="9"/>
              </a:cxn>
              <a:cxn ang="0">
                <a:pos x="36" y="8"/>
              </a:cxn>
              <a:cxn ang="0">
                <a:pos x="34" y="6"/>
              </a:cxn>
            </a:cxnLst>
            <a:rect l="0" t="0" r="r" b="b"/>
            <a:pathLst>
              <a:path w="68" h="44">
                <a:moveTo>
                  <a:pt x="68" y="25"/>
                </a:moveTo>
                <a:cubicBezTo>
                  <a:pt x="61" y="36"/>
                  <a:pt x="48" y="44"/>
                  <a:pt x="34" y="44"/>
                </a:cubicBezTo>
                <a:cubicBezTo>
                  <a:pt x="21" y="44"/>
                  <a:pt x="8" y="36"/>
                  <a:pt x="1" y="25"/>
                </a:cubicBezTo>
                <a:cubicBezTo>
                  <a:pt x="1" y="24"/>
                  <a:pt x="0" y="23"/>
                  <a:pt x="0" y="22"/>
                </a:cubicBezTo>
                <a:cubicBezTo>
                  <a:pt x="0" y="21"/>
                  <a:pt x="1" y="20"/>
                  <a:pt x="1" y="20"/>
                </a:cubicBezTo>
                <a:cubicBezTo>
                  <a:pt x="8" y="8"/>
                  <a:pt x="21" y="0"/>
                  <a:pt x="34" y="0"/>
                </a:cubicBezTo>
                <a:cubicBezTo>
                  <a:pt x="48" y="0"/>
                  <a:pt x="61" y="8"/>
                  <a:pt x="68" y="20"/>
                </a:cubicBezTo>
                <a:cubicBezTo>
                  <a:pt x="68" y="20"/>
                  <a:pt x="68" y="21"/>
                  <a:pt x="68" y="22"/>
                </a:cubicBezTo>
                <a:cubicBezTo>
                  <a:pt x="68" y="23"/>
                  <a:pt x="68" y="24"/>
                  <a:pt x="68" y="25"/>
                </a:cubicBezTo>
                <a:close/>
                <a:moveTo>
                  <a:pt x="49" y="9"/>
                </a:moveTo>
                <a:cubicBezTo>
                  <a:pt x="51" y="11"/>
                  <a:pt x="51" y="14"/>
                  <a:pt x="51" y="17"/>
                </a:cubicBezTo>
                <a:cubicBezTo>
                  <a:pt x="51" y="27"/>
                  <a:pt x="44" y="34"/>
                  <a:pt x="34" y="34"/>
                </a:cubicBezTo>
                <a:cubicBezTo>
                  <a:pt x="25" y="34"/>
                  <a:pt x="17" y="27"/>
                  <a:pt x="17" y="17"/>
                </a:cubicBezTo>
                <a:cubicBezTo>
                  <a:pt x="17" y="14"/>
                  <a:pt x="18" y="11"/>
                  <a:pt x="20" y="9"/>
                </a:cubicBezTo>
                <a:cubicBezTo>
                  <a:pt x="14" y="12"/>
                  <a:pt x="9" y="17"/>
                  <a:pt x="5" y="22"/>
                </a:cubicBezTo>
                <a:cubicBezTo>
                  <a:pt x="12" y="32"/>
                  <a:pt x="22" y="39"/>
                  <a:pt x="34" y="39"/>
                </a:cubicBezTo>
                <a:cubicBezTo>
                  <a:pt x="47" y="39"/>
                  <a:pt x="57" y="32"/>
                  <a:pt x="64" y="22"/>
                </a:cubicBezTo>
                <a:cubicBezTo>
                  <a:pt x="60" y="17"/>
                  <a:pt x="55" y="12"/>
                  <a:pt x="49" y="9"/>
                </a:cubicBezTo>
                <a:close/>
                <a:moveTo>
                  <a:pt x="34" y="6"/>
                </a:moveTo>
                <a:cubicBezTo>
                  <a:pt x="28" y="6"/>
                  <a:pt x="23" y="11"/>
                  <a:pt x="23" y="17"/>
                </a:cubicBezTo>
                <a:cubicBezTo>
                  <a:pt x="23" y="18"/>
                  <a:pt x="24" y="19"/>
                  <a:pt x="25" y="19"/>
                </a:cubicBezTo>
                <a:cubicBezTo>
                  <a:pt x="26" y="19"/>
                  <a:pt x="27" y="18"/>
                  <a:pt x="27" y="17"/>
                </a:cubicBezTo>
                <a:cubicBezTo>
                  <a:pt x="27" y="13"/>
                  <a:pt x="30" y="9"/>
                  <a:pt x="34" y="9"/>
                </a:cubicBezTo>
                <a:cubicBezTo>
                  <a:pt x="35" y="9"/>
                  <a:pt x="36" y="9"/>
                  <a:pt x="36" y="8"/>
                </a:cubicBezTo>
                <a:cubicBezTo>
                  <a:pt x="36" y="7"/>
                  <a:pt x="35" y="6"/>
                  <a:pt x="34" y="6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460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19" name="Freeform 52"/>
          <p:cNvSpPr>
            <a:spLocks noEditPoints="1"/>
          </p:cNvSpPr>
          <p:nvPr/>
        </p:nvSpPr>
        <p:spPr bwMode="auto">
          <a:xfrm>
            <a:off x="4206198" y="1542451"/>
            <a:ext cx="476750" cy="474602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27" y="8"/>
              </a:cxn>
              <a:cxn ang="0">
                <a:pos x="8" y="27"/>
              </a:cxn>
              <a:cxn ang="0">
                <a:pos x="27" y="47"/>
              </a:cxn>
              <a:cxn ang="0">
                <a:pos x="47" y="27"/>
              </a:cxn>
              <a:cxn ang="0">
                <a:pos x="27" y="8"/>
              </a:cxn>
              <a:cxn ang="0">
                <a:pos x="32" y="31"/>
              </a:cxn>
              <a:cxn ang="0">
                <a:pos x="31" y="32"/>
              </a:cxn>
              <a:cxn ang="0">
                <a:pos x="19" y="32"/>
              </a:cxn>
              <a:cxn ang="0">
                <a:pos x="18" y="31"/>
              </a:cxn>
              <a:cxn ang="0">
                <a:pos x="18" y="28"/>
              </a:cxn>
              <a:cxn ang="0">
                <a:pos x="19" y="27"/>
              </a:cxn>
              <a:cxn ang="0">
                <a:pos x="27" y="27"/>
              </a:cxn>
              <a:cxn ang="0">
                <a:pos x="27" y="15"/>
              </a:cxn>
              <a:cxn ang="0">
                <a:pos x="28" y="14"/>
              </a:cxn>
              <a:cxn ang="0">
                <a:pos x="31" y="14"/>
              </a:cxn>
              <a:cxn ang="0">
                <a:pos x="32" y="15"/>
              </a:cxn>
              <a:cxn ang="0">
                <a:pos x="32" y="31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27" y="8"/>
                </a:moveTo>
                <a:cubicBezTo>
                  <a:pt x="16" y="8"/>
                  <a:pt x="8" y="17"/>
                  <a:pt x="8" y="27"/>
                </a:cubicBezTo>
                <a:cubicBezTo>
                  <a:pt x="8" y="38"/>
                  <a:pt x="16" y="47"/>
                  <a:pt x="27" y="47"/>
                </a:cubicBezTo>
                <a:cubicBezTo>
                  <a:pt x="38" y="47"/>
                  <a:pt x="47" y="38"/>
                  <a:pt x="47" y="27"/>
                </a:cubicBezTo>
                <a:cubicBezTo>
                  <a:pt x="47" y="17"/>
                  <a:pt x="38" y="8"/>
                  <a:pt x="27" y="8"/>
                </a:cubicBezTo>
                <a:close/>
                <a:moveTo>
                  <a:pt x="32" y="31"/>
                </a:moveTo>
                <a:cubicBezTo>
                  <a:pt x="32" y="31"/>
                  <a:pt x="31" y="32"/>
                  <a:pt x="31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8" y="31"/>
                  <a:pt x="18" y="31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9" y="27"/>
                  <a:pt x="19" y="27"/>
                </a:cubicBezTo>
                <a:cubicBezTo>
                  <a:pt x="27" y="27"/>
                  <a:pt x="27" y="27"/>
                  <a:pt x="27" y="27"/>
                </a:cubicBezTo>
                <a:cubicBezTo>
                  <a:pt x="27" y="15"/>
                  <a:pt x="27" y="15"/>
                  <a:pt x="27" y="15"/>
                </a:cubicBezTo>
                <a:cubicBezTo>
                  <a:pt x="27" y="14"/>
                  <a:pt x="28" y="14"/>
                  <a:pt x="28" y="14"/>
                </a:cubicBezTo>
                <a:cubicBezTo>
                  <a:pt x="31" y="14"/>
                  <a:pt x="31" y="14"/>
                  <a:pt x="31" y="14"/>
                </a:cubicBezTo>
                <a:cubicBezTo>
                  <a:pt x="31" y="14"/>
                  <a:pt x="32" y="14"/>
                  <a:pt x="32" y="15"/>
                </a:cubicBezTo>
                <a:lnTo>
                  <a:pt x="32" y="3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460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20" name="Freeform 56"/>
          <p:cNvSpPr>
            <a:spLocks noEditPoints="1"/>
          </p:cNvSpPr>
          <p:nvPr/>
        </p:nvSpPr>
        <p:spPr bwMode="auto">
          <a:xfrm>
            <a:off x="6186931" y="1552521"/>
            <a:ext cx="456523" cy="454465"/>
          </a:xfrm>
          <a:custGeom>
            <a:avLst/>
            <a:gdLst/>
            <a:ahLst/>
            <a:cxnLst>
              <a:cxn ang="0">
                <a:pos x="64" y="42"/>
              </a:cxn>
              <a:cxn ang="0">
                <a:pos x="63" y="44"/>
              </a:cxn>
              <a:cxn ang="0">
                <a:pos x="33" y="64"/>
              </a:cxn>
              <a:cxn ang="0">
                <a:pos x="32" y="64"/>
              </a:cxn>
              <a:cxn ang="0">
                <a:pos x="30" y="64"/>
              </a:cxn>
              <a:cxn ang="0">
                <a:pos x="1" y="44"/>
              </a:cxn>
              <a:cxn ang="0">
                <a:pos x="0" y="42"/>
              </a:cxn>
              <a:cxn ang="0">
                <a:pos x="0" y="23"/>
              </a:cxn>
              <a:cxn ang="0">
                <a:pos x="1" y="20"/>
              </a:cxn>
              <a:cxn ang="0">
                <a:pos x="30" y="1"/>
              </a:cxn>
              <a:cxn ang="0">
                <a:pos x="32" y="0"/>
              </a:cxn>
              <a:cxn ang="0">
                <a:pos x="33" y="1"/>
              </a:cxn>
              <a:cxn ang="0">
                <a:pos x="63" y="20"/>
              </a:cxn>
              <a:cxn ang="0">
                <a:pos x="64" y="23"/>
              </a:cxn>
              <a:cxn ang="0">
                <a:pos x="64" y="42"/>
              </a:cxn>
              <a:cxn ang="0">
                <a:pos x="12" y="32"/>
              </a:cxn>
              <a:cxn ang="0">
                <a:pos x="5" y="28"/>
              </a:cxn>
              <a:cxn ang="0">
                <a:pos x="5" y="37"/>
              </a:cxn>
              <a:cxn ang="0">
                <a:pos x="12" y="32"/>
              </a:cxn>
              <a:cxn ang="0">
                <a:pos x="29" y="21"/>
              </a:cxn>
              <a:cxn ang="0">
                <a:pos x="29" y="8"/>
              </a:cxn>
              <a:cxn ang="0">
                <a:pos x="7" y="23"/>
              </a:cxn>
              <a:cxn ang="0">
                <a:pos x="17" y="29"/>
              </a:cxn>
              <a:cxn ang="0">
                <a:pos x="29" y="21"/>
              </a:cxn>
              <a:cxn ang="0">
                <a:pos x="29" y="56"/>
              </a:cxn>
              <a:cxn ang="0">
                <a:pos x="29" y="44"/>
              </a:cxn>
              <a:cxn ang="0">
                <a:pos x="17" y="36"/>
              </a:cxn>
              <a:cxn ang="0">
                <a:pos x="7" y="42"/>
              </a:cxn>
              <a:cxn ang="0">
                <a:pos x="29" y="56"/>
              </a:cxn>
              <a:cxn ang="0">
                <a:pos x="41" y="32"/>
              </a:cxn>
              <a:cxn ang="0">
                <a:pos x="32" y="26"/>
              </a:cxn>
              <a:cxn ang="0">
                <a:pos x="22" y="32"/>
              </a:cxn>
              <a:cxn ang="0">
                <a:pos x="32" y="39"/>
              </a:cxn>
              <a:cxn ang="0">
                <a:pos x="41" y="32"/>
              </a:cxn>
              <a:cxn ang="0">
                <a:pos x="56" y="23"/>
              </a:cxn>
              <a:cxn ang="0">
                <a:pos x="35" y="8"/>
              </a:cxn>
              <a:cxn ang="0">
                <a:pos x="35" y="21"/>
              </a:cxn>
              <a:cxn ang="0">
                <a:pos x="46" y="29"/>
              </a:cxn>
              <a:cxn ang="0">
                <a:pos x="56" y="23"/>
              </a:cxn>
              <a:cxn ang="0">
                <a:pos x="56" y="42"/>
              </a:cxn>
              <a:cxn ang="0">
                <a:pos x="46" y="36"/>
              </a:cxn>
              <a:cxn ang="0">
                <a:pos x="35" y="44"/>
              </a:cxn>
              <a:cxn ang="0">
                <a:pos x="35" y="56"/>
              </a:cxn>
              <a:cxn ang="0">
                <a:pos x="56" y="42"/>
              </a:cxn>
              <a:cxn ang="0">
                <a:pos x="58" y="37"/>
              </a:cxn>
              <a:cxn ang="0">
                <a:pos x="58" y="28"/>
              </a:cxn>
              <a:cxn ang="0">
                <a:pos x="51" y="32"/>
              </a:cxn>
              <a:cxn ang="0">
                <a:pos x="58" y="37"/>
              </a:cxn>
            </a:cxnLst>
            <a:rect l="0" t="0" r="r" b="b"/>
            <a:pathLst>
              <a:path w="64" h="64">
                <a:moveTo>
                  <a:pt x="64" y="42"/>
                </a:moveTo>
                <a:cubicBezTo>
                  <a:pt x="64" y="43"/>
                  <a:pt x="63" y="44"/>
                  <a:pt x="63" y="44"/>
                </a:cubicBezTo>
                <a:cubicBezTo>
                  <a:pt x="33" y="64"/>
                  <a:pt x="33" y="64"/>
                  <a:pt x="33" y="64"/>
                </a:cubicBezTo>
                <a:cubicBezTo>
                  <a:pt x="33" y="64"/>
                  <a:pt x="32" y="64"/>
                  <a:pt x="32" y="64"/>
                </a:cubicBezTo>
                <a:cubicBezTo>
                  <a:pt x="31" y="64"/>
                  <a:pt x="31" y="64"/>
                  <a:pt x="30" y="64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4"/>
                  <a:pt x="0" y="43"/>
                  <a:pt x="0" y="4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2"/>
                  <a:pt x="0" y="21"/>
                  <a:pt x="1" y="20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1"/>
                  <a:pt x="31" y="0"/>
                  <a:pt x="32" y="0"/>
                </a:cubicBezTo>
                <a:cubicBezTo>
                  <a:pt x="32" y="0"/>
                  <a:pt x="33" y="1"/>
                  <a:pt x="33" y="1"/>
                </a:cubicBezTo>
                <a:cubicBezTo>
                  <a:pt x="63" y="20"/>
                  <a:pt x="63" y="20"/>
                  <a:pt x="63" y="20"/>
                </a:cubicBezTo>
                <a:cubicBezTo>
                  <a:pt x="63" y="21"/>
                  <a:pt x="64" y="22"/>
                  <a:pt x="64" y="23"/>
                </a:cubicBezTo>
                <a:lnTo>
                  <a:pt x="64" y="42"/>
                </a:lnTo>
                <a:close/>
                <a:moveTo>
                  <a:pt x="12" y="32"/>
                </a:moveTo>
                <a:cubicBezTo>
                  <a:pt x="5" y="28"/>
                  <a:pt x="5" y="28"/>
                  <a:pt x="5" y="28"/>
                </a:cubicBezTo>
                <a:cubicBezTo>
                  <a:pt x="5" y="37"/>
                  <a:pt x="5" y="37"/>
                  <a:pt x="5" y="37"/>
                </a:cubicBezTo>
                <a:lnTo>
                  <a:pt x="12" y="32"/>
                </a:lnTo>
                <a:close/>
                <a:moveTo>
                  <a:pt x="29" y="21"/>
                </a:moveTo>
                <a:cubicBezTo>
                  <a:pt x="29" y="8"/>
                  <a:pt x="29" y="8"/>
                  <a:pt x="29" y="8"/>
                </a:cubicBezTo>
                <a:cubicBezTo>
                  <a:pt x="7" y="23"/>
                  <a:pt x="7" y="23"/>
                  <a:pt x="7" y="23"/>
                </a:cubicBezTo>
                <a:cubicBezTo>
                  <a:pt x="17" y="29"/>
                  <a:pt x="17" y="29"/>
                  <a:pt x="17" y="29"/>
                </a:cubicBezTo>
                <a:lnTo>
                  <a:pt x="29" y="21"/>
                </a:lnTo>
                <a:close/>
                <a:moveTo>
                  <a:pt x="29" y="56"/>
                </a:moveTo>
                <a:cubicBezTo>
                  <a:pt x="29" y="44"/>
                  <a:pt x="29" y="44"/>
                  <a:pt x="29" y="44"/>
                </a:cubicBezTo>
                <a:cubicBezTo>
                  <a:pt x="17" y="36"/>
                  <a:pt x="17" y="36"/>
                  <a:pt x="17" y="36"/>
                </a:cubicBezTo>
                <a:cubicBezTo>
                  <a:pt x="7" y="42"/>
                  <a:pt x="7" y="42"/>
                  <a:pt x="7" y="42"/>
                </a:cubicBezTo>
                <a:lnTo>
                  <a:pt x="29" y="56"/>
                </a:lnTo>
                <a:close/>
                <a:moveTo>
                  <a:pt x="41" y="32"/>
                </a:moveTo>
                <a:cubicBezTo>
                  <a:pt x="32" y="26"/>
                  <a:pt x="32" y="26"/>
                  <a:pt x="32" y="26"/>
                </a:cubicBezTo>
                <a:cubicBezTo>
                  <a:pt x="22" y="32"/>
                  <a:pt x="22" y="32"/>
                  <a:pt x="22" y="32"/>
                </a:cubicBezTo>
                <a:cubicBezTo>
                  <a:pt x="32" y="39"/>
                  <a:pt x="32" y="39"/>
                  <a:pt x="32" y="39"/>
                </a:cubicBezTo>
                <a:lnTo>
                  <a:pt x="41" y="32"/>
                </a:lnTo>
                <a:close/>
                <a:moveTo>
                  <a:pt x="56" y="23"/>
                </a:moveTo>
                <a:cubicBezTo>
                  <a:pt x="35" y="8"/>
                  <a:pt x="35" y="8"/>
                  <a:pt x="35" y="8"/>
                </a:cubicBezTo>
                <a:cubicBezTo>
                  <a:pt x="35" y="21"/>
                  <a:pt x="35" y="21"/>
                  <a:pt x="35" y="21"/>
                </a:cubicBezTo>
                <a:cubicBezTo>
                  <a:pt x="46" y="29"/>
                  <a:pt x="46" y="29"/>
                  <a:pt x="46" y="29"/>
                </a:cubicBezTo>
                <a:lnTo>
                  <a:pt x="56" y="23"/>
                </a:lnTo>
                <a:close/>
                <a:moveTo>
                  <a:pt x="56" y="42"/>
                </a:moveTo>
                <a:cubicBezTo>
                  <a:pt x="46" y="36"/>
                  <a:pt x="46" y="36"/>
                  <a:pt x="46" y="36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6"/>
                  <a:pt x="35" y="56"/>
                  <a:pt x="35" y="56"/>
                </a:cubicBezTo>
                <a:lnTo>
                  <a:pt x="56" y="42"/>
                </a:lnTo>
                <a:close/>
                <a:moveTo>
                  <a:pt x="58" y="37"/>
                </a:moveTo>
                <a:cubicBezTo>
                  <a:pt x="58" y="28"/>
                  <a:pt x="58" y="28"/>
                  <a:pt x="58" y="28"/>
                </a:cubicBezTo>
                <a:cubicBezTo>
                  <a:pt x="51" y="32"/>
                  <a:pt x="51" y="32"/>
                  <a:pt x="51" y="32"/>
                </a:cubicBezTo>
                <a:lnTo>
                  <a:pt x="58" y="3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pPr defTabSz="1013460">
              <a:defRPr/>
            </a:pPr>
            <a:endParaRPr lang="en-US" sz="2000" kern="0">
              <a:solidFill>
                <a:srgbClr val="262626"/>
              </a:solidFill>
              <a:latin typeface="Arial" panose="020B0604020202020204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829435" y="2253615"/>
            <a:ext cx="1386840" cy="2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391" tIns="33696" rIns="67391" bIns="33696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前后端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开发框架：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40"/>
          <p:cNvSpPr txBox="1"/>
          <p:nvPr/>
        </p:nvSpPr>
        <p:spPr>
          <a:xfrm>
            <a:off x="1700085" y="2696288"/>
            <a:ext cx="1549013" cy="205740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 algn="ctr"/>
            <a:r>
              <a:rPr lang="en-US" altLang="zh-CN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vue+springboot</a:t>
            </a:r>
            <a:endParaRPr lang="en-US" altLang="zh-CN" sz="9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矩形 57"/>
          <p:cNvSpPr>
            <a:spLocks noChangeArrowheads="1"/>
          </p:cNvSpPr>
          <p:nvPr/>
        </p:nvSpPr>
        <p:spPr bwMode="auto">
          <a:xfrm>
            <a:off x="3779503" y="2253569"/>
            <a:ext cx="1330245" cy="2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使用到的技术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40"/>
          <p:cNvSpPr txBox="1"/>
          <p:nvPr/>
        </p:nvSpPr>
        <p:spPr>
          <a:xfrm>
            <a:off x="3669435" y="2430858"/>
            <a:ext cx="1549013" cy="1105535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HTML</a:t>
            </a:r>
            <a:r>
              <a:rPr lang="zh-CN" altLang="en-US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</a:t>
            </a:r>
            <a:r>
              <a:rPr lang="en-US" altLang="zh-CN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css</a:t>
            </a:r>
            <a:r>
              <a:rPr lang="zh-CN" altLang="en-US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</a:t>
            </a:r>
            <a:r>
              <a:rPr lang="en-US" altLang="zh-CN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js</a:t>
            </a:r>
            <a:r>
              <a:rPr lang="zh-CN" altLang="en-US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</a:t>
            </a:r>
            <a:r>
              <a:rPr lang="en-US" altLang="zh-CN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vue</a:t>
            </a:r>
            <a:r>
              <a:rPr lang="zh-CN" altLang="en-US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</a:t>
            </a:r>
            <a:r>
              <a:rPr lang="en-US" altLang="zh-CN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element-ui</a:t>
            </a:r>
            <a:r>
              <a:rPr lang="zh-CN" altLang="en-US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</a:t>
            </a:r>
            <a:r>
              <a:rPr lang="en-US" altLang="zh-CN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axios</a:t>
            </a:r>
            <a:r>
              <a:rPr lang="zh-CN" altLang="en-US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；</a:t>
            </a:r>
            <a:endParaRPr lang="zh-CN" altLang="en-US" sz="9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Java</a:t>
            </a:r>
            <a:r>
              <a:rPr lang="zh-CN" altLang="en-US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、spring-boot-starter-web、mybatis-spring-boot-starter</a:t>
            </a:r>
            <a:endParaRPr lang="zh-CN" altLang="en-US" sz="9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矩形 57"/>
          <p:cNvSpPr>
            <a:spLocks noChangeArrowheads="1"/>
          </p:cNvSpPr>
          <p:nvPr/>
        </p:nvSpPr>
        <p:spPr bwMode="auto">
          <a:xfrm>
            <a:off x="5750753" y="2253569"/>
            <a:ext cx="1330245" cy="2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部署的流程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40"/>
          <p:cNvSpPr txBox="1"/>
          <p:nvPr/>
        </p:nvSpPr>
        <p:spPr>
          <a:xfrm>
            <a:off x="5474335" y="2447925"/>
            <a:ext cx="1873250" cy="1105535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前后端先分别搭建出基础框架，然后前后端分离分别实现对应的页面与功能代码、</a:t>
            </a:r>
            <a:r>
              <a:rPr lang="zh-CN" altLang="en-US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数据库。最后将前后端代码进行交互整合，在服务器配置好后将代码放入</a:t>
            </a:r>
            <a:r>
              <a:rPr lang="zh-CN" altLang="en-US" sz="900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服务器。</a:t>
            </a:r>
            <a:endParaRPr lang="zh-CN" altLang="en-US" sz="900" noProof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04315">
            <a:off x="-1534324" y="-1977383"/>
            <a:ext cx="8960556" cy="50403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88566">
            <a:off x="-958275" y="-1041304"/>
            <a:ext cx="8960556" cy="50403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04315">
            <a:off x="-1269392" y="-843297"/>
            <a:ext cx="8960556" cy="50403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88566">
            <a:off x="-693343" y="92783"/>
            <a:ext cx="8960556" cy="5040313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6640105" y="2016114"/>
            <a:ext cx="1440120" cy="1440120"/>
          </a:xfrm>
          <a:prstGeom prst="ellipse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01953" y="3599611"/>
            <a:ext cx="71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</a:t>
            </a:r>
            <a:endParaRPr lang="zh-CN" altLang="en-US" spc="3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72891" y="3967897"/>
            <a:ext cx="5613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4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447590" y="28797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800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测试工作安排</a:t>
            </a:r>
            <a:endParaRPr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Oval 3"/>
          <p:cNvSpPr/>
          <p:nvPr/>
        </p:nvSpPr>
        <p:spPr bwMode="auto">
          <a:xfrm>
            <a:off x="3948945" y="2910282"/>
            <a:ext cx="1161177" cy="1155943"/>
          </a:xfrm>
          <a:prstGeom prst="ellipse">
            <a:avLst/>
          </a:prstGeom>
          <a:solidFill>
            <a:srgbClr val="17B59E"/>
          </a:solidFill>
          <a:ln w="57150">
            <a:solidFill>
              <a:schemeClr val="bg1"/>
            </a:solidFill>
            <a:round/>
          </a:ln>
        </p:spPr>
        <p:txBody>
          <a:bodyPr vert="horz" wrap="square" lIns="89855" tIns="44928" rIns="89855" bIns="44928" numCol="1" rtlCol="0" anchor="t" anchorCtr="0" compatLnSpc="1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3" name="Freeform 16"/>
          <p:cNvSpPr>
            <a:spLocks noEditPoints="1"/>
          </p:cNvSpPr>
          <p:nvPr/>
        </p:nvSpPr>
        <p:spPr bwMode="auto">
          <a:xfrm>
            <a:off x="4229116" y="3143206"/>
            <a:ext cx="600835" cy="690092"/>
          </a:xfrm>
          <a:custGeom>
            <a:avLst/>
            <a:gdLst>
              <a:gd name="T0" fmla="*/ 396 w 792"/>
              <a:gd name="T1" fmla="*/ 85 h 914"/>
              <a:gd name="T2" fmla="*/ 395 w 792"/>
              <a:gd name="T3" fmla="*/ 10 h 914"/>
              <a:gd name="T4" fmla="*/ 547 w 792"/>
              <a:gd name="T5" fmla="*/ 166 h 914"/>
              <a:gd name="T6" fmla="*/ 615 w 792"/>
              <a:gd name="T7" fmla="*/ 329 h 914"/>
              <a:gd name="T8" fmla="*/ 626 w 792"/>
              <a:gd name="T9" fmla="*/ 424 h 914"/>
              <a:gd name="T10" fmla="*/ 573 w 792"/>
              <a:gd name="T11" fmla="*/ 499 h 914"/>
              <a:gd name="T12" fmla="*/ 567 w 792"/>
              <a:gd name="T13" fmla="*/ 668 h 914"/>
              <a:gd name="T14" fmla="*/ 763 w 792"/>
              <a:gd name="T15" fmla="*/ 914 h 914"/>
              <a:gd name="T16" fmla="*/ 395 w 792"/>
              <a:gd name="T17" fmla="*/ 847 h 914"/>
              <a:gd name="T18" fmla="*/ 453 w 792"/>
              <a:gd name="T19" fmla="*/ 775 h 914"/>
              <a:gd name="T20" fmla="*/ 574 w 792"/>
              <a:gd name="T21" fmla="*/ 699 h 914"/>
              <a:gd name="T22" fmla="*/ 399 w 792"/>
              <a:gd name="T23" fmla="*/ 820 h 914"/>
              <a:gd name="T24" fmla="*/ 395 w 792"/>
              <a:gd name="T25" fmla="*/ 786 h 914"/>
              <a:gd name="T26" fmla="*/ 518 w 792"/>
              <a:gd name="T27" fmla="*/ 665 h 914"/>
              <a:gd name="T28" fmla="*/ 396 w 792"/>
              <a:gd name="T29" fmla="*/ 629 h 914"/>
              <a:gd name="T30" fmla="*/ 395 w 792"/>
              <a:gd name="T31" fmla="*/ 604 h 914"/>
              <a:gd name="T32" fmla="*/ 556 w 792"/>
              <a:gd name="T33" fmla="*/ 480 h 914"/>
              <a:gd name="T34" fmla="*/ 595 w 792"/>
              <a:gd name="T35" fmla="*/ 343 h 914"/>
              <a:gd name="T36" fmla="*/ 531 w 792"/>
              <a:gd name="T37" fmla="*/ 440 h 914"/>
              <a:gd name="T38" fmla="*/ 550 w 792"/>
              <a:gd name="T39" fmla="*/ 336 h 914"/>
              <a:gd name="T40" fmla="*/ 529 w 792"/>
              <a:gd name="T41" fmla="*/ 238 h 914"/>
              <a:gd name="T42" fmla="*/ 475 w 792"/>
              <a:gd name="T43" fmla="*/ 217 h 914"/>
              <a:gd name="T44" fmla="*/ 395 w 792"/>
              <a:gd name="T45" fmla="*/ 82 h 914"/>
              <a:gd name="T46" fmla="*/ 3 w 792"/>
              <a:gd name="T47" fmla="*/ 836 h 914"/>
              <a:gd name="T48" fmla="*/ 285 w 792"/>
              <a:gd name="T49" fmla="*/ 588 h 914"/>
              <a:gd name="T50" fmla="*/ 188 w 792"/>
              <a:gd name="T51" fmla="*/ 475 h 914"/>
              <a:gd name="T52" fmla="*/ 165 w 792"/>
              <a:gd name="T53" fmla="*/ 367 h 914"/>
              <a:gd name="T54" fmla="*/ 176 w 792"/>
              <a:gd name="T55" fmla="*/ 318 h 914"/>
              <a:gd name="T56" fmla="*/ 246 w 792"/>
              <a:gd name="T57" fmla="*/ 69 h 914"/>
              <a:gd name="T58" fmla="*/ 263 w 792"/>
              <a:gd name="T59" fmla="*/ 53 h 914"/>
              <a:gd name="T60" fmla="*/ 395 w 792"/>
              <a:gd name="T61" fmla="*/ 243 h 914"/>
              <a:gd name="T62" fmla="*/ 264 w 792"/>
              <a:gd name="T63" fmla="*/ 238 h 914"/>
              <a:gd name="T64" fmla="*/ 244 w 792"/>
              <a:gd name="T65" fmla="*/ 342 h 914"/>
              <a:gd name="T66" fmla="*/ 236 w 792"/>
              <a:gd name="T67" fmla="*/ 420 h 914"/>
              <a:gd name="T68" fmla="*/ 195 w 792"/>
              <a:gd name="T69" fmla="*/ 344 h 914"/>
              <a:gd name="T70" fmla="*/ 395 w 792"/>
              <a:gd name="T71" fmla="*/ 604 h 914"/>
              <a:gd name="T72" fmla="*/ 311 w 792"/>
              <a:gd name="T73" fmla="*/ 606 h 914"/>
              <a:gd name="T74" fmla="*/ 395 w 792"/>
              <a:gd name="T75" fmla="*/ 786 h 914"/>
              <a:gd name="T76" fmla="*/ 268 w 792"/>
              <a:gd name="T77" fmla="*/ 674 h 914"/>
              <a:gd name="T78" fmla="*/ 215 w 792"/>
              <a:gd name="T79" fmla="*/ 696 h 914"/>
              <a:gd name="T80" fmla="*/ 340 w 792"/>
              <a:gd name="T81" fmla="*/ 783 h 914"/>
              <a:gd name="T82" fmla="*/ 395 w 792"/>
              <a:gd name="T83" fmla="*/ 914 h 914"/>
              <a:gd name="T84" fmla="*/ 395 w 792"/>
              <a:gd name="T85" fmla="*/ 50 h 914"/>
              <a:gd name="T86" fmla="*/ 360 w 792"/>
              <a:gd name="T87" fmla="*/ 17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92" h="914">
                <a:moveTo>
                  <a:pt x="395" y="82"/>
                </a:moveTo>
                <a:cubicBezTo>
                  <a:pt x="395" y="83"/>
                  <a:pt x="395" y="84"/>
                  <a:pt x="396" y="85"/>
                </a:cubicBezTo>
                <a:cubicBezTo>
                  <a:pt x="402" y="73"/>
                  <a:pt x="401" y="61"/>
                  <a:pt x="395" y="50"/>
                </a:cubicBezTo>
                <a:cubicBezTo>
                  <a:pt x="395" y="10"/>
                  <a:pt x="395" y="10"/>
                  <a:pt x="395" y="10"/>
                </a:cubicBezTo>
                <a:cubicBezTo>
                  <a:pt x="483" y="0"/>
                  <a:pt x="549" y="69"/>
                  <a:pt x="521" y="140"/>
                </a:cubicBezTo>
                <a:cubicBezTo>
                  <a:pt x="531" y="148"/>
                  <a:pt x="540" y="157"/>
                  <a:pt x="547" y="166"/>
                </a:cubicBezTo>
                <a:cubicBezTo>
                  <a:pt x="582" y="207"/>
                  <a:pt x="608" y="265"/>
                  <a:pt x="615" y="329"/>
                </a:cubicBezTo>
                <a:cubicBezTo>
                  <a:pt x="615" y="329"/>
                  <a:pt x="615" y="329"/>
                  <a:pt x="615" y="329"/>
                </a:cubicBezTo>
                <a:cubicBezTo>
                  <a:pt x="621" y="340"/>
                  <a:pt x="625" y="353"/>
                  <a:pt x="627" y="367"/>
                </a:cubicBezTo>
                <a:cubicBezTo>
                  <a:pt x="630" y="385"/>
                  <a:pt x="630" y="406"/>
                  <a:pt x="626" y="424"/>
                </a:cubicBezTo>
                <a:cubicBezTo>
                  <a:pt x="622" y="444"/>
                  <a:pt x="615" y="462"/>
                  <a:pt x="604" y="475"/>
                </a:cubicBezTo>
                <a:cubicBezTo>
                  <a:pt x="596" y="486"/>
                  <a:pt x="585" y="495"/>
                  <a:pt x="573" y="499"/>
                </a:cubicBezTo>
                <a:cubicBezTo>
                  <a:pt x="557" y="535"/>
                  <a:pt x="535" y="566"/>
                  <a:pt x="507" y="588"/>
                </a:cubicBezTo>
                <a:cubicBezTo>
                  <a:pt x="511" y="623"/>
                  <a:pt x="525" y="651"/>
                  <a:pt x="567" y="668"/>
                </a:cubicBezTo>
                <a:cubicBezTo>
                  <a:pt x="661" y="708"/>
                  <a:pt x="792" y="718"/>
                  <a:pt x="790" y="836"/>
                </a:cubicBezTo>
                <a:cubicBezTo>
                  <a:pt x="789" y="861"/>
                  <a:pt x="779" y="888"/>
                  <a:pt x="763" y="914"/>
                </a:cubicBezTo>
                <a:cubicBezTo>
                  <a:pt x="395" y="914"/>
                  <a:pt x="395" y="914"/>
                  <a:pt x="395" y="914"/>
                </a:cubicBezTo>
                <a:cubicBezTo>
                  <a:pt x="395" y="847"/>
                  <a:pt x="395" y="847"/>
                  <a:pt x="395" y="847"/>
                </a:cubicBezTo>
                <a:cubicBezTo>
                  <a:pt x="396" y="851"/>
                  <a:pt x="397" y="856"/>
                  <a:pt x="397" y="860"/>
                </a:cubicBezTo>
                <a:cubicBezTo>
                  <a:pt x="401" y="837"/>
                  <a:pt x="430" y="790"/>
                  <a:pt x="453" y="775"/>
                </a:cubicBezTo>
                <a:cubicBezTo>
                  <a:pt x="479" y="790"/>
                  <a:pt x="489" y="819"/>
                  <a:pt x="504" y="838"/>
                </a:cubicBezTo>
                <a:cubicBezTo>
                  <a:pt x="531" y="811"/>
                  <a:pt x="557" y="741"/>
                  <a:pt x="574" y="699"/>
                </a:cubicBezTo>
                <a:cubicBezTo>
                  <a:pt x="558" y="695"/>
                  <a:pt x="544" y="687"/>
                  <a:pt x="532" y="677"/>
                </a:cubicBezTo>
                <a:cubicBezTo>
                  <a:pt x="485" y="727"/>
                  <a:pt x="439" y="766"/>
                  <a:pt x="399" y="820"/>
                </a:cubicBezTo>
                <a:cubicBezTo>
                  <a:pt x="398" y="818"/>
                  <a:pt x="396" y="817"/>
                  <a:pt x="395" y="816"/>
                </a:cubicBezTo>
                <a:cubicBezTo>
                  <a:pt x="395" y="786"/>
                  <a:pt x="395" y="786"/>
                  <a:pt x="395" y="786"/>
                </a:cubicBezTo>
                <a:cubicBezTo>
                  <a:pt x="396" y="787"/>
                  <a:pt x="397" y="788"/>
                  <a:pt x="399" y="789"/>
                </a:cubicBezTo>
                <a:cubicBezTo>
                  <a:pt x="433" y="752"/>
                  <a:pt x="467" y="728"/>
                  <a:pt x="518" y="665"/>
                </a:cubicBezTo>
                <a:cubicBezTo>
                  <a:pt x="501" y="648"/>
                  <a:pt x="490" y="626"/>
                  <a:pt x="484" y="605"/>
                </a:cubicBezTo>
                <a:cubicBezTo>
                  <a:pt x="458" y="620"/>
                  <a:pt x="429" y="629"/>
                  <a:pt x="396" y="629"/>
                </a:cubicBezTo>
                <a:cubicBezTo>
                  <a:pt x="395" y="629"/>
                  <a:pt x="395" y="629"/>
                  <a:pt x="395" y="629"/>
                </a:cubicBezTo>
                <a:cubicBezTo>
                  <a:pt x="395" y="604"/>
                  <a:pt x="395" y="604"/>
                  <a:pt x="395" y="604"/>
                </a:cubicBezTo>
                <a:cubicBezTo>
                  <a:pt x="395" y="604"/>
                  <a:pt x="396" y="604"/>
                  <a:pt x="396" y="604"/>
                </a:cubicBezTo>
                <a:cubicBezTo>
                  <a:pt x="471" y="604"/>
                  <a:pt x="526" y="551"/>
                  <a:pt x="556" y="480"/>
                </a:cubicBezTo>
                <a:cubicBezTo>
                  <a:pt x="600" y="472"/>
                  <a:pt x="618" y="391"/>
                  <a:pt x="597" y="344"/>
                </a:cubicBezTo>
                <a:cubicBezTo>
                  <a:pt x="596" y="343"/>
                  <a:pt x="596" y="343"/>
                  <a:pt x="595" y="343"/>
                </a:cubicBezTo>
                <a:cubicBezTo>
                  <a:pt x="566" y="324"/>
                  <a:pt x="557" y="411"/>
                  <a:pt x="557" y="420"/>
                </a:cubicBezTo>
                <a:cubicBezTo>
                  <a:pt x="556" y="451"/>
                  <a:pt x="523" y="461"/>
                  <a:pt x="531" y="440"/>
                </a:cubicBezTo>
                <a:cubicBezTo>
                  <a:pt x="538" y="418"/>
                  <a:pt x="548" y="385"/>
                  <a:pt x="549" y="342"/>
                </a:cubicBezTo>
                <a:cubicBezTo>
                  <a:pt x="549" y="340"/>
                  <a:pt x="550" y="338"/>
                  <a:pt x="550" y="336"/>
                </a:cubicBezTo>
                <a:cubicBezTo>
                  <a:pt x="550" y="304"/>
                  <a:pt x="543" y="271"/>
                  <a:pt x="530" y="239"/>
                </a:cubicBezTo>
                <a:cubicBezTo>
                  <a:pt x="530" y="239"/>
                  <a:pt x="530" y="239"/>
                  <a:pt x="529" y="238"/>
                </a:cubicBezTo>
                <a:cubicBezTo>
                  <a:pt x="516" y="219"/>
                  <a:pt x="507" y="209"/>
                  <a:pt x="476" y="217"/>
                </a:cubicBezTo>
                <a:cubicBezTo>
                  <a:pt x="475" y="217"/>
                  <a:pt x="475" y="217"/>
                  <a:pt x="475" y="217"/>
                </a:cubicBezTo>
                <a:cubicBezTo>
                  <a:pt x="445" y="231"/>
                  <a:pt x="419" y="239"/>
                  <a:pt x="395" y="243"/>
                </a:cubicBezTo>
                <a:lnTo>
                  <a:pt x="395" y="82"/>
                </a:lnTo>
                <a:close/>
                <a:moveTo>
                  <a:pt x="29" y="914"/>
                </a:moveTo>
                <a:cubicBezTo>
                  <a:pt x="14" y="888"/>
                  <a:pt x="3" y="861"/>
                  <a:pt x="3" y="836"/>
                </a:cubicBezTo>
                <a:cubicBezTo>
                  <a:pt x="0" y="718"/>
                  <a:pt x="132" y="708"/>
                  <a:pt x="226" y="668"/>
                </a:cubicBezTo>
                <a:cubicBezTo>
                  <a:pt x="267" y="651"/>
                  <a:pt x="282" y="623"/>
                  <a:pt x="285" y="588"/>
                </a:cubicBezTo>
                <a:cubicBezTo>
                  <a:pt x="257" y="566"/>
                  <a:pt x="235" y="535"/>
                  <a:pt x="219" y="499"/>
                </a:cubicBezTo>
                <a:cubicBezTo>
                  <a:pt x="207" y="495"/>
                  <a:pt x="197" y="486"/>
                  <a:pt x="188" y="475"/>
                </a:cubicBezTo>
                <a:cubicBezTo>
                  <a:pt x="178" y="462"/>
                  <a:pt x="170" y="444"/>
                  <a:pt x="166" y="424"/>
                </a:cubicBezTo>
                <a:cubicBezTo>
                  <a:pt x="163" y="406"/>
                  <a:pt x="162" y="385"/>
                  <a:pt x="165" y="367"/>
                </a:cubicBezTo>
                <a:cubicBezTo>
                  <a:pt x="167" y="354"/>
                  <a:pt x="171" y="341"/>
                  <a:pt x="176" y="330"/>
                </a:cubicBezTo>
                <a:cubicBezTo>
                  <a:pt x="176" y="327"/>
                  <a:pt x="176" y="323"/>
                  <a:pt x="176" y="318"/>
                </a:cubicBezTo>
                <a:cubicBezTo>
                  <a:pt x="180" y="263"/>
                  <a:pt x="205" y="208"/>
                  <a:pt x="240" y="168"/>
                </a:cubicBezTo>
                <a:cubicBezTo>
                  <a:pt x="230" y="138"/>
                  <a:pt x="232" y="103"/>
                  <a:pt x="246" y="69"/>
                </a:cubicBezTo>
                <a:cubicBezTo>
                  <a:pt x="258" y="99"/>
                  <a:pt x="267" y="119"/>
                  <a:pt x="296" y="118"/>
                </a:cubicBezTo>
                <a:cubicBezTo>
                  <a:pt x="297" y="88"/>
                  <a:pt x="289" y="71"/>
                  <a:pt x="263" y="53"/>
                </a:cubicBezTo>
                <a:cubicBezTo>
                  <a:pt x="265" y="24"/>
                  <a:pt x="364" y="0"/>
                  <a:pt x="395" y="82"/>
                </a:cubicBezTo>
                <a:cubicBezTo>
                  <a:pt x="395" y="243"/>
                  <a:pt x="395" y="243"/>
                  <a:pt x="395" y="243"/>
                </a:cubicBezTo>
                <a:cubicBezTo>
                  <a:pt x="344" y="252"/>
                  <a:pt x="305" y="242"/>
                  <a:pt x="278" y="221"/>
                </a:cubicBezTo>
                <a:cubicBezTo>
                  <a:pt x="273" y="226"/>
                  <a:pt x="268" y="231"/>
                  <a:pt x="264" y="238"/>
                </a:cubicBezTo>
                <a:cubicBezTo>
                  <a:pt x="250" y="270"/>
                  <a:pt x="242" y="306"/>
                  <a:pt x="243" y="339"/>
                </a:cubicBezTo>
                <a:cubicBezTo>
                  <a:pt x="243" y="340"/>
                  <a:pt x="244" y="341"/>
                  <a:pt x="244" y="342"/>
                </a:cubicBezTo>
                <a:cubicBezTo>
                  <a:pt x="245" y="385"/>
                  <a:pt x="255" y="418"/>
                  <a:pt x="262" y="440"/>
                </a:cubicBezTo>
                <a:cubicBezTo>
                  <a:pt x="270" y="461"/>
                  <a:pt x="237" y="451"/>
                  <a:pt x="236" y="420"/>
                </a:cubicBezTo>
                <a:cubicBezTo>
                  <a:pt x="236" y="411"/>
                  <a:pt x="227" y="324"/>
                  <a:pt x="198" y="343"/>
                </a:cubicBezTo>
                <a:cubicBezTo>
                  <a:pt x="197" y="343"/>
                  <a:pt x="196" y="344"/>
                  <a:pt x="195" y="344"/>
                </a:cubicBezTo>
                <a:cubicBezTo>
                  <a:pt x="174" y="392"/>
                  <a:pt x="192" y="473"/>
                  <a:pt x="236" y="480"/>
                </a:cubicBezTo>
                <a:cubicBezTo>
                  <a:pt x="266" y="550"/>
                  <a:pt x="320" y="603"/>
                  <a:pt x="395" y="604"/>
                </a:cubicBezTo>
                <a:cubicBezTo>
                  <a:pt x="395" y="629"/>
                  <a:pt x="395" y="629"/>
                  <a:pt x="395" y="629"/>
                </a:cubicBezTo>
                <a:cubicBezTo>
                  <a:pt x="364" y="629"/>
                  <a:pt x="336" y="621"/>
                  <a:pt x="311" y="606"/>
                </a:cubicBezTo>
                <a:cubicBezTo>
                  <a:pt x="305" y="624"/>
                  <a:pt x="294" y="641"/>
                  <a:pt x="280" y="657"/>
                </a:cubicBezTo>
                <a:cubicBezTo>
                  <a:pt x="328" y="725"/>
                  <a:pt x="365" y="766"/>
                  <a:pt x="395" y="786"/>
                </a:cubicBezTo>
                <a:cubicBezTo>
                  <a:pt x="395" y="816"/>
                  <a:pt x="395" y="816"/>
                  <a:pt x="395" y="816"/>
                </a:cubicBezTo>
                <a:cubicBezTo>
                  <a:pt x="357" y="783"/>
                  <a:pt x="300" y="719"/>
                  <a:pt x="268" y="674"/>
                </a:cubicBezTo>
                <a:cubicBezTo>
                  <a:pt x="267" y="673"/>
                  <a:pt x="267" y="671"/>
                  <a:pt x="266" y="669"/>
                </a:cubicBezTo>
                <a:cubicBezTo>
                  <a:pt x="251" y="682"/>
                  <a:pt x="233" y="692"/>
                  <a:pt x="215" y="696"/>
                </a:cubicBezTo>
                <a:cubicBezTo>
                  <a:pt x="229" y="754"/>
                  <a:pt x="274" y="818"/>
                  <a:pt x="291" y="839"/>
                </a:cubicBezTo>
                <a:cubicBezTo>
                  <a:pt x="307" y="818"/>
                  <a:pt x="315" y="795"/>
                  <a:pt x="340" y="783"/>
                </a:cubicBezTo>
                <a:cubicBezTo>
                  <a:pt x="351" y="794"/>
                  <a:pt x="385" y="818"/>
                  <a:pt x="395" y="847"/>
                </a:cubicBezTo>
                <a:cubicBezTo>
                  <a:pt x="395" y="914"/>
                  <a:pt x="395" y="914"/>
                  <a:pt x="395" y="914"/>
                </a:cubicBezTo>
                <a:cubicBezTo>
                  <a:pt x="29" y="914"/>
                  <a:pt x="29" y="914"/>
                  <a:pt x="29" y="914"/>
                </a:cubicBezTo>
                <a:close/>
                <a:moveTo>
                  <a:pt x="395" y="50"/>
                </a:moveTo>
                <a:cubicBezTo>
                  <a:pt x="395" y="10"/>
                  <a:pt x="395" y="10"/>
                  <a:pt x="395" y="10"/>
                </a:cubicBezTo>
                <a:cubicBezTo>
                  <a:pt x="384" y="11"/>
                  <a:pt x="372" y="13"/>
                  <a:pt x="360" y="17"/>
                </a:cubicBezTo>
                <a:cubicBezTo>
                  <a:pt x="375" y="25"/>
                  <a:pt x="388" y="37"/>
                  <a:pt x="395" y="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cxnSp>
        <p:nvCxnSpPr>
          <p:cNvPr id="4" name="Straight Connector 6"/>
          <p:cNvCxnSpPr/>
          <p:nvPr/>
        </p:nvCxnSpPr>
        <p:spPr>
          <a:xfrm>
            <a:off x="5182695" y="3488252"/>
            <a:ext cx="653162" cy="0"/>
          </a:xfrm>
          <a:prstGeom prst="line">
            <a:avLst/>
          </a:prstGeom>
          <a:ln w="19050">
            <a:solidFill>
              <a:srgbClr val="26262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0"/>
          <p:cNvCxnSpPr/>
          <p:nvPr/>
        </p:nvCxnSpPr>
        <p:spPr>
          <a:xfrm flipV="1">
            <a:off x="5835857" y="1754338"/>
            <a:ext cx="1306324" cy="1733915"/>
          </a:xfrm>
          <a:prstGeom prst="line">
            <a:avLst/>
          </a:prstGeom>
          <a:ln w="19050">
            <a:solidFill>
              <a:srgbClr val="26262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8"/>
          <p:cNvCxnSpPr/>
          <p:nvPr/>
        </p:nvCxnSpPr>
        <p:spPr>
          <a:xfrm flipH="1">
            <a:off x="3223208" y="3488252"/>
            <a:ext cx="653162" cy="0"/>
          </a:xfrm>
          <a:prstGeom prst="line">
            <a:avLst/>
          </a:prstGeom>
          <a:ln w="19050">
            <a:solidFill>
              <a:srgbClr val="1273B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19"/>
          <p:cNvCxnSpPr/>
          <p:nvPr/>
        </p:nvCxnSpPr>
        <p:spPr>
          <a:xfrm flipH="1" flipV="1">
            <a:off x="1916885" y="1754338"/>
            <a:ext cx="1306324" cy="1733915"/>
          </a:xfrm>
          <a:prstGeom prst="line">
            <a:avLst/>
          </a:prstGeom>
          <a:ln w="19050">
            <a:solidFill>
              <a:srgbClr val="1273B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/>
          <p:cNvCxnSpPr/>
          <p:nvPr/>
        </p:nvCxnSpPr>
        <p:spPr>
          <a:xfrm>
            <a:off x="5110122" y="3213578"/>
            <a:ext cx="217721" cy="0"/>
          </a:xfrm>
          <a:prstGeom prst="line">
            <a:avLst/>
          </a:prstGeom>
          <a:ln w="19050">
            <a:solidFill>
              <a:srgbClr val="1273B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2"/>
          <p:cNvCxnSpPr/>
          <p:nvPr/>
        </p:nvCxnSpPr>
        <p:spPr>
          <a:xfrm flipV="1">
            <a:off x="5327842" y="1754337"/>
            <a:ext cx="870882" cy="1459240"/>
          </a:xfrm>
          <a:prstGeom prst="line">
            <a:avLst/>
          </a:prstGeom>
          <a:ln w="19050">
            <a:solidFill>
              <a:srgbClr val="1273B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/>
          <p:cNvCxnSpPr/>
          <p:nvPr/>
        </p:nvCxnSpPr>
        <p:spPr>
          <a:xfrm flipH="1">
            <a:off x="3731224" y="3213578"/>
            <a:ext cx="217721" cy="0"/>
          </a:xfrm>
          <a:prstGeom prst="line">
            <a:avLst/>
          </a:prstGeom>
          <a:ln w="19050">
            <a:solidFill>
              <a:srgbClr val="26262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6"/>
          <p:cNvCxnSpPr/>
          <p:nvPr/>
        </p:nvCxnSpPr>
        <p:spPr>
          <a:xfrm flipH="1" flipV="1">
            <a:off x="2860340" y="1754337"/>
            <a:ext cx="870882" cy="1459240"/>
          </a:xfrm>
          <a:prstGeom prst="line">
            <a:avLst/>
          </a:prstGeom>
          <a:ln w="19050">
            <a:solidFill>
              <a:srgbClr val="26262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8"/>
          <p:cNvCxnSpPr/>
          <p:nvPr/>
        </p:nvCxnSpPr>
        <p:spPr>
          <a:xfrm flipV="1">
            <a:off x="4829956" y="1754905"/>
            <a:ext cx="280171" cy="1155943"/>
          </a:xfrm>
          <a:prstGeom prst="line">
            <a:avLst/>
          </a:prstGeom>
          <a:ln w="19050">
            <a:solidFill>
              <a:srgbClr val="26262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9"/>
          <p:cNvCxnSpPr/>
          <p:nvPr/>
        </p:nvCxnSpPr>
        <p:spPr>
          <a:xfrm flipH="1" flipV="1">
            <a:off x="3936854" y="1754905"/>
            <a:ext cx="280171" cy="1155943"/>
          </a:xfrm>
          <a:prstGeom prst="line">
            <a:avLst/>
          </a:prstGeom>
          <a:ln w="19050">
            <a:solidFill>
              <a:srgbClr val="1273B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30"/>
          <p:cNvSpPr/>
          <p:nvPr/>
        </p:nvSpPr>
        <p:spPr bwMode="auto">
          <a:xfrm>
            <a:off x="1469347" y="1008357"/>
            <a:ext cx="725736" cy="722465"/>
          </a:xfrm>
          <a:prstGeom prst="ellipse">
            <a:avLst/>
          </a:prstGeom>
          <a:noFill/>
          <a:ln w="28575">
            <a:solidFill>
              <a:srgbClr val="17B59E"/>
            </a:solidFill>
            <a:round/>
          </a:ln>
        </p:spPr>
        <p:txBody>
          <a:bodyPr vert="horz" wrap="square" lIns="89855" tIns="44928" rIns="89855" bIns="44928" numCol="1" rtlCol="0" anchor="t" anchorCtr="0" compatLnSpc="1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5" name="Freeform 24"/>
          <p:cNvSpPr>
            <a:spLocks noEditPoints="1"/>
          </p:cNvSpPr>
          <p:nvPr/>
        </p:nvSpPr>
        <p:spPr bwMode="auto">
          <a:xfrm>
            <a:off x="1650937" y="1201015"/>
            <a:ext cx="362557" cy="337148"/>
          </a:xfrm>
          <a:custGeom>
            <a:avLst/>
            <a:gdLst/>
            <a:ahLst/>
            <a:cxnLst>
              <a:cxn ang="0">
                <a:pos x="77" y="16"/>
              </a:cxn>
              <a:cxn ang="0">
                <a:pos x="77" y="21"/>
              </a:cxn>
              <a:cxn ang="0">
                <a:pos x="72" y="21"/>
              </a:cxn>
              <a:cxn ang="0">
                <a:pos x="69" y="23"/>
              </a:cxn>
              <a:cxn ang="0">
                <a:pos x="8" y="23"/>
              </a:cxn>
              <a:cxn ang="0">
                <a:pos x="5" y="21"/>
              </a:cxn>
              <a:cxn ang="0">
                <a:pos x="0" y="21"/>
              </a:cxn>
              <a:cxn ang="0">
                <a:pos x="0" y="16"/>
              </a:cxn>
              <a:cxn ang="0">
                <a:pos x="38" y="0"/>
              </a:cxn>
              <a:cxn ang="0">
                <a:pos x="77" y="16"/>
              </a:cxn>
              <a:cxn ang="0">
                <a:pos x="77" y="67"/>
              </a:cxn>
              <a:cxn ang="0">
                <a:pos x="77" y="72"/>
              </a:cxn>
              <a:cxn ang="0">
                <a:pos x="0" y="72"/>
              </a:cxn>
              <a:cxn ang="0">
                <a:pos x="0" y="67"/>
              </a:cxn>
              <a:cxn ang="0">
                <a:pos x="3" y="65"/>
              </a:cxn>
              <a:cxn ang="0">
                <a:pos x="74" y="65"/>
              </a:cxn>
              <a:cxn ang="0">
                <a:pos x="77" y="67"/>
              </a:cxn>
              <a:cxn ang="0">
                <a:pos x="20" y="26"/>
              </a:cxn>
              <a:cxn ang="0">
                <a:pos x="20" y="57"/>
              </a:cxn>
              <a:cxn ang="0">
                <a:pos x="25" y="57"/>
              </a:cxn>
              <a:cxn ang="0">
                <a:pos x="25" y="26"/>
              </a:cxn>
              <a:cxn ang="0">
                <a:pos x="36" y="26"/>
              </a:cxn>
              <a:cxn ang="0">
                <a:pos x="36" y="57"/>
              </a:cxn>
              <a:cxn ang="0">
                <a:pos x="41" y="57"/>
              </a:cxn>
              <a:cxn ang="0">
                <a:pos x="41" y="26"/>
              </a:cxn>
              <a:cxn ang="0">
                <a:pos x="51" y="26"/>
              </a:cxn>
              <a:cxn ang="0">
                <a:pos x="51" y="57"/>
              </a:cxn>
              <a:cxn ang="0">
                <a:pos x="56" y="57"/>
              </a:cxn>
              <a:cxn ang="0">
                <a:pos x="56" y="26"/>
              </a:cxn>
              <a:cxn ang="0">
                <a:pos x="67" y="26"/>
              </a:cxn>
              <a:cxn ang="0">
                <a:pos x="67" y="57"/>
              </a:cxn>
              <a:cxn ang="0">
                <a:pos x="69" y="57"/>
              </a:cxn>
              <a:cxn ang="0">
                <a:pos x="72" y="59"/>
              </a:cxn>
              <a:cxn ang="0">
                <a:pos x="72" y="62"/>
              </a:cxn>
              <a:cxn ang="0">
                <a:pos x="5" y="62"/>
              </a:cxn>
              <a:cxn ang="0">
                <a:pos x="5" y="59"/>
              </a:cxn>
              <a:cxn ang="0">
                <a:pos x="8" y="57"/>
              </a:cxn>
              <a:cxn ang="0">
                <a:pos x="10" y="57"/>
              </a:cxn>
              <a:cxn ang="0">
                <a:pos x="10" y="26"/>
              </a:cxn>
              <a:cxn ang="0">
                <a:pos x="20" y="26"/>
              </a:cxn>
            </a:cxnLst>
            <a:rect l="0" t="0" r="r" b="b"/>
            <a:pathLst>
              <a:path w="77" h="72">
                <a:moveTo>
                  <a:pt x="77" y="16"/>
                </a:moveTo>
                <a:cubicBezTo>
                  <a:pt x="77" y="21"/>
                  <a:pt x="77" y="21"/>
                  <a:pt x="77" y="21"/>
                </a:cubicBezTo>
                <a:cubicBezTo>
                  <a:pt x="72" y="21"/>
                  <a:pt x="72" y="21"/>
                  <a:pt x="72" y="21"/>
                </a:cubicBezTo>
                <a:cubicBezTo>
                  <a:pt x="72" y="22"/>
                  <a:pt x="70" y="23"/>
                  <a:pt x="69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6" y="23"/>
                  <a:pt x="5" y="22"/>
                  <a:pt x="5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6"/>
                  <a:pt x="0" y="16"/>
                  <a:pt x="0" y="16"/>
                </a:cubicBezTo>
                <a:cubicBezTo>
                  <a:pt x="38" y="0"/>
                  <a:pt x="38" y="0"/>
                  <a:pt x="38" y="0"/>
                </a:cubicBezTo>
                <a:lnTo>
                  <a:pt x="77" y="16"/>
                </a:lnTo>
                <a:close/>
                <a:moveTo>
                  <a:pt x="77" y="67"/>
                </a:moveTo>
                <a:cubicBezTo>
                  <a:pt x="77" y="72"/>
                  <a:pt x="77" y="72"/>
                  <a:pt x="77" y="7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6"/>
                  <a:pt x="1" y="65"/>
                  <a:pt x="3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6" y="65"/>
                  <a:pt x="77" y="66"/>
                  <a:pt x="77" y="67"/>
                </a:cubicBezTo>
                <a:close/>
                <a:moveTo>
                  <a:pt x="20" y="26"/>
                </a:moveTo>
                <a:cubicBezTo>
                  <a:pt x="20" y="57"/>
                  <a:pt x="20" y="57"/>
                  <a:pt x="20" y="57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26"/>
                  <a:pt x="25" y="26"/>
                  <a:pt x="25" y="26"/>
                </a:cubicBezTo>
                <a:cubicBezTo>
                  <a:pt x="36" y="26"/>
                  <a:pt x="36" y="26"/>
                  <a:pt x="36" y="26"/>
                </a:cubicBezTo>
                <a:cubicBezTo>
                  <a:pt x="36" y="57"/>
                  <a:pt x="36" y="57"/>
                  <a:pt x="36" y="57"/>
                </a:cubicBezTo>
                <a:cubicBezTo>
                  <a:pt x="41" y="57"/>
                  <a:pt x="41" y="57"/>
                  <a:pt x="41" y="57"/>
                </a:cubicBezTo>
                <a:cubicBezTo>
                  <a:pt x="41" y="26"/>
                  <a:pt x="41" y="26"/>
                  <a:pt x="41" y="26"/>
                </a:cubicBezTo>
                <a:cubicBezTo>
                  <a:pt x="51" y="26"/>
                  <a:pt x="51" y="26"/>
                  <a:pt x="51" y="26"/>
                </a:cubicBezTo>
                <a:cubicBezTo>
                  <a:pt x="51" y="57"/>
                  <a:pt x="51" y="57"/>
                  <a:pt x="51" y="57"/>
                </a:cubicBezTo>
                <a:cubicBezTo>
                  <a:pt x="56" y="57"/>
                  <a:pt x="56" y="57"/>
                  <a:pt x="56" y="57"/>
                </a:cubicBezTo>
                <a:cubicBezTo>
                  <a:pt x="56" y="26"/>
                  <a:pt x="56" y="26"/>
                  <a:pt x="56" y="26"/>
                </a:cubicBezTo>
                <a:cubicBezTo>
                  <a:pt x="67" y="26"/>
                  <a:pt x="67" y="26"/>
                  <a:pt x="67" y="26"/>
                </a:cubicBezTo>
                <a:cubicBezTo>
                  <a:pt x="67" y="57"/>
                  <a:pt x="67" y="57"/>
                  <a:pt x="67" y="57"/>
                </a:cubicBezTo>
                <a:cubicBezTo>
                  <a:pt x="69" y="57"/>
                  <a:pt x="69" y="57"/>
                  <a:pt x="69" y="57"/>
                </a:cubicBezTo>
                <a:cubicBezTo>
                  <a:pt x="70" y="57"/>
                  <a:pt x="72" y="58"/>
                  <a:pt x="72" y="59"/>
                </a:cubicBezTo>
                <a:cubicBezTo>
                  <a:pt x="72" y="62"/>
                  <a:pt x="72" y="62"/>
                  <a:pt x="72" y="62"/>
                </a:cubicBezTo>
                <a:cubicBezTo>
                  <a:pt x="5" y="62"/>
                  <a:pt x="5" y="62"/>
                  <a:pt x="5" y="62"/>
                </a:cubicBezTo>
                <a:cubicBezTo>
                  <a:pt x="5" y="59"/>
                  <a:pt x="5" y="59"/>
                  <a:pt x="5" y="59"/>
                </a:cubicBezTo>
                <a:cubicBezTo>
                  <a:pt x="5" y="58"/>
                  <a:pt x="6" y="57"/>
                  <a:pt x="8" y="57"/>
                </a:cubicBezTo>
                <a:cubicBezTo>
                  <a:pt x="10" y="57"/>
                  <a:pt x="10" y="57"/>
                  <a:pt x="10" y="57"/>
                </a:cubicBezTo>
                <a:cubicBezTo>
                  <a:pt x="10" y="26"/>
                  <a:pt x="10" y="26"/>
                  <a:pt x="10" y="26"/>
                </a:cubicBezTo>
                <a:lnTo>
                  <a:pt x="20" y="26"/>
                </a:lnTo>
                <a:close/>
              </a:path>
            </a:pathLst>
          </a:custGeom>
          <a:solidFill>
            <a:srgbClr val="17B59E"/>
          </a:solidFill>
          <a:ln w="9525">
            <a:solidFill>
              <a:srgbClr val="1273B8"/>
            </a:solidFill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6" name="Oval 35"/>
          <p:cNvSpPr/>
          <p:nvPr/>
        </p:nvSpPr>
        <p:spPr bwMode="auto">
          <a:xfrm>
            <a:off x="2424899" y="1008357"/>
            <a:ext cx="725736" cy="722465"/>
          </a:xfrm>
          <a:prstGeom prst="ellipse">
            <a:avLst/>
          </a:prstGeom>
          <a:noFill/>
          <a:ln w="28575">
            <a:solidFill>
              <a:srgbClr val="17B59E"/>
            </a:solidFill>
            <a:round/>
          </a:ln>
        </p:spPr>
        <p:txBody>
          <a:bodyPr vert="horz" wrap="square" lIns="89855" tIns="44928" rIns="89855" bIns="44928" numCol="1" rtlCol="0" anchor="t" anchorCtr="0" compatLnSpc="1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7" name="Freeform 101"/>
          <p:cNvSpPr>
            <a:spLocks noEditPoints="1"/>
          </p:cNvSpPr>
          <p:nvPr/>
        </p:nvSpPr>
        <p:spPr bwMode="auto">
          <a:xfrm>
            <a:off x="2529368" y="1197249"/>
            <a:ext cx="516801" cy="340914"/>
          </a:xfrm>
          <a:custGeom>
            <a:avLst/>
            <a:gdLst/>
            <a:ahLst/>
            <a:cxnLst>
              <a:cxn ang="0">
                <a:pos x="77" y="43"/>
              </a:cxn>
              <a:cxn ang="0">
                <a:pos x="77" y="47"/>
              </a:cxn>
              <a:cxn ang="0">
                <a:pos x="70" y="51"/>
              </a:cxn>
              <a:cxn ang="0">
                <a:pos x="6" y="51"/>
              </a:cxn>
              <a:cxn ang="0">
                <a:pos x="0" y="47"/>
              </a:cxn>
              <a:cxn ang="0">
                <a:pos x="0" y="43"/>
              </a:cxn>
              <a:cxn ang="0">
                <a:pos x="6" y="43"/>
              </a:cxn>
              <a:cxn ang="0">
                <a:pos x="70" y="43"/>
              </a:cxn>
              <a:cxn ang="0">
                <a:pos x="77" y="43"/>
              </a:cxn>
              <a:cxn ang="0">
                <a:pos x="10" y="34"/>
              </a:cxn>
              <a:cxn ang="0">
                <a:pos x="10" y="6"/>
              </a:cxn>
              <a:cxn ang="0">
                <a:pos x="16" y="0"/>
              </a:cxn>
              <a:cxn ang="0">
                <a:pos x="60" y="0"/>
              </a:cxn>
              <a:cxn ang="0">
                <a:pos x="67" y="6"/>
              </a:cxn>
              <a:cxn ang="0">
                <a:pos x="67" y="34"/>
              </a:cxn>
              <a:cxn ang="0">
                <a:pos x="60" y="41"/>
              </a:cxn>
              <a:cxn ang="0">
                <a:pos x="16" y="41"/>
              </a:cxn>
              <a:cxn ang="0">
                <a:pos x="10" y="34"/>
              </a:cxn>
              <a:cxn ang="0">
                <a:pos x="15" y="34"/>
              </a:cxn>
              <a:cxn ang="0">
                <a:pos x="16" y="36"/>
              </a:cxn>
              <a:cxn ang="0">
                <a:pos x="60" y="36"/>
              </a:cxn>
              <a:cxn ang="0">
                <a:pos x="61" y="34"/>
              </a:cxn>
              <a:cxn ang="0">
                <a:pos x="61" y="6"/>
              </a:cxn>
              <a:cxn ang="0">
                <a:pos x="60" y="5"/>
              </a:cxn>
              <a:cxn ang="0">
                <a:pos x="16" y="5"/>
              </a:cxn>
              <a:cxn ang="0">
                <a:pos x="15" y="6"/>
              </a:cxn>
              <a:cxn ang="0">
                <a:pos x="15" y="34"/>
              </a:cxn>
              <a:cxn ang="0">
                <a:pos x="42" y="47"/>
              </a:cxn>
              <a:cxn ang="0">
                <a:pos x="42" y="46"/>
              </a:cxn>
              <a:cxn ang="0">
                <a:pos x="35" y="46"/>
              </a:cxn>
              <a:cxn ang="0">
                <a:pos x="34" y="47"/>
              </a:cxn>
              <a:cxn ang="0">
                <a:pos x="35" y="47"/>
              </a:cxn>
              <a:cxn ang="0">
                <a:pos x="42" y="47"/>
              </a:cxn>
              <a:cxn ang="0">
                <a:pos x="42" y="47"/>
              </a:cxn>
            </a:cxnLst>
            <a:rect l="0" t="0" r="r" b="b"/>
            <a:pathLst>
              <a:path w="77" h="51">
                <a:moveTo>
                  <a:pt x="77" y="43"/>
                </a:moveTo>
                <a:cubicBezTo>
                  <a:pt x="77" y="47"/>
                  <a:pt x="77" y="47"/>
                  <a:pt x="77" y="47"/>
                </a:cubicBezTo>
                <a:cubicBezTo>
                  <a:pt x="77" y="49"/>
                  <a:pt x="74" y="51"/>
                  <a:pt x="70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3" y="51"/>
                  <a:pt x="0" y="49"/>
                  <a:pt x="0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70" y="43"/>
                  <a:pt x="70" y="43"/>
                  <a:pt x="70" y="43"/>
                </a:cubicBezTo>
                <a:lnTo>
                  <a:pt x="77" y="43"/>
                </a:lnTo>
                <a:close/>
                <a:moveTo>
                  <a:pt x="10" y="34"/>
                </a:moveTo>
                <a:cubicBezTo>
                  <a:pt x="10" y="6"/>
                  <a:pt x="10" y="6"/>
                  <a:pt x="10" y="6"/>
                </a:cubicBezTo>
                <a:cubicBezTo>
                  <a:pt x="10" y="2"/>
                  <a:pt x="13" y="0"/>
                  <a:pt x="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7" y="2"/>
                  <a:pt x="67" y="6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8"/>
                  <a:pt x="64" y="41"/>
                  <a:pt x="6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3" y="41"/>
                  <a:pt x="10" y="38"/>
                  <a:pt x="10" y="34"/>
                </a:cubicBezTo>
                <a:close/>
                <a:moveTo>
                  <a:pt x="15" y="34"/>
                </a:moveTo>
                <a:cubicBezTo>
                  <a:pt x="15" y="35"/>
                  <a:pt x="16" y="36"/>
                  <a:pt x="1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1" y="36"/>
                  <a:pt x="61" y="35"/>
                  <a:pt x="61" y="3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5"/>
                  <a:pt x="61" y="5"/>
                  <a:pt x="6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lnTo>
                  <a:pt x="15" y="34"/>
                </a:lnTo>
                <a:close/>
                <a:moveTo>
                  <a:pt x="42" y="47"/>
                </a:moveTo>
                <a:cubicBezTo>
                  <a:pt x="42" y="46"/>
                  <a:pt x="42" y="46"/>
                  <a:pt x="42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6"/>
                  <a:pt x="34" y="47"/>
                </a:cubicBezTo>
                <a:cubicBezTo>
                  <a:pt x="34" y="47"/>
                  <a:pt x="35" y="47"/>
                  <a:pt x="35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lose/>
              </a:path>
            </a:pathLst>
          </a:custGeom>
          <a:solidFill>
            <a:srgbClr val="17B59E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8" name="Oval 33"/>
          <p:cNvSpPr/>
          <p:nvPr/>
        </p:nvSpPr>
        <p:spPr bwMode="auto">
          <a:xfrm>
            <a:off x="4783540" y="1008357"/>
            <a:ext cx="725736" cy="722465"/>
          </a:xfrm>
          <a:prstGeom prst="ellipse">
            <a:avLst/>
          </a:prstGeom>
          <a:noFill/>
          <a:ln w="28575">
            <a:solidFill>
              <a:srgbClr val="17B59E"/>
            </a:solidFill>
            <a:round/>
          </a:ln>
        </p:spPr>
        <p:txBody>
          <a:bodyPr vert="horz" wrap="square" lIns="89855" tIns="44928" rIns="89855" bIns="44928" numCol="1" rtlCol="0" anchor="t" anchorCtr="0" compatLnSpc="1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19" name="Freeform 181"/>
          <p:cNvSpPr/>
          <p:nvPr/>
        </p:nvSpPr>
        <p:spPr bwMode="auto">
          <a:xfrm>
            <a:off x="5017662" y="1126160"/>
            <a:ext cx="257493" cy="483090"/>
          </a:xfrm>
          <a:custGeom>
            <a:avLst/>
            <a:gdLst/>
            <a:ahLst/>
            <a:cxnLst>
              <a:cxn ang="0">
                <a:pos x="22" y="60"/>
              </a:cxn>
              <a:cxn ang="0">
                <a:pos x="22" y="67"/>
              </a:cxn>
              <a:cxn ang="0">
                <a:pos x="21" y="68"/>
              </a:cxn>
              <a:cxn ang="0">
                <a:pos x="16" y="68"/>
              </a:cxn>
              <a:cxn ang="0">
                <a:pos x="15" y="67"/>
              </a:cxn>
              <a:cxn ang="0">
                <a:pos x="15" y="60"/>
              </a:cxn>
              <a:cxn ang="0">
                <a:pos x="1" y="53"/>
              </a:cxn>
              <a:cxn ang="0">
                <a:pos x="1" y="52"/>
              </a:cxn>
              <a:cxn ang="0">
                <a:pos x="5" y="46"/>
              </a:cxn>
              <a:cxn ang="0">
                <a:pos x="6" y="46"/>
              </a:cxn>
              <a:cxn ang="0">
                <a:pos x="6" y="46"/>
              </a:cxn>
              <a:cxn ang="0">
                <a:pos x="19" y="51"/>
              </a:cxn>
              <a:cxn ang="0">
                <a:pos x="26" y="45"/>
              </a:cxn>
              <a:cxn ang="0">
                <a:pos x="17" y="38"/>
              </a:cxn>
              <a:cxn ang="0">
                <a:pos x="1" y="22"/>
              </a:cxn>
              <a:cxn ang="0">
                <a:pos x="15" y="8"/>
              </a:cxn>
              <a:cxn ang="0">
                <a:pos x="15" y="1"/>
              </a:cxn>
              <a:cxn ang="0">
                <a:pos x="16" y="0"/>
              </a:cxn>
              <a:cxn ang="0">
                <a:pos x="21" y="0"/>
              </a:cxn>
              <a:cxn ang="0">
                <a:pos x="22" y="1"/>
              </a:cxn>
              <a:cxn ang="0">
                <a:pos x="22" y="8"/>
              </a:cxn>
              <a:cxn ang="0">
                <a:pos x="34" y="13"/>
              </a:cxn>
              <a:cxn ang="0">
                <a:pos x="34" y="14"/>
              </a:cxn>
              <a:cxn ang="0">
                <a:pos x="31" y="20"/>
              </a:cxn>
              <a:cxn ang="0">
                <a:pos x="30" y="20"/>
              </a:cxn>
              <a:cxn ang="0">
                <a:pos x="29" y="20"/>
              </a:cxn>
              <a:cxn ang="0">
                <a:pos x="19" y="16"/>
              </a:cxn>
              <a:cxn ang="0">
                <a:pos x="11" y="22"/>
              </a:cxn>
              <a:cxn ang="0">
                <a:pos x="21" y="30"/>
              </a:cxn>
              <a:cxn ang="0">
                <a:pos x="36" y="45"/>
              </a:cxn>
              <a:cxn ang="0">
                <a:pos x="22" y="60"/>
              </a:cxn>
            </a:cxnLst>
            <a:rect l="0" t="0" r="r" b="b"/>
            <a:pathLst>
              <a:path w="36" h="68">
                <a:moveTo>
                  <a:pt x="22" y="60"/>
                </a:moveTo>
                <a:cubicBezTo>
                  <a:pt x="22" y="67"/>
                  <a:pt x="22" y="67"/>
                  <a:pt x="22" y="67"/>
                </a:cubicBezTo>
                <a:cubicBezTo>
                  <a:pt x="22" y="67"/>
                  <a:pt x="22" y="68"/>
                  <a:pt x="21" y="68"/>
                </a:cubicBezTo>
                <a:cubicBezTo>
                  <a:pt x="16" y="68"/>
                  <a:pt x="16" y="68"/>
                  <a:pt x="16" y="68"/>
                </a:cubicBezTo>
                <a:cubicBezTo>
                  <a:pt x="15" y="68"/>
                  <a:pt x="15" y="67"/>
                  <a:pt x="15" y="67"/>
                </a:cubicBezTo>
                <a:cubicBezTo>
                  <a:pt x="15" y="60"/>
                  <a:pt x="15" y="60"/>
                  <a:pt x="15" y="60"/>
                </a:cubicBezTo>
                <a:cubicBezTo>
                  <a:pt x="6" y="59"/>
                  <a:pt x="1" y="53"/>
                  <a:pt x="1" y="53"/>
                </a:cubicBezTo>
                <a:cubicBezTo>
                  <a:pt x="0" y="53"/>
                  <a:pt x="0" y="52"/>
                  <a:pt x="1" y="52"/>
                </a:cubicBezTo>
                <a:cubicBezTo>
                  <a:pt x="5" y="46"/>
                  <a:pt x="5" y="46"/>
                  <a:pt x="5" y="46"/>
                </a:cubicBezTo>
                <a:cubicBezTo>
                  <a:pt x="5" y="46"/>
                  <a:pt x="5" y="46"/>
                  <a:pt x="6" y="46"/>
                </a:cubicBezTo>
                <a:cubicBezTo>
                  <a:pt x="6" y="46"/>
                  <a:pt x="6" y="46"/>
                  <a:pt x="6" y="46"/>
                </a:cubicBezTo>
                <a:cubicBezTo>
                  <a:pt x="7" y="46"/>
                  <a:pt x="12" y="51"/>
                  <a:pt x="19" y="51"/>
                </a:cubicBezTo>
                <a:cubicBezTo>
                  <a:pt x="22" y="51"/>
                  <a:pt x="26" y="49"/>
                  <a:pt x="26" y="45"/>
                </a:cubicBezTo>
                <a:cubicBezTo>
                  <a:pt x="26" y="41"/>
                  <a:pt x="22" y="40"/>
                  <a:pt x="17" y="38"/>
                </a:cubicBezTo>
                <a:cubicBezTo>
                  <a:pt x="10" y="35"/>
                  <a:pt x="1" y="32"/>
                  <a:pt x="1" y="22"/>
                </a:cubicBezTo>
                <a:cubicBezTo>
                  <a:pt x="1" y="15"/>
                  <a:pt x="7" y="9"/>
                  <a:pt x="15" y="8"/>
                </a:cubicBezTo>
                <a:cubicBezTo>
                  <a:pt x="15" y="1"/>
                  <a:pt x="15" y="1"/>
                  <a:pt x="15" y="1"/>
                </a:cubicBezTo>
                <a:cubicBezTo>
                  <a:pt x="15" y="0"/>
                  <a:pt x="15" y="0"/>
                  <a:pt x="16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2" y="0"/>
                  <a:pt x="22" y="0"/>
                  <a:pt x="22" y="1"/>
                </a:cubicBezTo>
                <a:cubicBezTo>
                  <a:pt x="22" y="8"/>
                  <a:pt x="22" y="8"/>
                  <a:pt x="22" y="8"/>
                </a:cubicBezTo>
                <a:cubicBezTo>
                  <a:pt x="30" y="8"/>
                  <a:pt x="34" y="13"/>
                  <a:pt x="34" y="13"/>
                </a:cubicBezTo>
                <a:cubicBezTo>
                  <a:pt x="35" y="13"/>
                  <a:pt x="35" y="14"/>
                  <a:pt x="34" y="14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0" y="20"/>
                </a:cubicBezTo>
                <a:cubicBezTo>
                  <a:pt x="30" y="20"/>
                  <a:pt x="30" y="20"/>
                  <a:pt x="29" y="20"/>
                </a:cubicBezTo>
                <a:cubicBezTo>
                  <a:pt x="29" y="20"/>
                  <a:pt x="25" y="16"/>
                  <a:pt x="19" y="16"/>
                </a:cubicBezTo>
                <a:cubicBezTo>
                  <a:pt x="14" y="16"/>
                  <a:pt x="11" y="18"/>
                  <a:pt x="11" y="22"/>
                </a:cubicBezTo>
                <a:cubicBezTo>
                  <a:pt x="11" y="26"/>
                  <a:pt x="16" y="28"/>
                  <a:pt x="21" y="30"/>
                </a:cubicBezTo>
                <a:cubicBezTo>
                  <a:pt x="28" y="32"/>
                  <a:pt x="36" y="36"/>
                  <a:pt x="36" y="45"/>
                </a:cubicBezTo>
                <a:cubicBezTo>
                  <a:pt x="36" y="52"/>
                  <a:pt x="30" y="59"/>
                  <a:pt x="22" y="60"/>
                </a:cubicBezTo>
                <a:close/>
              </a:path>
            </a:pathLst>
          </a:custGeom>
          <a:solidFill>
            <a:srgbClr val="17B59E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20" name="Oval 32"/>
          <p:cNvSpPr/>
          <p:nvPr/>
        </p:nvSpPr>
        <p:spPr bwMode="auto">
          <a:xfrm>
            <a:off x="5908431" y="1008357"/>
            <a:ext cx="725736" cy="722465"/>
          </a:xfrm>
          <a:prstGeom prst="ellipse">
            <a:avLst/>
          </a:prstGeom>
          <a:noFill/>
          <a:ln w="28575">
            <a:solidFill>
              <a:srgbClr val="17B59E"/>
            </a:solidFill>
            <a:round/>
          </a:ln>
        </p:spPr>
        <p:txBody>
          <a:bodyPr vert="horz" wrap="square" lIns="89855" tIns="44928" rIns="89855" bIns="44928" numCol="1" rtlCol="0" anchor="t" anchorCtr="0" compatLnSpc="1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21" name="Freeform 161"/>
          <p:cNvSpPr>
            <a:spLocks noEditPoints="1"/>
          </p:cNvSpPr>
          <p:nvPr/>
        </p:nvSpPr>
        <p:spPr bwMode="auto">
          <a:xfrm>
            <a:off x="6076446" y="1160945"/>
            <a:ext cx="389705" cy="417289"/>
          </a:xfrm>
          <a:custGeom>
            <a:avLst/>
            <a:gdLst/>
            <a:ahLst/>
            <a:cxnLst>
              <a:cxn ang="0">
                <a:pos x="53" y="33"/>
              </a:cxn>
              <a:cxn ang="0">
                <a:pos x="53" y="36"/>
              </a:cxn>
              <a:cxn ang="0">
                <a:pos x="52" y="41"/>
              </a:cxn>
              <a:cxn ang="0">
                <a:pos x="52" y="42"/>
              </a:cxn>
              <a:cxn ang="0">
                <a:pos x="50" y="49"/>
              </a:cxn>
              <a:cxn ang="0">
                <a:pos x="39" y="59"/>
              </a:cxn>
              <a:cxn ang="0">
                <a:pos x="37" y="59"/>
              </a:cxn>
              <a:cxn ang="0">
                <a:pos x="34" y="59"/>
              </a:cxn>
              <a:cxn ang="0">
                <a:pos x="20" y="56"/>
              </a:cxn>
              <a:cxn ang="0">
                <a:pos x="15" y="55"/>
              </a:cxn>
              <a:cxn ang="0">
                <a:pos x="4" y="55"/>
              </a:cxn>
              <a:cxn ang="0">
                <a:pos x="0" y="50"/>
              </a:cxn>
              <a:cxn ang="0">
                <a:pos x="0" y="27"/>
              </a:cxn>
              <a:cxn ang="0">
                <a:pos x="4" y="23"/>
              </a:cxn>
              <a:cxn ang="0">
                <a:pos x="14" y="23"/>
              </a:cxn>
              <a:cxn ang="0">
                <a:pos x="19" y="17"/>
              </a:cxn>
              <a:cxn ang="0">
                <a:pos x="23" y="13"/>
              </a:cxn>
              <a:cxn ang="0">
                <a:pos x="27" y="1"/>
              </a:cxn>
              <a:cxn ang="0">
                <a:pos x="31" y="0"/>
              </a:cxn>
              <a:cxn ang="0">
                <a:pos x="40" y="5"/>
              </a:cxn>
              <a:cxn ang="0">
                <a:pos x="41" y="11"/>
              </a:cxn>
              <a:cxn ang="0">
                <a:pos x="39" y="18"/>
              </a:cxn>
              <a:cxn ang="0">
                <a:pos x="45" y="18"/>
              </a:cxn>
              <a:cxn ang="0">
                <a:pos x="55" y="27"/>
              </a:cxn>
              <a:cxn ang="0">
                <a:pos x="53" y="33"/>
              </a:cxn>
              <a:cxn ang="0">
                <a:pos x="7" y="46"/>
              </a:cxn>
              <a:cxn ang="0">
                <a:pos x="4" y="48"/>
              </a:cxn>
              <a:cxn ang="0">
                <a:pos x="7" y="50"/>
              </a:cxn>
              <a:cxn ang="0">
                <a:pos x="9" y="48"/>
              </a:cxn>
              <a:cxn ang="0">
                <a:pos x="7" y="46"/>
              </a:cxn>
              <a:cxn ang="0">
                <a:pos x="45" y="23"/>
              </a:cxn>
              <a:cxn ang="0">
                <a:pos x="33" y="23"/>
              </a:cxn>
              <a:cxn ang="0">
                <a:pos x="36" y="11"/>
              </a:cxn>
              <a:cxn ang="0">
                <a:pos x="31" y="5"/>
              </a:cxn>
              <a:cxn ang="0">
                <a:pos x="26" y="16"/>
              </a:cxn>
              <a:cxn ang="0">
                <a:pos x="23" y="19"/>
              </a:cxn>
              <a:cxn ang="0">
                <a:pos x="15" y="27"/>
              </a:cxn>
              <a:cxn ang="0">
                <a:pos x="13" y="27"/>
              </a:cxn>
              <a:cxn ang="0">
                <a:pos x="13" y="50"/>
              </a:cxn>
              <a:cxn ang="0">
                <a:pos x="15" y="50"/>
              </a:cxn>
              <a:cxn ang="0">
                <a:pos x="22" y="52"/>
              </a:cxn>
              <a:cxn ang="0">
                <a:pos x="34" y="55"/>
              </a:cxn>
              <a:cxn ang="0">
                <a:pos x="38" y="55"/>
              </a:cxn>
              <a:cxn ang="0">
                <a:pos x="45" y="49"/>
              </a:cxn>
              <a:cxn ang="0">
                <a:pos x="45" y="47"/>
              </a:cxn>
              <a:cxn ang="0">
                <a:pos x="47" y="42"/>
              </a:cxn>
              <a:cxn ang="0">
                <a:pos x="47" y="40"/>
              </a:cxn>
              <a:cxn ang="0">
                <a:pos x="49" y="36"/>
              </a:cxn>
              <a:cxn ang="0">
                <a:pos x="47" y="32"/>
              </a:cxn>
              <a:cxn ang="0">
                <a:pos x="50" y="27"/>
              </a:cxn>
              <a:cxn ang="0">
                <a:pos x="45" y="23"/>
              </a:cxn>
            </a:cxnLst>
            <a:rect l="0" t="0" r="r" b="b"/>
            <a:pathLst>
              <a:path w="55" h="59">
                <a:moveTo>
                  <a:pt x="53" y="33"/>
                </a:moveTo>
                <a:cubicBezTo>
                  <a:pt x="53" y="34"/>
                  <a:pt x="53" y="35"/>
                  <a:pt x="53" y="36"/>
                </a:cubicBezTo>
                <a:cubicBezTo>
                  <a:pt x="53" y="37"/>
                  <a:pt x="53" y="39"/>
                  <a:pt x="52" y="41"/>
                </a:cubicBezTo>
                <a:cubicBezTo>
                  <a:pt x="52" y="41"/>
                  <a:pt x="52" y="42"/>
                  <a:pt x="52" y="42"/>
                </a:cubicBezTo>
                <a:cubicBezTo>
                  <a:pt x="52" y="45"/>
                  <a:pt x="51" y="47"/>
                  <a:pt x="50" y="49"/>
                </a:cubicBezTo>
                <a:cubicBezTo>
                  <a:pt x="50" y="55"/>
                  <a:pt x="45" y="59"/>
                  <a:pt x="39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4" y="59"/>
                  <a:pt x="34" y="59"/>
                  <a:pt x="34" y="59"/>
                </a:cubicBezTo>
                <a:cubicBezTo>
                  <a:pt x="29" y="59"/>
                  <a:pt x="24" y="58"/>
                  <a:pt x="20" y="56"/>
                </a:cubicBezTo>
                <a:cubicBezTo>
                  <a:pt x="19" y="56"/>
                  <a:pt x="16" y="55"/>
                  <a:pt x="15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2" y="55"/>
                  <a:pt x="0" y="53"/>
                  <a:pt x="0" y="5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5"/>
                  <a:pt x="2" y="23"/>
                  <a:pt x="4" y="23"/>
                </a:cubicBezTo>
                <a:cubicBezTo>
                  <a:pt x="14" y="23"/>
                  <a:pt x="14" y="23"/>
                  <a:pt x="14" y="23"/>
                </a:cubicBezTo>
                <a:cubicBezTo>
                  <a:pt x="16" y="22"/>
                  <a:pt x="18" y="19"/>
                  <a:pt x="19" y="17"/>
                </a:cubicBezTo>
                <a:cubicBezTo>
                  <a:pt x="20" y="16"/>
                  <a:pt x="21" y="14"/>
                  <a:pt x="23" y="13"/>
                </a:cubicBezTo>
                <a:cubicBezTo>
                  <a:pt x="25" y="10"/>
                  <a:pt x="24" y="5"/>
                  <a:pt x="27" y="1"/>
                </a:cubicBezTo>
                <a:cubicBezTo>
                  <a:pt x="28" y="0"/>
                  <a:pt x="29" y="0"/>
                  <a:pt x="31" y="0"/>
                </a:cubicBezTo>
                <a:cubicBezTo>
                  <a:pt x="34" y="0"/>
                  <a:pt x="38" y="1"/>
                  <a:pt x="40" y="5"/>
                </a:cubicBezTo>
                <a:cubicBezTo>
                  <a:pt x="41" y="7"/>
                  <a:pt x="41" y="9"/>
                  <a:pt x="41" y="11"/>
                </a:cubicBezTo>
                <a:cubicBezTo>
                  <a:pt x="41" y="14"/>
                  <a:pt x="40" y="16"/>
                  <a:pt x="39" y="18"/>
                </a:cubicBezTo>
                <a:cubicBezTo>
                  <a:pt x="45" y="18"/>
                  <a:pt x="45" y="18"/>
                  <a:pt x="45" y="18"/>
                </a:cubicBezTo>
                <a:cubicBezTo>
                  <a:pt x="50" y="18"/>
                  <a:pt x="55" y="22"/>
                  <a:pt x="55" y="27"/>
                </a:cubicBezTo>
                <a:cubicBezTo>
                  <a:pt x="55" y="29"/>
                  <a:pt x="54" y="31"/>
                  <a:pt x="53" y="33"/>
                </a:cubicBezTo>
                <a:close/>
                <a:moveTo>
                  <a:pt x="7" y="46"/>
                </a:moveTo>
                <a:cubicBezTo>
                  <a:pt x="5" y="46"/>
                  <a:pt x="4" y="47"/>
                  <a:pt x="4" y="48"/>
                </a:cubicBezTo>
                <a:cubicBezTo>
                  <a:pt x="4" y="49"/>
                  <a:pt x="5" y="50"/>
                  <a:pt x="7" y="50"/>
                </a:cubicBezTo>
                <a:cubicBezTo>
                  <a:pt x="8" y="50"/>
                  <a:pt x="9" y="49"/>
                  <a:pt x="9" y="48"/>
                </a:cubicBezTo>
                <a:cubicBezTo>
                  <a:pt x="9" y="47"/>
                  <a:pt x="8" y="46"/>
                  <a:pt x="7" y="46"/>
                </a:cubicBezTo>
                <a:close/>
                <a:moveTo>
                  <a:pt x="45" y="23"/>
                </a:moveTo>
                <a:cubicBezTo>
                  <a:pt x="33" y="23"/>
                  <a:pt x="33" y="23"/>
                  <a:pt x="33" y="23"/>
                </a:cubicBezTo>
                <a:cubicBezTo>
                  <a:pt x="33" y="19"/>
                  <a:pt x="36" y="16"/>
                  <a:pt x="36" y="11"/>
                </a:cubicBezTo>
                <a:cubicBezTo>
                  <a:pt x="36" y="7"/>
                  <a:pt x="36" y="5"/>
                  <a:pt x="31" y="5"/>
                </a:cubicBezTo>
                <a:cubicBezTo>
                  <a:pt x="28" y="7"/>
                  <a:pt x="30" y="12"/>
                  <a:pt x="26" y="16"/>
                </a:cubicBezTo>
                <a:cubicBezTo>
                  <a:pt x="25" y="17"/>
                  <a:pt x="24" y="18"/>
                  <a:pt x="23" y="19"/>
                </a:cubicBezTo>
                <a:cubicBezTo>
                  <a:pt x="22" y="21"/>
                  <a:pt x="17" y="27"/>
                  <a:pt x="15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50"/>
                  <a:pt x="13" y="50"/>
                  <a:pt x="13" y="50"/>
                </a:cubicBezTo>
                <a:cubicBezTo>
                  <a:pt x="15" y="50"/>
                  <a:pt x="15" y="50"/>
                  <a:pt x="15" y="50"/>
                </a:cubicBezTo>
                <a:cubicBezTo>
                  <a:pt x="17" y="50"/>
                  <a:pt x="20" y="52"/>
                  <a:pt x="22" y="52"/>
                </a:cubicBezTo>
                <a:cubicBezTo>
                  <a:pt x="26" y="54"/>
                  <a:pt x="30" y="55"/>
                  <a:pt x="34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42" y="55"/>
                  <a:pt x="45" y="53"/>
                  <a:pt x="45" y="49"/>
                </a:cubicBezTo>
                <a:cubicBezTo>
                  <a:pt x="45" y="48"/>
                  <a:pt x="45" y="47"/>
                  <a:pt x="45" y="47"/>
                </a:cubicBezTo>
                <a:cubicBezTo>
                  <a:pt x="47" y="46"/>
                  <a:pt x="47" y="44"/>
                  <a:pt x="47" y="42"/>
                </a:cubicBezTo>
                <a:cubicBezTo>
                  <a:pt x="47" y="41"/>
                  <a:pt x="47" y="41"/>
                  <a:pt x="47" y="40"/>
                </a:cubicBezTo>
                <a:cubicBezTo>
                  <a:pt x="48" y="39"/>
                  <a:pt x="49" y="37"/>
                  <a:pt x="49" y="36"/>
                </a:cubicBezTo>
                <a:cubicBezTo>
                  <a:pt x="49" y="34"/>
                  <a:pt x="48" y="33"/>
                  <a:pt x="47" y="32"/>
                </a:cubicBezTo>
                <a:cubicBezTo>
                  <a:pt x="49" y="32"/>
                  <a:pt x="50" y="29"/>
                  <a:pt x="50" y="27"/>
                </a:cubicBezTo>
                <a:cubicBezTo>
                  <a:pt x="50" y="25"/>
                  <a:pt x="48" y="23"/>
                  <a:pt x="45" y="23"/>
                </a:cubicBezTo>
                <a:close/>
              </a:path>
            </a:pathLst>
          </a:custGeom>
          <a:solidFill>
            <a:srgbClr val="17B59E"/>
          </a:solidFill>
          <a:ln w="9525">
            <a:solidFill>
              <a:srgbClr val="1273B8"/>
            </a:solidFill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22" name="Oval 34"/>
          <p:cNvSpPr/>
          <p:nvPr/>
        </p:nvSpPr>
        <p:spPr bwMode="auto">
          <a:xfrm>
            <a:off x="3573981" y="1008357"/>
            <a:ext cx="725736" cy="722465"/>
          </a:xfrm>
          <a:prstGeom prst="ellipse">
            <a:avLst/>
          </a:prstGeom>
          <a:noFill/>
          <a:ln w="28575">
            <a:solidFill>
              <a:srgbClr val="17B59E"/>
            </a:solidFill>
            <a:round/>
          </a:ln>
        </p:spPr>
        <p:txBody>
          <a:bodyPr vert="horz" wrap="square" lIns="89855" tIns="44928" rIns="89855" bIns="44928" numCol="1" rtlCol="0" anchor="t" anchorCtr="0" compatLnSpc="1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23" name="Freeform 103"/>
          <p:cNvSpPr>
            <a:spLocks noEditPoints="1"/>
          </p:cNvSpPr>
          <p:nvPr/>
        </p:nvSpPr>
        <p:spPr bwMode="auto">
          <a:xfrm>
            <a:off x="3784784" y="1128946"/>
            <a:ext cx="328323" cy="481284"/>
          </a:xfrm>
          <a:custGeom>
            <a:avLst/>
            <a:gdLst/>
            <a:ahLst/>
            <a:cxnLst>
              <a:cxn ang="0">
                <a:pos x="37" y="29"/>
              </a:cxn>
              <a:cxn ang="0">
                <a:pos x="31" y="41"/>
              </a:cxn>
              <a:cxn ang="0">
                <a:pos x="33" y="44"/>
              </a:cxn>
              <a:cxn ang="0">
                <a:pos x="32" y="47"/>
              </a:cxn>
              <a:cxn ang="0">
                <a:pos x="33" y="49"/>
              </a:cxn>
              <a:cxn ang="0">
                <a:pos x="31" y="53"/>
              </a:cxn>
              <a:cxn ang="0">
                <a:pos x="31" y="54"/>
              </a:cxn>
              <a:cxn ang="0">
                <a:pos x="27" y="58"/>
              </a:cxn>
              <a:cxn ang="0">
                <a:pos x="21" y="62"/>
              </a:cxn>
              <a:cxn ang="0">
                <a:pos x="15" y="58"/>
              </a:cxn>
              <a:cxn ang="0">
                <a:pos x="11" y="54"/>
              </a:cxn>
              <a:cxn ang="0">
                <a:pos x="11" y="53"/>
              </a:cxn>
              <a:cxn ang="0">
                <a:pos x="9" y="49"/>
              </a:cxn>
              <a:cxn ang="0">
                <a:pos x="10" y="47"/>
              </a:cxn>
              <a:cxn ang="0">
                <a:pos x="9" y="44"/>
              </a:cxn>
              <a:cxn ang="0">
                <a:pos x="11" y="41"/>
              </a:cxn>
              <a:cxn ang="0">
                <a:pos x="5" y="29"/>
              </a:cxn>
              <a:cxn ang="0">
                <a:pos x="0" y="18"/>
              </a:cxn>
              <a:cxn ang="0">
                <a:pos x="21" y="0"/>
              </a:cxn>
              <a:cxn ang="0">
                <a:pos x="42" y="18"/>
              </a:cxn>
              <a:cxn ang="0">
                <a:pos x="37" y="29"/>
              </a:cxn>
              <a:cxn ang="0">
                <a:pos x="21" y="6"/>
              </a:cxn>
              <a:cxn ang="0">
                <a:pos x="6" y="18"/>
              </a:cxn>
              <a:cxn ang="0">
                <a:pos x="8" y="26"/>
              </a:cxn>
              <a:cxn ang="0">
                <a:pos x="11" y="28"/>
              </a:cxn>
              <a:cxn ang="0">
                <a:pos x="16" y="40"/>
              </a:cxn>
              <a:cxn ang="0">
                <a:pos x="26" y="40"/>
              </a:cxn>
              <a:cxn ang="0">
                <a:pos x="31" y="28"/>
              </a:cxn>
              <a:cxn ang="0">
                <a:pos x="34" y="26"/>
              </a:cxn>
              <a:cxn ang="0">
                <a:pos x="36" y="18"/>
              </a:cxn>
              <a:cxn ang="0">
                <a:pos x="21" y="6"/>
              </a:cxn>
              <a:cxn ang="0">
                <a:pos x="29" y="20"/>
              </a:cxn>
              <a:cxn ang="0">
                <a:pos x="27" y="18"/>
              </a:cxn>
              <a:cxn ang="0">
                <a:pos x="21" y="15"/>
              </a:cxn>
              <a:cxn ang="0">
                <a:pos x="20" y="13"/>
              </a:cxn>
              <a:cxn ang="0">
                <a:pos x="21" y="12"/>
              </a:cxn>
              <a:cxn ang="0">
                <a:pos x="30" y="18"/>
              </a:cxn>
              <a:cxn ang="0">
                <a:pos x="29" y="20"/>
              </a:cxn>
            </a:cxnLst>
            <a:rect l="0" t="0" r="r" b="b"/>
            <a:pathLst>
              <a:path w="42" h="62">
                <a:moveTo>
                  <a:pt x="37" y="29"/>
                </a:moveTo>
                <a:cubicBezTo>
                  <a:pt x="35" y="32"/>
                  <a:pt x="31" y="37"/>
                  <a:pt x="31" y="41"/>
                </a:cubicBezTo>
                <a:cubicBezTo>
                  <a:pt x="32" y="42"/>
                  <a:pt x="33" y="43"/>
                  <a:pt x="33" y="44"/>
                </a:cubicBezTo>
                <a:cubicBezTo>
                  <a:pt x="33" y="45"/>
                  <a:pt x="32" y="46"/>
                  <a:pt x="32" y="47"/>
                </a:cubicBezTo>
                <a:cubicBezTo>
                  <a:pt x="32" y="47"/>
                  <a:pt x="33" y="48"/>
                  <a:pt x="33" y="49"/>
                </a:cubicBezTo>
                <a:cubicBezTo>
                  <a:pt x="33" y="51"/>
                  <a:pt x="32" y="52"/>
                  <a:pt x="31" y="53"/>
                </a:cubicBezTo>
                <a:cubicBezTo>
                  <a:pt x="31" y="53"/>
                  <a:pt x="31" y="54"/>
                  <a:pt x="31" y="54"/>
                </a:cubicBezTo>
                <a:cubicBezTo>
                  <a:pt x="31" y="57"/>
                  <a:pt x="29" y="58"/>
                  <a:pt x="27" y="58"/>
                </a:cubicBezTo>
                <a:cubicBezTo>
                  <a:pt x="26" y="61"/>
                  <a:pt x="24" y="62"/>
                  <a:pt x="21" y="62"/>
                </a:cubicBezTo>
                <a:cubicBezTo>
                  <a:pt x="19" y="62"/>
                  <a:pt x="16" y="61"/>
                  <a:pt x="15" y="58"/>
                </a:cubicBezTo>
                <a:cubicBezTo>
                  <a:pt x="13" y="58"/>
                  <a:pt x="11" y="57"/>
                  <a:pt x="11" y="54"/>
                </a:cubicBezTo>
                <a:cubicBezTo>
                  <a:pt x="11" y="54"/>
                  <a:pt x="11" y="53"/>
                  <a:pt x="11" y="53"/>
                </a:cubicBezTo>
                <a:cubicBezTo>
                  <a:pt x="10" y="52"/>
                  <a:pt x="9" y="51"/>
                  <a:pt x="9" y="49"/>
                </a:cubicBezTo>
                <a:cubicBezTo>
                  <a:pt x="9" y="48"/>
                  <a:pt x="10" y="47"/>
                  <a:pt x="10" y="47"/>
                </a:cubicBezTo>
                <a:cubicBezTo>
                  <a:pt x="10" y="46"/>
                  <a:pt x="9" y="45"/>
                  <a:pt x="9" y="44"/>
                </a:cubicBezTo>
                <a:cubicBezTo>
                  <a:pt x="9" y="43"/>
                  <a:pt x="10" y="42"/>
                  <a:pt x="11" y="41"/>
                </a:cubicBezTo>
                <a:cubicBezTo>
                  <a:pt x="11" y="37"/>
                  <a:pt x="7" y="32"/>
                  <a:pt x="5" y="29"/>
                </a:cubicBezTo>
                <a:cubicBezTo>
                  <a:pt x="2" y="26"/>
                  <a:pt x="0" y="23"/>
                  <a:pt x="0" y="18"/>
                </a:cubicBezTo>
                <a:cubicBezTo>
                  <a:pt x="0" y="8"/>
                  <a:pt x="11" y="0"/>
                  <a:pt x="21" y="0"/>
                </a:cubicBezTo>
                <a:cubicBezTo>
                  <a:pt x="31" y="0"/>
                  <a:pt x="42" y="8"/>
                  <a:pt x="42" y="18"/>
                </a:cubicBezTo>
                <a:cubicBezTo>
                  <a:pt x="42" y="23"/>
                  <a:pt x="40" y="26"/>
                  <a:pt x="37" y="29"/>
                </a:cubicBezTo>
                <a:close/>
                <a:moveTo>
                  <a:pt x="21" y="6"/>
                </a:moveTo>
                <a:cubicBezTo>
                  <a:pt x="14" y="6"/>
                  <a:pt x="6" y="10"/>
                  <a:pt x="6" y="18"/>
                </a:cubicBezTo>
                <a:cubicBezTo>
                  <a:pt x="6" y="21"/>
                  <a:pt x="7" y="24"/>
                  <a:pt x="8" y="26"/>
                </a:cubicBezTo>
                <a:cubicBezTo>
                  <a:pt x="9" y="27"/>
                  <a:pt x="10" y="27"/>
                  <a:pt x="11" y="28"/>
                </a:cubicBezTo>
                <a:cubicBezTo>
                  <a:pt x="14" y="32"/>
                  <a:pt x="16" y="36"/>
                  <a:pt x="16" y="40"/>
                </a:cubicBezTo>
                <a:cubicBezTo>
                  <a:pt x="26" y="40"/>
                  <a:pt x="26" y="40"/>
                  <a:pt x="26" y="40"/>
                </a:cubicBezTo>
                <a:cubicBezTo>
                  <a:pt x="26" y="36"/>
                  <a:pt x="28" y="32"/>
                  <a:pt x="31" y="28"/>
                </a:cubicBezTo>
                <a:cubicBezTo>
                  <a:pt x="32" y="27"/>
                  <a:pt x="33" y="27"/>
                  <a:pt x="34" y="26"/>
                </a:cubicBezTo>
                <a:cubicBezTo>
                  <a:pt x="35" y="24"/>
                  <a:pt x="36" y="21"/>
                  <a:pt x="36" y="18"/>
                </a:cubicBezTo>
                <a:cubicBezTo>
                  <a:pt x="36" y="10"/>
                  <a:pt x="28" y="6"/>
                  <a:pt x="21" y="6"/>
                </a:cubicBezTo>
                <a:close/>
                <a:moveTo>
                  <a:pt x="29" y="20"/>
                </a:moveTo>
                <a:cubicBezTo>
                  <a:pt x="28" y="20"/>
                  <a:pt x="27" y="19"/>
                  <a:pt x="27" y="18"/>
                </a:cubicBezTo>
                <a:cubicBezTo>
                  <a:pt x="27" y="16"/>
                  <a:pt x="23" y="15"/>
                  <a:pt x="21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21" y="12"/>
                </a:cubicBezTo>
                <a:cubicBezTo>
                  <a:pt x="25" y="12"/>
                  <a:pt x="30" y="14"/>
                  <a:pt x="30" y="18"/>
                </a:cubicBezTo>
                <a:cubicBezTo>
                  <a:pt x="30" y="19"/>
                  <a:pt x="29" y="20"/>
                  <a:pt x="29" y="20"/>
                </a:cubicBezTo>
                <a:close/>
              </a:path>
            </a:pathLst>
          </a:custGeom>
          <a:solidFill>
            <a:srgbClr val="17B59E"/>
          </a:solidFill>
          <a:ln w="9525">
            <a:solidFill>
              <a:srgbClr val="1273B8"/>
            </a:solidFill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24" name="Oval 31"/>
          <p:cNvSpPr/>
          <p:nvPr/>
        </p:nvSpPr>
        <p:spPr bwMode="auto">
          <a:xfrm>
            <a:off x="6851887" y="1008357"/>
            <a:ext cx="725736" cy="722465"/>
          </a:xfrm>
          <a:prstGeom prst="ellipse">
            <a:avLst/>
          </a:prstGeom>
          <a:noFill/>
          <a:ln w="28575">
            <a:solidFill>
              <a:srgbClr val="17B59E"/>
            </a:solidFill>
            <a:round/>
          </a:ln>
        </p:spPr>
        <p:txBody>
          <a:bodyPr vert="horz" wrap="square" lIns="89855" tIns="44928" rIns="89855" bIns="44928" numCol="1" rtlCol="0" anchor="t" anchorCtr="0" compatLnSpc="1"/>
          <a:lstStyle/>
          <a:p>
            <a:pPr algn="ctr"/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25" name="Freeform 130"/>
          <p:cNvSpPr>
            <a:spLocks noChangeAspect="1" noEditPoints="1"/>
          </p:cNvSpPr>
          <p:nvPr/>
        </p:nvSpPr>
        <p:spPr bwMode="auto">
          <a:xfrm>
            <a:off x="7010109" y="1165865"/>
            <a:ext cx="409293" cy="407448"/>
          </a:xfrm>
          <a:custGeom>
            <a:avLst/>
            <a:gdLst/>
            <a:ahLst/>
            <a:cxnLst>
              <a:cxn ang="0">
                <a:pos x="62" y="67"/>
              </a:cxn>
              <a:cxn ang="0">
                <a:pos x="59" y="66"/>
              </a:cxn>
              <a:cxn ang="0">
                <a:pos x="45" y="52"/>
              </a:cxn>
              <a:cxn ang="0">
                <a:pos x="29" y="57"/>
              </a:cxn>
              <a:cxn ang="0">
                <a:pos x="0" y="29"/>
              </a:cxn>
              <a:cxn ang="0">
                <a:pos x="29" y="0"/>
              </a:cxn>
              <a:cxn ang="0">
                <a:pos x="57" y="29"/>
              </a:cxn>
              <a:cxn ang="0">
                <a:pos x="52" y="45"/>
              </a:cxn>
              <a:cxn ang="0">
                <a:pos x="66" y="59"/>
              </a:cxn>
              <a:cxn ang="0">
                <a:pos x="67" y="62"/>
              </a:cxn>
              <a:cxn ang="0">
                <a:pos x="62" y="67"/>
              </a:cxn>
              <a:cxn ang="0">
                <a:pos x="29" y="11"/>
              </a:cxn>
              <a:cxn ang="0">
                <a:pos x="11" y="29"/>
              </a:cxn>
              <a:cxn ang="0">
                <a:pos x="29" y="47"/>
              </a:cxn>
              <a:cxn ang="0">
                <a:pos x="47" y="29"/>
              </a:cxn>
              <a:cxn ang="0">
                <a:pos x="29" y="11"/>
              </a:cxn>
              <a:cxn ang="0">
                <a:pos x="42" y="30"/>
              </a:cxn>
              <a:cxn ang="0">
                <a:pos x="40" y="31"/>
              </a:cxn>
              <a:cxn ang="0">
                <a:pos x="31" y="31"/>
              </a:cxn>
              <a:cxn ang="0">
                <a:pos x="31" y="40"/>
              </a:cxn>
              <a:cxn ang="0">
                <a:pos x="30" y="42"/>
              </a:cxn>
              <a:cxn ang="0">
                <a:pos x="27" y="42"/>
              </a:cxn>
              <a:cxn ang="0">
                <a:pos x="26" y="40"/>
              </a:cxn>
              <a:cxn ang="0">
                <a:pos x="26" y="31"/>
              </a:cxn>
              <a:cxn ang="0">
                <a:pos x="17" y="31"/>
              </a:cxn>
              <a:cxn ang="0">
                <a:pos x="16" y="30"/>
              </a:cxn>
              <a:cxn ang="0">
                <a:pos x="16" y="27"/>
              </a:cxn>
              <a:cxn ang="0">
                <a:pos x="17" y="26"/>
              </a:cxn>
              <a:cxn ang="0">
                <a:pos x="26" y="26"/>
              </a:cxn>
              <a:cxn ang="0">
                <a:pos x="26" y="17"/>
              </a:cxn>
              <a:cxn ang="0">
                <a:pos x="27" y="16"/>
              </a:cxn>
              <a:cxn ang="0">
                <a:pos x="30" y="16"/>
              </a:cxn>
              <a:cxn ang="0">
                <a:pos x="31" y="17"/>
              </a:cxn>
              <a:cxn ang="0">
                <a:pos x="31" y="26"/>
              </a:cxn>
              <a:cxn ang="0">
                <a:pos x="40" y="26"/>
              </a:cxn>
              <a:cxn ang="0">
                <a:pos x="42" y="27"/>
              </a:cxn>
              <a:cxn ang="0">
                <a:pos x="42" y="30"/>
              </a:cxn>
            </a:cxnLst>
            <a:rect l="0" t="0" r="r" b="b"/>
            <a:pathLst>
              <a:path w="67" h="67">
                <a:moveTo>
                  <a:pt x="62" y="67"/>
                </a:moveTo>
                <a:cubicBezTo>
                  <a:pt x="61" y="67"/>
                  <a:pt x="59" y="67"/>
                  <a:pt x="59" y="66"/>
                </a:cubicBezTo>
                <a:cubicBezTo>
                  <a:pt x="45" y="52"/>
                  <a:pt x="45" y="52"/>
                  <a:pt x="45" y="52"/>
                </a:cubicBezTo>
                <a:cubicBezTo>
                  <a:pt x="40" y="55"/>
                  <a:pt x="34" y="57"/>
                  <a:pt x="29" y="57"/>
                </a:cubicBezTo>
                <a:cubicBezTo>
                  <a:pt x="13" y="57"/>
                  <a:pt x="0" y="44"/>
                  <a:pt x="0" y="29"/>
                </a:cubicBezTo>
                <a:cubicBezTo>
                  <a:pt x="0" y="13"/>
                  <a:pt x="13" y="0"/>
                  <a:pt x="29" y="0"/>
                </a:cubicBezTo>
                <a:cubicBezTo>
                  <a:pt x="44" y="0"/>
                  <a:pt x="57" y="13"/>
                  <a:pt x="57" y="29"/>
                </a:cubicBezTo>
                <a:cubicBezTo>
                  <a:pt x="57" y="34"/>
                  <a:pt x="55" y="40"/>
                  <a:pt x="52" y="45"/>
                </a:cubicBezTo>
                <a:cubicBezTo>
                  <a:pt x="66" y="59"/>
                  <a:pt x="66" y="59"/>
                  <a:pt x="66" y="59"/>
                </a:cubicBezTo>
                <a:cubicBezTo>
                  <a:pt x="67" y="59"/>
                  <a:pt x="67" y="61"/>
                  <a:pt x="67" y="62"/>
                </a:cubicBezTo>
                <a:cubicBezTo>
                  <a:pt x="67" y="65"/>
                  <a:pt x="65" y="67"/>
                  <a:pt x="62" y="67"/>
                </a:cubicBezTo>
                <a:close/>
                <a:moveTo>
                  <a:pt x="29" y="11"/>
                </a:moveTo>
                <a:cubicBezTo>
                  <a:pt x="19" y="11"/>
                  <a:pt x="11" y="19"/>
                  <a:pt x="11" y="29"/>
                </a:cubicBezTo>
                <a:cubicBezTo>
                  <a:pt x="11" y="39"/>
                  <a:pt x="19" y="47"/>
                  <a:pt x="29" y="47"/>
                </a:cubicBezTo>
                <a:cubicBezTo>
                  <a:pt x="39" y="47"/>
                  <a:pt x="47" y="39"/>
                  <a:pt x="47" y="29"/>
                </a:cubicBezTo>
                <a:cubicBezTo>
                  <a:pt x="47" y="19"/>
                  <a:pt x="39" y="11"/>
                  <a:pt x="29" y="11"/>
                </a:cubicBezTo>
                <a:close/>
                <a:moveTo>
                  <a:pt x="42" y="30"/>
                </a:moveTo>
                <a:cubicBezTo>
                  <a:pt x="42" y="31"/>
                  <a:pt x="41" y="31"/>
                  <a:pt x="40" y="31"/>
                </a:cubicBezTo>
                <a:cubicBezTo>
                  <a:pt x="31" y="31"/>
                  <a:pt x="31" y="31"/>
                  <a:pt x="31" y="31"/>
                </a:cubicBezTo>
                <a:cubicBezTo>
                  <a:pt x="31" y="40"/>
                  <a:pt x="31" y="40"/>
                  <a:pt x="31" y="40"/>
                </a:cubicBezTo>
                <a:cubicBezTo>
                  <a:pt x="31" y="41"/>
                  <a:pt x="31" y="42"/>
                  <a:pt x="30" y="42"/>
                </a:cubicBezTo>
                <a:cubicBezTo>
                  <a:pt x="27" y="42"/>
                  <a:pt x="27" y="42"/>
                  <a:pt x="27" y="42"/>
                </a:cubicBezTo>
                <a:cubicBezTo>
                  <a:pt x="27" y="42"/>
                  <a:pt x="26" y="41"/>
                  <a:pt x="26" y="40"/>
                </a:cubicBezTo>
                <a:cubicBezTo>
                  <a:pt x="26" y="31"/>
                  <a:pt x="26" y="31"/>
                  <a:pt x="26" y="31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31"/>
                  <a:pt x="16" y="31"/>
                  <a:pt x="16" y="30"/>
                </a:cubicBezTo>
                <a:cubicBezTo>
                  <a:pt x="16" y="27"/>
                  <a:pt x="16" y="27"/>
                  <a:pt x="16" y="27"/>
                </a:cubicBezTo>
                <a:cubicBezTo>
                  <a:pt x="16" y="27"/>
                  <a:pt x="17" y="26"/>
                  <a:pt x="17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6" y="17"/>
                  <a:pt x="26" y="17"/>
                  <a:pt x="26" y="17"/>
                </a:cubicBezTo>
                <a:cubicBezTo>
                  <a:pt x="26" y="16"/>
                  <a:pt x="27" y="16"/>
                  <a:pt x="27" y="16"/>
                </a:cubicBezTo>
                <a:cubicBezTo>
                  <a:pt x="30" y="16"/>
                  <a:pt x="30" y="16"/>
                  <a:pt x="30" y="16"/>
                </a:cubicBezTo>
                <a:cubicBezTo>
                  <a:pt x="31" y="16"/>
                  <a:pt x="31" y="16"/>
                  <a:pt x="31" y="17"/>
                </a:cubicBezTo>
                <a:cubicBezTo>
                  <a:pt x="31" y="26"/>
                  <a:pt x="31" y="26"/>
                  <a:pt x="31" y="26"/>
                </a:cubicBezTo>
                <a:cubicBezTo>
                  <a:pt x="40" y="26"/>
                  <a:pt x="40" y="26"/>
                  <a:pt x="40" y="26"/>
                </a:cubicBezTo>
                <a:cubicBezTo>
                  <a:pt x="41" y="26"/>
                  <a:pt x="42" y="27"/>
                  <a:pt x="42" y="27"/>
                </a:cubicBezTo>
                <a:lnTo>
                  <a:pt x="42" y="30"/>
                </a:lnTo>
                <a:close/>
              </a:path>
            </a:pathLst>
          </a:custGeom>
          <a:solidFill>
            <a:srgbClr val="17B59E"/>
          </a:solidFill>
          <a:ln w="9525">
            <a:noFill/>
            <a:round/>
          </a:ln>
        </p:spPr>
        <p:txBody>
          <a:bodyPr vert="horz" wrap="square" lIns="89855" tIns="44928" rIns="89855" bIns="44928" numCol="1" anchor="t" anchorCtr="0" compatLnSpc="1"/>
          <a:lstStyle/>
          <a:p>
            <a:endParaRPr lang="en-US" dirty="0">
              <a:latin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22900" y="3978275"/>
            <a:ext cx="202184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安排测试人员对功能模块进行按等价类划分的模块化测试</a:t>
            </a:r>
            <a:endParaRPr lang="zh-CN" alt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70735" y="3978910"/>
            <a:ext cx="1565275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zh-CN" altLang="en-US" sz="12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在后端功能代码编写时由后端人员进行测试</a:t>
            </a:r>
            <a:endParaRPr lang="zh-CN" altLang="en-US" sz="12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22775" y="3599583"/>
            <a:ext cx="914400" cy="27686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/>
            <a:r>
              <a:rPr lang="zh-CN" altLang="en-US" dirty="0">
                <a:solidFill>
                  <a:srgbClr val="262626"/>
                </a:solidFill>
                <a:latin typeface="Bebas Neue" panose="020B0606020202050201" pitchFamily="34" charset="0"/>
                <a:ea typeface="微软雅黑" panose="020B0503020204020204" pitchFamily="34" charset="-122"/>
              </a:rPr>
              <a:t>后期</a:t>
            </a:r>
            <a:r>
              <a:rPr lang="zh-CN" altLang="en-US" dirty="0">
                <a:solidFill>
                  <a:srgbClr val="262626"/>
                </a:solidFill>
                <a:latin typeface="Bebas Neue" panose="020B0606020202050201" pitchFamily="34" charset="0"/>
                <a:ea typeface="微软雅黑" panose="020B0503020204020204" pitchFamily="34" charset="-122"/>
              </a:rPr>
              <a:t>测试</a:t>
            </a:r>
            <a:endParaRPr lang="zh-CN" altLang="en-US" dirty="0">
              <a:solidFill>
                <a:srgbClr val="262626"/>
              </a:solidFill>
              <a:latin typeface="Bebas Neue" panose="020B0606020202050201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21314" y="3605546"/>
            <a:ext cx="914400" cy="276860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lvl="0" algn="r"/>
            <a:r>
              <a:rPr lang="zh-CN" altLang="en-US" sz="1800" dirty="0">
                <a:solidFill>
                  <a:srgbClr val="262626"/>
                </a:solidFill>
                <a:latin typeface="Bebas Neue" panose="020B0606020202050201" pitchFamily="34" charset="0"/>
                <a:ea typeface="微软雅黑" panose="020B0503020204020204" pitchFamily="34" charset="-122"/>
              </a:rPr>
              <a:t>初期测试</a:t>
            </a:r>
            <a:endParaRPr lang="zh-CN" altLang="en-US" sz="18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63076" y="-915801"/>
            <a:ext cx="6449197" cy="741662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1311661" y="1512072"/>
            <a:ext cx="2448204" cy="2448204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173315" y="777392"/>
            <a:ext cx="432036" cy="432036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49364" y="849398"/>
            <a:ext cx="2583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成员分工和预期计划</a:t>
            </a:r>
            <a:endParaRPr lang="zh-CN" altLang="en-US" spc="3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173315" y="1425446"/>
            <a:ext cx="432036" cy="432036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749364" y="1497452"/>
            <a:ext cx="2849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实际进度曲线、燃尽图</a:t>
            </a:r>
            <a:endParaRPr lang="zh-CN" altLang="en-US" spc="3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173315" y="2073500"/>
            <a:ext cx="432036" cy="432036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49364" y="2145506"/>
            <a:ext cx="2049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问题和</a:t>
            </a:r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解决方法</a:t>
            </a:r>
            <a:endParaRPr lang="zh-CN" altLang="en-US" spc="3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5173315" y="2721554"/>
            <a:ext cx="432036" cy="432036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49364" y="2793560"/>
            <a:ext cx="2049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项目的实际架构</a:t>
            </a:r>
            <a:endParaRPr lang="zh-CN" altLang="en-US" spc="3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173315" y="3369608"/>
            <a:ext cx="432036" cy="432036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749364" y="3441614"/>
            <a:ext cx="716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en-US" spc="3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5173315" y="4017943"/>
            <a:ext cx="432036" cy="432036"/>
          </a:xfrm>
          <a:prstGeom prst="ellipse">
            <a:avLst/>
          </a:prstGeom>
          <a:solidFill>
            <a:schemeClr val="tx1">
              <a:lumMod val="85000"/>
              <a:lumOff val="1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49290" y="4049395"/>
            <a:ext cx="2372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成员的过程体会</a:t>
            </a:r>
            <a:endParaRPr lang="zh-CN" altLang="en-US" spc="3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ldLvl="0" animBg="1"/>
      <p:bldP spid="6" grpId="0"/>
      <p:bldP spid="15" grpId="0" bldLvl="0" animBg="1"/>
      <p:bldP spid="16" grpId="0"/>
      <p:bldP spid="17" grpId="0" bldLvl="0" animBg="1"/>
      <p:bldP spid="18" grpId="0"/>
      <p:bldP spid="19" grpId="0" bldLvl="0" animBg="1"/>
      <p:bldP spid="20" grpId="0"/>
      <p:bldP spid="26" grpId="0" bldLvl="0" animBg="1"/>
      <p:bldP spid="27" grpId="0"/>
      <p:bldP spid="2" grpId="0" bldLvl="0" animBg="1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447590" y="359976"/>
            <a:ext cx="1148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初期测试</a:t>
            </a:r>
            <a:endParaRPr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737615" y="1452158"/>
            <a:ext cx="2664700" cy="2676844"/>
            <a:chOff x="1973" y="280"/>
            <a:chExt cx="3734" cy="3768"/>
          </a:xfrm>
          <a:solidFill>
            <a:srgbClr val="17B59E"/>
          </a:solidFill>
        </p:grpSpPr>
        <p:sp>
          <p:nvSpPr>
            <p:cNvPr id="3" name="Freeform 5"/>
            <p:cNvSpPr/>
            <p:nvPr/>
          </p:nvSpPr>
          <p:spPr bwMode="auto">
            <a:xfrm>
              <a:off x="3681" y="280"/>
              <a:ext cx="327" cy="423"/>
            </a:xfrm>
            <a:custGeom>
              <a:avLst/>
              <a:gdLst>
                <a:gd name="T0" fmla="*/ 105 w 138"/>
                <a:gd name="T1" fmla="*/ 117 h 179"/>
                <a:gd name="T2" fmla="*/ 93 w 138"/>
                <a:gd name="T3" fmla="*/ 117 h 179"/>
                <a:gd name="T4" fmla="*/ 85 w 138"/>
                <a:gd name="T5" fmla="*/ 25 h 179"/>
                <a:gd name="T6" fmla="*/ 67 w 138"/>
                <a:gd name="T7" fmla="*/ 0 h 179"/>
                <a:gd name="T8" fmla="*/ 65 w 138"/>
                <a:gd name="T9" fmla="*/ 0 h 179"/>
                <a:gd name="T10" fmla="*/ 51 w 138"/>
                <a:gd name="T11" fmla="*/ 25 h 179"/>
                <a:gd name="T12" fmla="*/ 43 w 138"/>
                <a:gd name="T13" fmla="*/ 117 h 179"/>
                <a:gd name="T14" fmla="*/ 31 w 138"/>
                <a:gd name="T15" fmla="*/ 117 h 179"/>
                <a:gd name="T16" fmla="*/ 28 w 138"/>
                <a:gd name="T17" fmla="*/ 117 h 179"/>
                <a:gd name="T18" fmla="*/ 1 w 138"/>
                <a:gd name="T19" fmla="*/ 150 h 179"/>
                <a:gd name="T20" fmla="*/ 31 w 138"/>
                <a:gd name="T21" fmla="*/ 179 h 179"/>
                <a:gd name="T22" fmla="*/ 77 w 138"/>
                <a:gd name="T23" fmla="*/ 179 h 179"/>
                <a:gd name="T24" fmla="*/ 77 w 138"/>
                <a:gd name="T25" fmla="*/ 179 h 179"/>
                <a:gd name="T26" fmla="*/ 72 w 138"/>
                <a:gd name="T27" fmla="*/ 172 h 179"/>
                <a:gd name="T28" fmla="*/ 65 w 138"/>
                <a:gd name="T29" fmla="*/ 154 h 179"/>
                <a:gd name="T30" fmla="*/ 72 w 138"/>
                <a:gd name="T31" fmla="*/ 134 h 179"/>
                <a:gd name="T32" fmla="*/ 95 w 138"/>
                <a:gd name="T33" fmla="*/ 124 h 179"/>
                <a:gd name="T34" fmla="*/ 118 w 138"/>
                <a:gd name="T35" fmla="*/ 134 h 179"/>
                <a:gd name="T36" fmla="*/ 124 w 138"/>
                <a:gd name="T37" fmla="*/ 154 h 179"/>
                <a:gd name="T38" fmla="*/ 118 w 138"/>
                <a:gd name="T39" fmla="*/ 171 h 179"/>
                <a:gd name="T40" fmla="*/ 114 w 138"/>
                <a:gd name="T41" fmla="*/ 177 h 179"/>
                <a:gd name="T42" fmla="*/ 114 w 138"/>
                <a:gd name="T43" fmla="*/ 178 h 179"/>
                <a:gd name="T44" fmla="*/ 128 w 138"/>
                <a:gd name="T45" fmla="*/ 171 h 179"/>
                <a:gd name="T46" fmla="*/ 138 w 138"/>
                <a:gd name="T47" fmla="*/ 148 h 179"/>
                <a:gd name="T48" fmla="*/ 128 w 138"/>
                <a:gd name="T49" fmla="*/ 126 h 179"/>
                <a:gd name="T50" fmla="*/ 105 w 138"/>
                <a:gd name="T51" fmla="*/ 117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8" h="179">
                  <a:moveTo>
                    <a:pt x="105" y="117"/>
                  </a:moveTo>
                  <a:cubicBezTo>
                    <a:pt x="93" y="117"/>
                    <a:pt x="93" y="117"/>
                    <a:pt x="93" y="117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5" y="12"/>
                    <a:pt x="81" y="0"/>
                    <a:pt x="67" y="0"/>
                  </a:cubicBezTo>
                  <a:cubicBezTo>
                    <a:pt x="67" y="0"/>
                    <a:pt x="66" y="0"/>
                    <a:pt x="65" y="0"/>
                  </a:cubicBezTo>
                  <a:cubicBezTo>
                    <a:pt x="53" y="1"/>
                    <a:pt x="51" y="13"/>
                    <a:pt x="51" y="25"/>
                  </a:cubicBezTo>
                  <a:cubicBezTo>
                    <a:pt x="43" y="117"/>
                    <a:pt x="43" y="117"/>
                    <a:pt x="43" y="117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0" y="117"/>
                    <a:pt x="29" y="117"/>
                    <a:pt x="28" y="117"/>
                  </a:cubicBezTo>
                  <a:cubicBezTo>
                    <a:pt x="12" y="119"/>
                    <a:pt x="0" y="134"/>
                    <a:pt x="1" y="150"/>
                  </a:cubicBezTo>
                  <a:cubicBezTo>
                    <a:pt x="1" y="165"/>
                    <a:pt x="15" y="179"/>
                    <a:pt x="31" y="179"/>
                  </a:cubicBezTo>
                  <a:cubicBezTo>
                    <a:pt x="77" y="179"/>
                    <a:pt x="77" y="179"/>
                    <a:pt x="77" y="179"/>
                  </a:cubicBezTo>
                  <a:cubicBezTo>
                    <a:pt x="77" y="179"/>
                    <a:pt x="77" y="179"/>
                    <a:pt x="77" y="179"/>
                  </a:cubicBezTo>
                  <a:cubicBezTo>
                    <a:pt x="77" y="177"/>
                    <a:pt x="76" y="177"/>
                    <a:pt x="72" y="172"/>
                  </a:cubicBezTo>
                  <a:cubicBezTo>
                    <a:pt x="69" y="168"/>
                    <a:pt x="65" y="162"/>
                    <a:pt x="65" y="154"/>
                  </a:cubicBezTo>
                  <a:cubicBezTo>
                    <a:pt x="65" y="147"/>
                    <a:pt x="67" y="140"/>
                    <a:pt x="72" y="134"/>
                  </a:cubicBezTo>
                  <a:cubicBezTo>
                    <a:pt x="76" y="128"/>
                    <a:pt x="85" y="124"/>
                    <a:pt x="95" y="124"/>
                  </a:cubicBezTo>
                  <a:cubicBezTo>
                    <a:pt x="104" y="124"/>
                    <a:pt x="113" y="128"/>
                    <a:pt x="118" y="134"/>
                  </a:cubicBezTo>
                  <a:cubicBezTo>
                    <a:pt x="123" y="140"/>
                    <a:pt x="124" y="147"/>
                    <a:pt x="124" y="154"/>
                  </a:cubicBezTo>
                  <a:cubicBezTo>
                    <a:pt x="124" y="162"/>
                    <a:pt x="121" y="168"/>
                    <a:pt x="118" y="171"/>
                  </a:cubicBezTo>
                  <a:cubicBezTo>
                    <a:pt x="114" y="176"/>
                    <a:pt x="114" y="176"/>
                    <a:pt x="114" y="177"/>
                  </a:cubicBezTo>
                  <a:cubicBezTo>
                    <a:pt x="114" y="178"/>
                    <a:pt x="114" y="178"/>
                    <a:pt x="114" y="178"/>
                  </a:cubicBezTo>
                  <a:cubicBezTo>
                    <a:pt x="119" y="177"/>
                    <a:pt x="124" y="175"/>
                    <a:pt x="128" y="171"/>
                  </a:cubicBezTo>
                  <a:cubicBezTo>
                    <a:pt x="135" y="165"/>
                    <a:pt x="138" y="157"/>
                    <a:pt x="138" y="148"/>
                  </a:cubicBezTo>
                  <a:cubicBezTo>
                    <a:pt x="138" y="140"/>
                    <a:pt x="135" y="131"/>
                    <a:pt x="128" y="126"/>
                  </a:cubicBezTo>
                  <a:cubicBezTo>
                    <a:pt x="122" y="120"/>
                    <a:pt x="113" y="117"/>
                    <a:pt x="105" y="1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Freeform 6"/>
            <p:cNvSpPr/>
            <p:nvPr/>
          </p:nvSpPr>
          <p:spPr bwMode="auto">
            <a:xfrm>
              <a:off x="2396" y="701"/>
              <a:ext cx="1274" cy="734"/>
            </a:xfrm>
            <a:custGeom>
              <a:avLst/>
              <a:gdLst>
                <a:gd name="T0" fmla="*/ 522 w 538"/>
                <a:gd name="T1" fmla="*/ 0 h 310"/>
                <a:gd name="T2" fmla="*/ 522 w 538"/>
                <a:gd name="T3" fmla="*/ 0 h 310"/>
                <a:gd name="T4" fmla="*/ 521 w 538"/>
                <a:gd name="T5" fmla="*/ 0 h 310"/>
                <a:gd name="T6" fmla="*/ 0 w 538"/>
                <a:gd name="T7" fmla="*/ 267 h 310"/>
                <a:gd name="T8" fmla="*/ 108 w 538"/>
                <a:gd name="T9" fmla="*/ 249 h 310"/>
                <a:gd name="T10" fmla="*/ 141 w 538"/>
                <a:gd name="T11" fmla="*/ 248 h 310"/>
                <a:gd name="T12" fmla="*/ 149 w 538"/>
                <a:gd name="T13" fmla="*/ 249 h 310"/>
                <a:gd name="T14" fmla="*/ 149 w 538"/>
                <a:gd name="T15" fmla="*/ 247 h 310"/>
                <a:gd name="T16" fmla="*/ 147 w 538"/>
                <a:gd name="T17" fmla="*/ 239 h 310"/>
                <a:gd name="T18" fmla="*/ 146 w 538"/>
                <a:gd name="T19" fmla="*/ 219 h 310"/>
                <a:gd name="T20" fmla="*/ 158 w 538"/>
                <a:gd name="T21" fmla="*/ 202 h 310"/>
                <a:gd name="T22" fmla="*/ 182 w 538"/>
                <a:gd name="T23" fmla="*/ 200 h 310"/>
                <a:gd name="T24" fmla="*/ 202 w 538"/>
                <a:gd name="T25" fmla="*/ 216 h 310"/>
                <a:gd name="T26" fmla="*/ 202 w 538"/>
                <a:gd name="T27" fmla="*/ 237 h 310"/>
                <a:gd name="T28" fmla="*/ 190 w 538"/>
                <a:gd name="T29" fmla="*/ 252 h 310"/>
                <a:gd name="T30" fmla="*/ 189 w 538"/>
                <a:gd name="T31" fmla="*/ 253 h 310"/>
                <a:gd name="T32" fmla="*/ 318 w 538"/>
                <a:gd name="T33" fmla="*/ 310 h 310"/>
                <a:gd name="T34" fmla="*/ 385 w 538"/>
                <a:gd name="T35" fmla="*/ 190 h 310"/>
                <a:gd name="T36" fmla="*/ 384 w 538"/>
                <a:gd name="T37" fmla="*/ 189 h 310"/>
                <a:gd name="T38" fmla="*/ 376 w 538"/>
                <a:gd name="T39" fmla="*/ 190 h 310"/>
                <a:gd name="T40" fmla="*/ 357 w 538"/>
                <a:gd name="T41" fmla="*/ 186 h 310"/>
                <a:gd name="T42" fmla="*/ 343 w 538"/>
                <a:gd name="T43" fmla="*/ 170 h 310"/>
                <a:gd name="T44" fmla="*/ 347 w 538"/>
                <a:gd name="T45" fmla="*/ 146 h 310"/>
                <a:gd name="T46" fmla="*/ 368 w 538"/>
                <a:gd name="T47" fmla="*/ 131 h 310"/>
                <a:gd name="T48" fmla="*/ 388 w 538"/>
                <a:gd name="T49" fmla="*/ 136 h 310"/>
                <a:gd name="T50" fmla="*/ 399 w 538"/>
                <a:gd name="T51" fmla="*/ 151 h 310"/>
                <a:gd name="T52" fmla="*/ 403 w 538"/>
                <a:gd name="T53" fmla="*/ 157 h 310"/>
                <a:gd name="T54" fmla="*/ 406 w 538"/>
                <a:gd name="T55" fmla="*/ 159 h 310"/>
                <a:gd name="T56" fmla="*/ 531 w 538"/>
                <a:gd name="T57" fmla="*/ 25 h 310"/>
                <a:gd name="T58" fmla="*/ 536 w 538"/>
                <a:gd name="T59" fmla="*/ 9 h 310"/>
                <a:gd name="T60" fmla="*/ 522 w 538"/>
                <a:gd name="T61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38" h="310">
                  <a:moveTo>
                    <a:pt x="522" y="0"/>
                  </a:moveTo>
                  <a:cubicBezTo>
                    <a:pt x="522" y="0"/>
                    <a:pt x="522" y="0"/>
                    <a:pt x="522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302" y="23"/>
                    <a:pt x="128" y="131"/>
                    <a:pt x="0" y="267"/>
                  </a:cubicBezTo>
                  <a:cubicBezTo>
                    <a:pt x="35" y="257"/>
                    <a:pt x="71" y="250"/>
                    <a:pt x="108" y="249"/>
                  </a:cubicBezTo>
                  <a:cubicBezTo>
                    <a:pt x="119" y="248"/>
                    <a:pt x="130" y="248"/>
                    <a:pt x="141" y="248"/>
                  </a:cubicBezTo>
                  <a:cubicBezTo>
                    <a:pt x="143" y="248"/>
                    <a:pt x="146" y="248"/>
                    <a:pt x="149" y="249"/>
                  </a:cubicBezTo>
                  <a:cubicBezTo>
                    <a:pt x="149" y="247"/>
                    <a:pt x="149" y="247"/>
                    <a:pt x="149" y="247"/>
                  </a:cubicBezTo>
                  <a:cubicBezTo>
                    <a:pt x="150" y="245"/>
                    <a:pt x="149" y="244"/>
                    <a:pt x="147" y="239"/>
                  </a:cubicBezTo>
                  <a:cubicBezTo>
                    <a:pt x="145" y="234"/>
                    <a:pt x="143" y="227"/>
                    <a:pt x="146" y="219"/>
                  </a:cubicBezTo>
                  <a:cubicBezTo>
                    <a:pt x="148" y="213"/>
                    <a:pt x="151" y="206"/>
                    <a:pt x="158" y="202"/>
                  </a:cubicBezTo>
                  <a:cubicBezTo>
                    <a:pt x="164" y="198"/>
                    <a:pt x="173" y="197"/>
                    <a:pt x="182" y="200"/>
                  </a:cubicBezTo>
                  <a:cubicBezTo>
                    <a:pt x="192" y="202"/>
                    <a:pt x="199" y="209"/>
                    <a:pt x="202" y="216"/>
                  </a:cubicBezTo>
                  <a:cubicBezTo>
                    <a:pt x="205" y="223"/>
                    <a:pt x="204" y="230"/>
                    <a:pt x="202" y="237"/>
                  </a:cubicBezTo>
                  <a:cubicBezTo>
                    <a:pt x="200" y="244"/>
                    <a:pt x="194" y="249"/>
                    <a:pt x="190" y="252"/>
                  </a:cubicBezTo>
                  <a:cubicBezTo>
                    <a:pt x="189" y="252"/>
                    <a:pt x="189" y="253"/>
                    <a:pt x="189" y="253"/>
                  </a:cubicBezTo>
                  <a:cubicBezTo>
                    <a:pt x="236" y="261"/>
                    <a:pt x="281" y="279"/>
                    <a:pt x="318" y="310"/>
                  </a:cubicBezTo>
                  <a:cubicBezTo>
                    <a:pt x="338" y="266"/>
                    <a:pt x="360" y="226"/>
                    <a:pt x="385" y="190"/>
                  </a:cubicBezTo>
                  <a:cubicBezTo>
                    <a:pt x="384" y="189"/>
                    <a:pt x="384" y="189"/>
                    <a:pt x="384" y="189"/>
                  </a:cubicBezTo>
                  <a:cubicBezTo>
                    <a:pt x="383" y="189"/>
                    <a:pt x="382" y="189"/>
                    <a:pt x="376" y="190"/>
                  </a:cubicBezTo>
                  <a:cubicBezTo>
                    <a:pt x="371" y="190"/>
                    <a:pt x="364" y="190"/>
                    <a:pt x="357" y="186"/>
                  </a:cubicBezTo>
                  <a:cubicBezTo>
                    <a:pt x="351" y="183"/>
                    <a:pt x="346" y="178"/>
                    <a:pt x="343" y="170"/>
                  </a:cubicBezTo>
                  <a:cubicBezTo>
                    <a:pt x="341" y="164"/>
                    <a:pt x="342" y="154"/>
                    <a:pt x="347" y="146"/>
                  </a:cubicBezTo>
                  <a:cubicBezTo>
                    <a:pt x="352" y="137"/>
                    <a:pt x="360" y="132"/>
                    <a:pt x="368" y="131"/>
                  </a:cubicBezTo>
                  <a:cubicBezTo>
                    <a:pt x="375" y="130"/>
                    <a:pt x="382" y="133"/>
                    <a:pt x="388" y="136"/>
                  </a:cubicBezTo>
                  <a:cubicBezTo>
                    <a:pt x="395" y="140"/>
                    <a:pt x="398" y="146"/>
                    <a:pt x="399" y="151"/>
                  </a:cubicBezTo>
                  <a:cubicBezTo>
                    <a:pt x="402" y="156"/>
                    <a:pt x="402" y="157"/>
                    <a:pt x="403" y="157"/>
                  </a:cubicBezTo>
                  <a:cubicBezTo>
                    <a:pt x="406" y="159"/>
                    <a:pt x="406" y="159"/>
                    <a:pt x="406" y="159"/>
                  </a:cubicBezTo>
                  <a:cubicBezTo>
                    <a:pt x="443" y="108"/>
                    <a:pt x="485" y="64"/>
                    <a:pt x="531" y="25"/>
                  </a:cubicBezTo>
                  <a:cubicBezTo>
                    <a:pt x="536" y="21"/>
                    <a:pt x="538" y="14"/>
                    <a:pt x="536" y="9"/>
                  </a:cubicBezTo>
                  <a:cubicBezTo>
                    <a:pt x="533" y="3"/>
                    <a:pt x="527" y="0"/>
                    <a:pt x="5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Freeform 7"/>
            <p:cNvSpPr/>
            <p:nvPr/>
          </p:nvSpPr>
          <p:spPr bwMode="auto">
            <a:xfrm>
              <a:off x="1973" y="1198"/>
              <a:ext cx="1152" cy="878"/>
            </a:xfrm>
            <a:custGeom>
              <a:avLst/>
              <a:gdLst>
                <a:gd name="T0" fmla="*/ 353 w 487"/>
                <a:gd name="T1" fmla="*/ 43 h 371"/>
                <a:gd name="T2" fmla="*/ 362 w 487"/>
                <a:gd name="T3" fmla="*/ 32 h 371"/>
                <a:gd name="T4" fmla="*/ 370 w 487"/>
                <a:gd name="T5" fmla="*/ 23 h 371"/>
                <a:gd name="T6" fmla="*/ 370 w 487"/>
                <a:gd name="T7" fmla="*/ 10 h 371"/>
                <a:gd name="T8" fmla="*/ 358 w 487"/>
                <a:gd name="T9" fmla="*/ 1 h 371"/>
                <a:gd name="T10" fmla="*/ 351 w 487"/>
                <a:gd name="T11" fmla="*/ 0 h 371"/>
                <a:gd name="T12" fmla="*/ 343 w 487"/>
                <a:gd name="T13" fmla="*/ 2 h 371"/>
                <a:gd name="T14" fmla="*/ 336 w 487"/>
                <a:gd name="T15" fmla="*/ 13 h 371"/>
                <a:gd name="T16" fmla="*/ 337 w 487"/>
                <a:gd name="T17" fmla="*/ 24 h 371"/>
                <a:gd name="T18" fmla="*/ 340 w 487"/>
                <a:gd name="T19" fmla="*/ 39 h 371"/>
                <a:gd name="T20" fmla="*/ 340 w 487"/>
                <a:gd name="T21" fmla="*/ 39 h 371"/>
                <a:gd name="T22" fmla="*/ 332 w 487"/>
                <a:gd name="T23" fmla="*/ 63 h 371"/>
                <a:gd name="T24" fmla="*/ 303 w 487"/>
                <a:gd name="T25" fmla="*/ 62 h 371"/>
                <a:gd name="T26" fmla="*/ 288 w 487"/>
                <a:gd name="T27" fmla="*/ 63 h 371"/>
                <a:gd name="T28" fmla="*/ 147 w 487"/>
                <a:gd name="T29" fmla="*/ 94 h 371"/>
                <a:gd name="T30" fmla="*/ 9 w 487"/>
                <a:gd name="T31" fmla="*/ 303 h 371"/>
                <a:gd name="T32" fmla="*/ 9 w 487"/>
                <a:gd name="T33" fmla="*/ 303 h 371"/>
                <a:gd name="T34" fmla="*/ 18 w 487"/>
                <a:gd name="T35" fmla="*/ 357 h 371"/>
                <a:gd name="T36" fmla="*/ 72 w 487"/>
                <a:gd name="T37" fmla="*/ 354 h 371"/>
                <a:gd name="T38" fmla="*/ 73 w 487"/>
                <a:gd name="T39" fmla="*/ 354 h 371"/>
                <a:gd name="T40" fmla="*/ 73 w 487"/>
                <a:gd name="T41" fmla="*/ 354 h 371"/>
                <a:gd name="T42" fmla="*/ 394 w 487"/>
                <a:gd name="T43" fmla="*/ 361 h 371"/>
                <a:gd name="T44" fmla="*/ 407 w 487"/>
                <a:gd name="T45" fmla="*/ 362 h 371"/>
                <a:gd name="T46" fmla="*/ 416 w 487"/>
                <a:gd name="T47" fmla="*/ 352 h 371"/>
                <a:gd name="T48" fmla="*/ 442 w 487"/>
                <a:gd name="T49" fmla="*/ 251 h 371"/>
                <a:gd name="T50" fmla="*/ 434 w 487"/>
                <a:gd name="T51" fmla="*/ 253 h 371"/>
                <a:gd name="T52" fmla="*/ 415 w 487"/>
                <a:gd name="T53" fmla="*/ 256 h 371"/>
                <a:gd name="T54" fmla="*/ 397 w 487"/>
                <a:gd name="T55" fmla="*/ 245 h 371"/>
                <a:gd name="T56" fmla="*/ 393 w 487"/>
                <a:gd name="T57" fmla="*/ 220 h 371"/>
                <a:gd name="T58" fmla="*/ 408 w 487"/>
                <a:gd name="T59" fmla="*/ 200 h 371"/>
                <a:gd name="T60" fmla="*/ 430 w 487"/>
                <a:gd name="T61" fmla="*/ 199 h 371"/>
                <a:gd name="T62" fmla="*/ 445 w 487"/>
                <a:gd name="T63" fmla="*/ 210 h 371"/>
                <a:gd name="T64" fmla="*/ 450 w 487"/>
                <a:gd name="T65" fmla="*/ 215 h 371"/>
                <a:gd name="T66" fmla="*/ 453 w 487"/>
                <a:gd name="T67" fmla="*/ 215 h 371"/>
                <a:gd name="T68" fmla="*/ 487 w 487"/>
                <a:gd name="T69" fmla="*/ 123 h 371"/>
                <a:gd name="T70" fmla="*/ 346 w 487"/>
                <a:gd name="T71" fmla="*/ 64 h 371"/>
                <a:gd name="T72" fmla="*/ 353 w 487"/>
                <a:gd name="T73" fmla="*/ 43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7" h="371">
                  <a:moveTo>
                    <a:pt x="353" y="43"/>
                  </a:moveTo>
                  <a:cubicBezTo>
                    <a:pt x="355" y="37"/>
                    <a:pt x="359" y="35"/>
                    <a:pt x="362" y="32"/>
                  </a:cubicBezTo>
                  <a:cubicBezTo>
                    <a:pt x="366" y="30"/>
                    <a:pt x="368" y="27"/>
                    <a:pt x="370" y="23"/>
                  </a:cubicBezTo>
                  <a:cubicBezTo>
                    <a:pt x="371" y="19"/>
                    <a:pt x="371" y="14"/>
                    <a:pt x="370" y="10"/>
                  </a:cubicBezTo>
                  <a:cubicBezTo>
                    <a:pt x="368" y="6"/>
                    <a:pt x="365" y="3"/>
                    <a:pt x="358" y="1"/>
                  </a:cubicBezTo>
                  <a:cubicBezTo>
                    <a:pt x="355" y="0"/>
                    <a:pt x="353" y="0"/>
                    <a:pt x="351" y="0"/>
                  </a:cubicBezTo>
                  <a:cubicBezTo>
                    <a:pt x="348" y="0"/>
                    <a:pt x="345" y="0"/>
                    <a:pt x="343" y="2"/>
                  </a:cubicBezTo>
                  <a:cubicBezTo>
                    <a:pt x="340" y="4"/>
                    <a:pt x="337" y="8"/>
                    <a:pt x="336" y="13"/>
                  </a:cubicBezTo>
                  <a:cubicBezTo>
                    <a:pt x="334" y="17"/>
                    <a:pt x="335" y="20"/>
                    <a:pt x="337" y="24"/>
                  </a:cubicBezTo>
                  <a:cubicBezTo>
                    <a:pt x="339" y="29"/>
                    <a:pt x="341" y="33"/>
                    <a:pt x="340" y="39"/>
                  </a:cubicBezTo>
                  <a:cubicBezTo>
                    <a:pt x="340" y="39"/>
                    <a:pt x="340" y="39"/>
                    <a:pt x="340" y="39"/>
                  </a:cubicBezTo>
                  <a:cubicBezTo>
                    <a:pt x="332" y="63"/>
                    <a:pt x="332" y="63"/>
                    <a:pt x="332" y="63"/>
                  </a:cubicBezTo>
                  <a:cubicBezTo>
                    <a:pt x="323" y="62"/>
                    <a:pt x="313" y="62"/>
                    <a:pt x="303" y="62"/>
                  </a:cubicBezTo>
                  <a:cubicBezTo>
                    <a:pt x="298" y="62"/>
                    <a:pt x="293" y="62"/>
                    <a:pt x="288" y="63"/>
                  </a:cubicBezTo>
                  <a:cubicBezTo>
                    <a:pt x="240" y="65"/>
                    <a:pt x="191" y="76"/>
                    <a:pt x="147" y="94"/>
                  </a:cubicBezTo>
                  <a:cubicBezTo>
                    <a:pt x="91" y="160"/>
                    <a:pt x="45" y="232"/>
                    <a:pt x="9" y="303"/>
                  </a:cubicBezTo>
                  <a:cubicBezTo>
                    <a:pt x="9" y="303"/>
                    <a:pt x="9" y="303"/>
                    <a:pt x="9" y="303"/>
                  </a:cubicBezTo>
                  <a:cubicBezTo>
                    <a:pt x="0" y="321"/>
                    <a:pt x="3" y="343"/>
                    <a:pt x="18" y="357"/>
                  </a:cubicBezTo>
                  <a:cubicBezTo>
                    <a:pt x="33" y="371"/>
                    <a:pt x="55" y="365"/>
                    <a:pt x="72" y="354"/>
                  </a:cubicBezTo>
                  <a:cubicBezTo>
                    <a:pt x="73" y="354"/>
                    <a:pt x="73" y="354"/>
                    <a:pt x="73" y="354"/>
                  </a:cubicBezTo>
                  <a:cubicBezTo>
                    <a:pt x="73" y="354"/>
                    <a:pt x="73" y="354"/>
                    <a:pt x="73" y="354"/>
                  </a:cubicBezTo>
                  <a:cubicBezTo>
                    <a:pt x="191" y="283"/>
                    <a:pt x="289" y="293"/>
                    <a:pt x="394" y="361"/>
                  </a:cubicBezTo>
                  <a:cubicBezTo>
                    <a:pt x="398" y="363"/>
                    <a:pt x="403" y="364"/>
                    <a:pt x="407" y="362"/>
                  </a:cubicBezTo>
                  <a:cubicBezTo>
                    <a:pt x="411" y="360"/>
                    <a:pt x="415" y="356"/>
                    <a:pt x="416" y="352"/>
                  </a:cubicBezTo>
                  <a:cubicBezTo>
                    <a:pt x="423" y="317"/>
                    <a:pt x="432" y="283"/>
                    <a:pt x="442" y="251"/>
                  </a:cubicBezTo>
                  <a:cubicBezTo>
                    <a:pt x="440" y="251"/>
                    <a:pt x="439" y="251"/>
                    <a:pt x="434" y="253"/>
                  </a:cubicBezTo>
                  <a:cubicBezTo>
                    <a:pt x="430" y="255"/>
                    <a:pt x="423" y="258"/>
                    <a:pt x="415" y="256"/>
                  </a:cubicBezTo>
                  <a:cubicBezTo>
                    <a:pt x="408" y="254"/>
                    <a:pt x="402" y="251"/>
                    <a:pt x="397" y="245"/>
                  </a:cubicBezTo>
                  <a:cubicBezTo>
                    <a:pt x="393" y="239"/>
                    <a:pt x="391" y="230"/>
                    <a:pt x="393" y="220"/>
                  </a:cubicBezTo>
                  <a:cubicBezTo>
                    <a:pt x="396" y="210"/>
                    <a:pt x="402" y="203"/>
                    <a:pt x="408" y="200"/>
                  </a:cubicBezTo>
                  <a:cubicBezTo>
                    <a:pt x="416" y="197"/>
                    <a:pt x="423" y="197"/>
                    <a:pt x="430" y="199"/>
                  </a:cubicBezTo>
                  <a:cubicBezTo>
                    <a:pt x="437" y="201"/>
                    <a:pt x="442" y="206"/>
                    <a:pt x="445" y="210"/>
                  </a:cubicBezTo>
                  <a:cubicBezTo>
                    <a:pt x="449" y="214"/>
                    <a:pt x="449" y="214"/>
                    <a:pt x="450" y="215"/>
                  </a:cubicBezTo>
                  <a:cubicBezTo>
                    <a:pt x="453" y="215"/>
                    <a:pt x="453" y="215"/>
                    <a:pt x="453" y="215"/>
                  </a:cubicBezTo>
                  <a:cubicBezTo>
                    <a:pt x="463" y="183"/>
                    <a:pt x="475" y="152"/>
                    <a:pt x="487" y="123"/>
                  </a:cubicBezTo>
                  <a:cubicBezTo>
                    <a:pt x="448" y="89"/>
                    <a:pt x="399" y="70"/>
                    <a:pt x="346" y="64"/>
                  </a:cubicBezTo>
                  <a:lnTo>
                    <a:pt x="353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4013" y="701"/>
              <a:ext cx="1270" cy="736"/>
            </a:xfrm>
            <a:custGeom>
              <a:avLst/>
              <a:gdLst>
                <a:gd name="T0" fmla="*/ 17 w 537"/>
                <a:gd name="T1" fmla="*/ 0 h 311"/>
                <a:gd name="T2" fmla="*/ 14 w 537"/>
                <a:gd name="T3" fmla="*/ 0 h 311"/>
                <a:gd name="T4" fmla="*/ 2 w 537"/>
                <a:gd name="T5" fmla="*/ 10 h 311"/>
                <a:gd name="T6" fmla="*/ 7 w 537"/>
                <a:gd name="T7" fmla="*/ 25 h 311"/>
                <a:gd name="T8" fmla="*/ 132 w 537"/>
                <a:gd name="T9" fmla="*/ 160 h 311"/>
                <a:gd name="T10" fmla="*/ 136 w 537"/>
                <a:gd name="T11" fmla="*/ 157 h 311"/>
                <a:gd name="T12" fmla="*/ 139 w 537"/>
                <a:gd name="T13" fmla="*/ 151 h 311"/>
                <a:gd name="T14" fmla="*/ 151 w 537"/>
                <a:gd name="T15" fmla="*/ 136 h 311"/>
                <a:gd name="T16" fmla="*/ 171 w 537"/>
                <a:gd name="T17" fmla="*/ 131 h 311"/>
                <a:gd name="T18" fmla="*/ 192 w 537"/>
                <a:gd name="T19" fmla="*/ 146 h 311"/>
                <a:gd name="T20" fmla="*/ 195 w 537"/>
                <a:gd name="T21" fmla="*/ 170 h 311"/>
                <a:gd name="T22" fmla="*/ 182 w 537"/>
                <a:gd name="T23" fmla="*/ 186 h 311"/>
                <a:gd name="T24" fmla="*/ 163 w 537"/>
                <a:gd name="T25" fmla="*/ 190 h 311"/>
                <a:gd name="T26" fmla="*/ 154 w 537"/>
                <a:gd name="T27" fmla="*/ 189 h 311"/>
                <a:gd name="T28" fmla="*/ 153 w 537"/>
                <a:gd name="T29" fmla="*/ 190 h 311"/>
                <a:gd name="T30" fmla="*/ 220 w 537"/>
                <a:gd name="T31" fmla="*/ 311 h 311"/>
                <a:gd name="T32" fmla="*/ 353 w 537"/>
                <a:gd name="T33" fmla="*/ 253 h 311"/>
                <a:gd name="T34" fmla="*/ 351 w 537"/>
                <a:gd name="T35" fmla="*/ 252 h 311"/>
                <a:gd name="T36" fmla="*/ 340 w 537"/>
                <a:gd name="T37" fmla="*/ 237 h 311"/>
                <a:gd name="T38" fmla="*/ 340 w 537"/>
                <a:gd name="T39" fmla="*/ 216 h 311"/>
                <a:gd name="T40" fmla="*/ 359 w 537"/>
                <a:gd name="T41" fmla="*/ 200 h 311"/>
                <a:gd name="T42" fmla="*/ 384 w 537"/>
                <a:gd name="T43" fmla="*/ 202 h 311"/>
                <a:gd name="T44" fmla="*/ 396 w 537"/>
                <a:gd name="T45" fmla="*/ 219 h 311"/>
                <a:gd name="T46" fmla="*/ 395 w 537"/>
                <a:gd name="T47" fmla="*/ 239 h 311"/>
                <a:gd name="T48" fmla="*/ 392 w 537"/>
                <a:gd name="T49" fmla="*/ 247 h 311"/>
                <a:gd name="T50" fmla="*/ 393 w 537"/>
                <a:gd name="T51" fmla="*/ 248 h 311"/>
                <a:gd name="T52" fmla="*/ 398 w 537"/>
                <a:gd name="T53" fmla="*/ 248 h 311"/>
                <a:gd name="T54" fmla="*/ 431 w 537"/>
                <a:gd name="T55" fmla="*/ 249 h 311"/>
                <a:gd name="T56" fmla="*/ 537 w 537"/>
                <a:gd name="T57" fmla="*/ 267 h 311"/>
                <a:gd name="T58" fmla="*/ 17 w 537"/>
                <a:gd name="T59" fmla="*/ 0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37" h="311">
                  <a:moveTo>
                    <a:pt x="17" y="0"/>
                  </a:moveTo>
                  <a:cubicBezTo>
                    <a:pt x="16" y="0"/>
                    <a:pt x="15" y="0"/>
                    <a:pt x="14" y="0"/>
                  </a:cubicBezTo>
                  <a:cubicBezTo>
                    <a:pt x="9" y="0"/>
                    <a:pt x="4" y="4"/>
                    <a:pt x="2" y="10"/>
                  </a:cubicBezTo>
                  <a:cubicBezTo>
                    <a:pt x="0" y="15"/>
                    <a:pt x="2" y="21"/>
                    <a:pt x="7" y="25"/>
                  </a:cubicBezTo>
                  <a:cubicBezTo>
                    <a:pt x="53" y="64"/>
                    <a:pt x="95" y="109"/>
                    <a:pt x="132" y="160"/>
                  </a:cubicBezTo>
                  <a:cubicBezTo>
                    <a:pt x="136" y="157"/>
                    <a:pt x="136" y="157"/>
                    <a:pt x="136" y="157"/>
                  </a:cubicBezTo>
                  <a:cubicBezTo>
                    <a:pt x="137" y="157"/>
                    <a:pt x="137" y="156"/>
                    <a:pt x="139" y="151"/>
                  </a:cubicBezTo>
                  <a:cubicBezTo>
                    <a:pt x="141" y="146"/>
                    <a:pt x="144" y="140"/>
                    <a:pt x="151" y="136"/>
                  </a:cubicBezTo>
                  <a:cubicBezTo>
                    <a:pt x="156" y="133"/>
                    <a:pt x="163" y="130"/>
                    <a:pt x="171" y="131"/>
                  </a:cubicBezTo>
                  <a:cubicBezTo>
                    <a:pt x="178" y="132"/>
                    <a:pt x="187" y="137"/>
                    <a:pt x="192" y="146"/>
                  </a:cubicBezTo>
                  <a:cubicBezTo>
                    <a:pt x="197" y="154"/>
                    <a:pt x="198" y="164"/>
                    <a:pt x="195" y="170"/>
                  </a:cubicBezTo>
                  <a:cubicBezTo>
                    <a:pt x="193" y="178"/>
                    <a:pt x="188" y="183"/>
                    <a:pt x="182" y="186"/>
                  </a:cubicBezTo>
                  <a:cubicBezTo>
                    <a:pt x="175" y="190"/>
                    <a:pt x="168" y="190"/>
                    <a:pt x="163" y="190"/>
                  </a:cubicBezTo>
                  <a:cubicBezTo>
                    <a:pt x="157" y="189"/>
                    <a:pt x="155" y="189"/>
                    <a:pt x="154" y="189"/>
                  </a:cubicBezTo>
                  <a:cubicBezTo>
                    <a:pt x="153" y="190"/>
                    <a:pt x="153" y="190"/>
                    <a:pt x="153" y="190"/>
                  </a:cubicBezTo>
                  <a:cubicBezTo>
                    <a:pt x="178" y="227"/>
                    <a:pt x="200" y="267"/>
                    <a:pt x="220" y="311"/>
                  </a:cubicBezTo>
                  <a:cubicBezTo>
                    <a:pt x="258" y="279"/>
                    <a:pt x="304" y="260"/>
                    <a:pt x="353" y="253"/>
                  </a:cubicBezTo>
                  <a:cubicBezTo>
                    <a:pt x="352" y="252"/>
                    <a:pt x="352" y="252"/>
                    <a:pt x="351" y="252"/>
                  </a:cubicBezTo>
                  <a:cubicBezTo>
                    <a:pt x="348" y="249"/>
                    <a:pt x="342" y="244"/>
                    <a:pt x="340" y="237"/>
                  </a:cubicBezTo>
                  <a:cubicBezTo>
                    <a:pt x="338" y="230"/>
                    <a:pt x="337" y="223"/>
                    <a:pt x="340" y="216"/>
                  </a:cubicBezTo>
                  <a:cubicBezTo>
                    <a:pt x="343" y="209"/>
                    <a:pt x="350" y="202"/>
                    <a:pt x="359" y="200"/>
                  </a:cubicBezTo>
                  <a:cubicBezTo>
                    <a:pt x="369" y="197"/>
                    <a:pt x="378" y="198"/>
                    <a:pt x="384" y="202"/>
                  </a:cubicBezTo>
                  <a:cubicBezTo>
                    <a:pt x="391" y="206"/>
                    <a:pt x="394" y="213"/>
                    <a:pt x="396" y="219"/>
                  </a:cubicBezTo>
                  <a:cubicBezTo>
                    <a:pt x="399" y="227"/>
                    <a:pt x="397" y="234"/>
                    <a:pt x="395" y="239"/>
                  </a:cubicBezTo>
                  <a:cubicBezTo>
                    <a:pt x="393" y="244"/>
                    <a:pt x="392" y="245"/>
                    <a:pt x="392" y="247"/>
                  </a:cubicBezTo>
                  <a:cubicBezTo>
                    <a:pt x="393" y="248"/>
                    <a:pt x="393" y="248"/>
                    <a:pt x="393" y="248"/>
                  </a:cubicBezTo>
                  <a:cubicBezTo>
                    <a:pt x="395" y="248"/>
                    <a:pt x="396" y="248"/>
                    <a:pt x="398" y="248"/>
                  </a:cubicBezTo>
                  <a:cubicBezTo>
                    <a:pt x="409" y="248"/>
                    <a:pt x="420" y="248"/>
                    <a:pt x="431" y="249"/>
                  </a:cubicBezTo>
                  <a:cubicBezTo>
                    <a:pt x="467" y="250"/>
                    <a:pt x="502" y="257"/>
                    <a:pt x="537" y="267"/>
                  </a:cubicBezTo>
                  <a:cubicBezTo>
                    <a:pt x="409" y="130"/>
                    <a:pt x="236" y="23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Freeform 9"/>
            <p:cNvSpPr/>
            <p:nvPr/>
          </p:nvSpPr>
          <p:spPr bwMode="auto">
            <a:xfrm>
              <a:off x="4557" y="1198"/>
              <a:ext cx="1150" cy="876"/>
            </a:xfrm>
            <a:custGeom>
              <a:avLst/>
              <a:gdLst>
                <a:gd name="T0" fmla="*/ 478 w 486"/>
                <a:gd name="T1" fmla="*/ 303 h 370"/>
                <a:gd name="T2" fmla="*/ 339 w 486"/>
                <a:gd name="T3" fmla="*/ 93 h 370"/>
                <a:gd name="T4" fmla="*/ 200 w 486"/>
                <a:gd name="T5" fmla="*/ 63 h 370"/>
                <a:gd name="T6" fmla="*/ 184 w 486"/>
                <a:gd name="T7" fmla="*/ 62 h 370"/>
                <a:gd name="T8" fmla="*/ 158 w 486"/>
                <a:gd name="T9" fmla="*/ 63 h 370"/>
                <a:gd name="T10" fmla="*/ 151 w 486"/>
                <a:gd name="T11" fmla="*/ 39 h 370"/>
                <a:gd name="T12" fmla="*/ 151 w 486"/>
                <a:gd name="T13" fmla="*/ 39 h 370"/>
                <a:gd name="T14" fmla="*/ 154 w 486"/>
                <a:gd name="T15" fmla="*/ 24 h 370"/>
                <a:gd name="T16" fmla="*/ 155 w 486"/>
                <a:gd name="T17" fmla="*/ 13 h 370"/>
                <a:gd name="T18" fmla="*/ 148 w 486"/>
                <a:gd name="T19" fmla="*/ 2 h 370"/>
                <a:gd name="T20" fmla="*/ 140 w 486"/>
                <a:gd name="T21" fmla="*/ 0 h 370"/>
                <a:gd name="T22" fmla="*/ 133 w 486"/>
                <a:gd name="T23" fmla="*/ 1 h 370"/>
                <a:gd name="T24" fmla="*/ 121 w 486"/>
                <a:gd name="T25" fmla="*/ 10 h 370"/>
                <a:gd name="T26" fmla="*/ 121 w 486"/>
                <a:gd name="T27" fmla="*/ 23 h 370"/>
                <a:gd name="T28" fmla="*/ 128 w 486"/>
                <a:gd name="T29" fmla="*/ 32 h 370"/>
                <a:gd name="T30" fmla="*/ 138 w 486"/>
                <a:gd name="T31" fmla="*/ 43 h 370"/>
                <a:gd name="T32" fmla="*/ 145 w 486"/>
                <a:gd name="T33" fmla="*/ 64 h 370"/>
                <a:gd name="T34" fmla="*/ 0 w 486"/>
                <a:gd name="T35" fmla="*/ 124 h 370"/>
                <a:gd name="T36" fmla="*/ 34 w 486"/>
                <a:gd name="T37" fmla="*/ 213 h 370"/>
                <a:gd name="T38" fmla="*/ 37 w 486"/>
                <a:gd name="T39" fmla="*/ 210 h 370"/>
                <a:gd name="T40" fmla="*/ 52 w 486"/>
                <a:gd name="T41" fmla="*/ 199 h 370"/>
                <a:gd name="T42" fmla="*/ 73 w 486"/>
                <a:gd name="T43" fmla="*/ 200 h 370"/>
                <a:gd name="T44" fmla="*/ 88 w 486"/>
                <a:gd name="T45" fmla="*/ 220 h 370"/>
                <a:gd name="T46" fmla="*/ 85 w 486"/>
                <a:gd name="T47" fmla="*/ 245 h 370"/>
                <a:gd name="T48" fmla="*/ 67 w 486"/>
                <a:gd name="T49" fmla="*/ 256 h 370"/>
                <a:gd name="T50" fmla="*/ 47 w 486"/>
                <a:gd name="T51" fmla="*/ 253 h 370"/>
                <a:gd name="T52" fmla="*/ 46 w 486"/>
                <a:gd name="T53" fmla="*/ 253 h 370"/>
                <a:gd name="T54" fmla="*/ 71 w 486"/>
                <a:gd name="T55" fmla="*/ 352 h 370"/>
                <a:gd name="T56" fmla="*/ 91 w 486"/>
                <a:gd name="T57" fmla="*/ 362 h 370"/>
                <a:gd name="T58" fmla="*/ 413 w 486"/>
                <a:gd name="T59" fmla="*/ 353 h 370"/>
                <a:gd name="T60" fmla="*/ 414 w 486"/>
                <a:gd name="T61" fmla="*/ 353 h 370"/>
                <a:gd name="T62" fmla="*/ 467 w 486"/>
                <a:gd name="T63" fmla="*/ 356 h 370"/>
                <a:gd name="T64" fmla="*/ 478 w 486"/>
                <a:gd name="T65" fmla="*/ 304 h 370"/>
                <a:gd name="T66" fmla="*/ 478 w 486"/>
                <a:gd name="T67" fmla="*/ 30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6" h="370">
                  <a:moveTo>
                    <a:pt x="478" y="303"/>
                  </a:moveTo>
                  <a:cubicBezTo>
                    <a:pt x="442" y="232"/>
                    <a:pt x="396" y="160"/>
                    <a:pt x="339" y="93"/>
                  </a:cubicBezTo>
                  <a:cubicBezTo>
                    <a:pt x="295" y="76"/>
                    <a:pt x="247" y="65"/>
                    <a:pt x="200" y="63"/>
                  </a:cubicBezTo>
                  <a:cubicBezTo>
                    <a:pt x="195" y="62"/>
                    <a:pt x="190" y="62"/>
                    <a:pt x="184" y="62"/>
                  </a:cubicBezTo>
                  <a:cubicBezTo>
                    <a:pt x="176" y="62"/>
                    <a:pt x="167" y="62"/>
                    <a:pt x="158" y="63"/>
                  </a:cubicBezTo>
                  <a:cubicBezTo>
                    <a:pt x="151" y="39"/>
                    <a:pt x="151" y="39"/>
                    <a:pt x="151" y="39"/>
                  </a:cubicBezTo>
                  <a:cubicBezTo>
                    <a:pt x="151" y="39"/>
                    <a:pt x="151" y="39"/>
                    <a:pt x="151" y="39"/>
                  </a:cubicBezTo>
                  <a:cubicBezTo>
                    <a:pt x="150" y="33"/>
                    <a:pt x="152" y="29"/>
                    <a:pt x="154" y="24"/>
                  </a:cubicBezTo>
                  <a:cubicBezTo>
                    <a:pt x="155" y="20"/>
                    <a:pt x="156" y="17"/>
                    <a:pt x="155" y="13"/>
                  </a:cubicBezTo>
                  <a:cubicBezTo>
                    <a:pt x="154" y="8"/>
                    <a:pt x="151" y="4"/>
                    <a:pt x="148" y="2"/>
                  </a:cubicBezTo>
                  <a:cubicBezTo>
                    <a:pt x="146" y="0"/>
                    <a:pt x="143" y="0"/>
                    <a:pt x="140" y="0"/>
                  </a:cubicBezTo>
                  <a:cubicBezTo>
                    <a:pt x="138" y="0"/>
                    <a:pt x="135" y="0"/>
                    <a:pt x="133" y="1"/>
                  </a:cubicBezTo>
                  <a:cubicBezTo>
                    <a:pt x="125" y="3"/>
                    <a:pt x="122" y="6"/>
                    <a:pt x="121" y="10"/>
                  </a:cubicBezTo>
                  <a:cubicBezTo>
                    <a:pt x="119" y="14"/>
                    <a:pt x="120" y="19"/>
                    <a:pt x="121" y="23"/>
                  </a:cubicBezTo>
                  <a:cubicBezTo>
                    <a:pt x="122" y="27"/>
                    <a:pt x="125" y="30"/>
                    <a:pt x="128" y="32"/>
                  </a:cubicBezTo>
                  <a:cubicBezTo>
                    <a:pt x="132" y="35"/>
                    <a:pt x="136" y="37"/>
                    <a:pt x="138" y="43"/>
                  </a:cubicBezTo>
                  <a:cubicBezTo>
                    <a:pt x="145" y="64"/>
                    <a:pt x="145" y="64"/>
                    <a:pt x="145" y="64"/>
                  </a:cubicBezTo>
                  <a:cubicBezTo>
                    <a:pt x="90" y="69"/>
                    <a:pt x="40" y="88"/>
                    <a:pt x="0" y="124"/>
                  </a:cubicBezTo>
                  <a:cubicBezTo>
                    <a:pt x="12" y="152"/>
                    <a:pt x="23" y="182"/>
                    <a:pt x="34" y="213"/>
                  </a:cubicBezTo>
                  <a:cubicBezTo>
                    <a:pt x="34" y="212"/>
                    <a:pt x="35" y="212"/>
                    <a:pt x="37" y="210"/>
                  </a:cubicBezTo>
                  <a:cubicBezTo>
                    <a:pt x="40" y="206"/>
                    <a:pt x="45" y="201"/>
                    <a:pt x="52" y="199"/>
                  </a:cubicBezTo>
                  <a:cubicBezTo>
                    <a:pt x="59" y="197"/>
                    <a:pt x="66" y="197"/>
                    <a:pt x="73" y="200"/>
                  </a:cubicBezTo>
                  <a:cubicBezTo>
                    <a:pt x="80" y="203"/>
                    <a:pt x="86" y="210"/>
                    <a:pt x="88" y="220"/>
                  </a:cubicBezTo>
                  <a:cubicBezTo>
                    <a:pt x="91" y="230"/>
                    <a:pt x="89" y="239"/>
                    <a:pt x="85" y="245"/>
                  </a:cubicBezTo>
                  <a:cubicBezTo>
                    <a:pt x="80" y="251"/>
                    <a:pt x="73" y="254"/>
                    <a:pt x="67" y="256"/>
                  </a:cubicBezTo>
                  <a:cubicBezTo>
                    <a:pt x="59" y="258"/>
                    <a:pt x="52" y="255"/>
                    <a:pt x="47" y="253"/>
                  </a:cubicBezTo>
                  <a:cubicBezTo>
                    <a:pt x="47" y="253"/>
                    <a:pt x="46" y="253"/>
                    <a:pt x="46" y="253"/>
                  </a:cubicBezTo>
                  <a:cubicBezTo>
                    <a:pt x="55" y="284"/>
                    <a:pt x="64" y="317"/>
                    <a:pt x="71" y="352"/>
                  </a:cubicBezTo>
                  <a:cubicBezTo>
                    <a:pt x="73" y="360"/>
                    <a:pt x="84" y="365"/>
                    <a:pt x="91" y="362"/>
                  </a:cubicBezTo>
                  <a:cubicBezTo>
                    <a:pt x="210" y="301"/>
                    <a:pt x="311" y="287"/>
                    <a:pt x="413" y="353"/>
                  </a:cubicBezTo>
                  <a:cubicBezTo>
                    <a:pt x="414" y="353"/>
                    <a:pt x="414" y="353"/>
                    <a:pt x="414" y="353"/>
                  </a:cubicBezTo>
                  <a:cubicBezTo>
                    <a:pt x="431" y="363"/>
                    <a:pt x="452" y="370"/>
                    <a:pt x="467" y="356"/>
                  </a:cubicBezTo>
                  <a:cubicBezTo>
                    <a:pt x="482" y="343"/>
                    <a:pt x="486" y="322"/>
                    <a:pt x="478" y="304"/>
                  </a:cubicBezTo>
                  <a:cubicBezTo>
                    <a:pt x="478" y="303"/>
                    <a:pt x="478" y="303"/>
                    <a:pt x="478" y="3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10"/>
            <p:cNvSpPr/>
            <p:nvPr/>
          </p:nvSpPr>
          <p:spPr bwMode="auto">
            <a:xfrm>
              <a:off x="3719" y="601"/>
              <a:ext cx="758" cy="853"/>
            </a:xfrm>
            <a:custGeom>
              <a:avLst/>
              <a:gdLst>
                <a:gd name="T0" fmla="*/ 273 w 320"/>
                <a:gd name="T1" fmla="*/ 221 h 360"/>
                <a:gd name="T2" fmla="*/ 273 w 320"/>
                <a:gd name="T3" fmla="*/ 221 h 360"/>
                <a:gd name="T4" fmla="*/ 288 w 320"/>
                <a:gd name="T5" fmla="*/ 220 h 360"/>
                <a:gd name="T6" fmla="*/ 300 w 320"/>
                <a:gd name="T7" fmla="*/ 218 h 360"/>
                <a:gd name="T8" fmla="*/ 308 w 320"/>
                <a:gd name="T9" fmla="*/ 209 h 360"/>
                <a:gd name="T10" fmla="*/ 306 w 320"/>
                <a:gd name="T11" fmla="*/ 194 h 360"/>
                <a:gd name="T12" fmla="*/ 294 w 320"/>
                <a:gd name="T13" fmla="*/ 185 h 360"/>
                <a:gd name="T14" fmla="*/ 281 w 320"/>
                <a:gd name="T15" fmla="*/ 188 h 360"/>
                <a:gd name="T16" fmla="*/ 274 w 320"/>
                <a:gd name="T17" fmla="*/ 197 h 360"/>
                <a:gd name="T18" fmla="*/ 266 w 320"/>
                <a:gd name="T19" fmla="*/ 209 h 360"/>
                <a:gd name="T20" fmla="*/ 245 w 320"/>
                <a:gd name="T21" fmla="*/ 222 h 360"/>
                <a:gd name="T22" fmla="*/ 86 w 320"/>
                <a:gd name="T23" fmla="*/ 59 h 360"/>
                <a:gd name="T24" fmla="*/ 86 w 320"/>
                <a:gd name="T25" fmla="*/ 41 h 360"/>
                <a:gd name="T26" fmla="*/ 92 w 320"/>
                <a:gd name="T27" fmla="*/ 29 h 360"/>
                <a:gd name="T28" fmla="*/ 96 w 320"/>
                <a:gd name="T29" fmla="*/ 18 h 360"/>
                <a:gd name="T30" fmla="*/ 93 w 320"/>
                <a:gd name="T31" fmla="*/ 5 h 360"/>
                <a:gd name="T32" fmla="*/ 79 w 320"/>
                <a:gd name="T33" fmla="*/ 0 h 360"/>
                <a:gd name="T34" fmla="*/ 65 w 320"/>
                <a:gd name="T35" fmla="*/ 5 h 360"/>
                <a:gd name="T36" fmla="*/ 61 w 320"/>
                <a:gd name="T37" fmla="*/ 18 h 360"/>
                <a:gd name="T38" fmla="*/ 66 w 320"/>
                <a:gd name="T39" fmla="*/ 29 h 360"/>
                <a:gd name="T40" fmla="*/ 73 w 320"/>
                <a:gd name="T41" fmla="*/ 42 h 360"/>
                <a:gd name="T42" fmla="*/ 73 w 320"/>
                <a:gd name="T43" fmla="*/ 42 h 360"/>
                <a:gd name="T44" fmla="*/ 73 w 320"/>
                <a:gd name="T45" fmla="*/ 55 h 360"/>
                <a:gd name="T46" fmla="*/ 62 w 320"/>
                <a:gd name="T47" fmla="*/ 68 h 360"/>
                <a:gd name="T48" fmla="*/ 62 w 320"/>
                <a:gd name="T49" fmla="*/ 219 h 360"/>
                <a:gd name="T50" fmla="*/ 42 w 320"/>
                <a:gd name="T51" fmla="*/ 219 h 360"/>
                <a:gd name="T52" fmla="*/ 29 w 320"/>
                <a:gd name="T53" fmla="*/ 213 h 360"/>
                <a:gd name="T54" fmla="*/ 19 w 320"/>
                <a:gd name="T55" fmla="*/ 209 h 360"/>
                <a:gd name="T56" fmla="*/ 6 w 320"/>
                <a:gd name="T57" fmla="*/ 213 h 360"/>
                <a:gd name="T58" fmla="*/ 1 w 320"/>
                <a:gd name="T59" fmla="*/ 227 h 360"/>
                <a:gd name="T60" fmla="*/ 6 w 320"/>
                <a:gd name="T61" fmla="*/ 241 h 360"/>
                <a:gd name="T62" fmla="*/ 19 w 320"/>
                <a:gd name="T63" fmla="*/ 245 h 360"/>
                <a:gd name="T64" fmla="*/ 30 w 320"/>
                <a:gd name="T65" fmla="*/ 240 h 360"/>
                <a:gd name="T66" fmla="*/ 42 w 320"/>
                <a:gd name="T67" fmla="*/ 233 h 360"/>
                <a:gd name="T68" fmla="*/ 43 w 320"/>
                <a:gd name="T69" fmla="*/ 233 h 360"/>
                <a:gd name="T70" fmla="*/ 62 w 320"/>
                <a:gd name="T71" fmla="*/ 233 h 360"/>
                <a:gd name="T72" fmla="*/ 62 w 320"/>
                <a:gd name="T73" fmla="*/ 360 h 360"/>
                <a:gd name="T74" fmla="*/ 176 w 320"/>
                <a:gd name="T75" fmla="*/ 324 h 360"/>
                <a:gd name="T76" fmla="*/ 177 w 320"/>
                <a:gd name="T77" fmla="*/ 324 h 360"/>
                <a:gd name="T78" fmla="*/ 170 w 320"/>
                <a:gd name="T79" fmla="*/ 309 h 360"/>
                <a:gd name="T80" fmla="*/ 174 w 320"/>
                <a:gd name="T81" fmla="*/ 289 h 360"/>
                <a:gd name="T82" fmla="*/ 196 w 320"/>
                <a:gd name="T83" fmla="*/ 276 h 360"/>
                <a:gd name="T84" fmla="*/ 220 w 320"/>
                <a:gd name="T85" fmla="*/ 283 h 360"/>
                <a:gd name="T86" fmla="*/ 229 w 320"/>
                <a:gd name="T87" fmla="*/ 303 h 360"/>
                <a:gd name="T88" fmla="*/ 224 w 320"/>
                <a:gd name="T89" fmla="*/ 321 h 360"/>
                <a:gd name="T90" fmla="*/ 221 w 320"/>
                <a:gd name="T91" fmla="*/ 326 h 360"/>
                <a:gd name="T92" fmla="*/ 320 w 320"/>
                <a:gd name="T93" fmla="*/ 351 h 360"/>
                <a:gd name="T94" fmla="*/ 253 w 320"/>
                <a:gd name="T95" fmla="*/ 233 h 360"/>
                <a:gd name="T96" fmla="*/ 273 w 320"/>
                <a:gd name="T97" fmla="*/ 221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20" h="360">
                  <a:moveTo>
                    <a:pt x="273" y="221"/>
                  </a:moveTo>
                  <a:cubicBezTo>
                    <a:pt x="273" y="221"/>
                    <a:pt x="273" y="221"/>
                    <a:pt x="273" y="221"/>
                  </a:cubicBezTo>
                  <a:cubicBezTo>
                    <a:pt x="279" y="218"/>
                    <a:pt x="284" y="220"/>
                    <a:pt x="288" y="220"/>
                  </a:cubicBezTo>
                  <a:cubicBezTo>
                    <a:pt x="292" y="221"/>
                    <a:pt x="296" y="221"/>
                    <a:pt x="300" y="218"/>
                  </a:cubicBezTo>
                  <a:cubicBezTo>
                    <a:pt x="304" y="216"/>
                    <a:pt x="307" y="213"/>
                    <a:pt x="308" y="209"/>
                  </a:cubicBezTo>
                  <a:cubicBezTo>
                    <a:pt x="310" y="205"/>
                    <a:pt x="310" y="200"/>
                    <a:pt x="306" y="194"/>
                  </a:cubicBezTo>
                  <a:cubicBezTo>
                    <a:pt x="302" y="187"/>
                    <a:pt x="298" y="185"/>
                    <a:pt x="294" y="185"/>
                  </a:cubicBezTo>
                  <a:cubicBezTo>
                    <a:pt x="290" y="184"/>
                    <a:pt x="285" y="186"/>
                    <a:pt x="281" y="188"/>
                  </a:cubicBezTo>
                  <a:cubicBezTo>
                    <a:pt x="277" y="190"/>
                    <a:pt x="276" y="194"/>
                    <a:pt x="274" y="197"/>
                  </a:cubicBezTo>
                  <a:cubicBezTo>
                    <a:pt x="272" y="201"/>
                    <a:pt x="271" y="206"/>
                    <a:pt x="266" y="209"/>
                  </a:cubicBezTo>
                  <a:cubicBezTo>
                    <a:pt x="245" y="222"/>
                    <a:pt x="245" y="222"/>
                    <a:pt x="245" y="222"/>
                  </a:cubicBezTo>
                  <a:cubicBezTo>
                    <a:pt x="200" y="158"/>
                    <a:pt x="147" y="104"/>
                    <a:pt x="86" y="59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6" y="36"/>
                    <a:pt x="90" y="32"/>
                    <a:pt x="92" y="29"/>
                  </a:cubicBezTo>
                  <a:cubicBezTo>
                    <a:pt x="95" y="25"/>
                    <a:pt x="96" y="22"/>
                    <a:pt x="96" y="18"/>
                  </a:cubicBezTo>
                  <a:cubicBezTo>
                    <a:pt x="96" y="13"/>
                    <a:pt x="95" y="8"/>
                    <a:pt x="93" y="5"/>
                  </a:cubicBezTo>
                  <a:cubicBezTo>
                    <a:pt x="90" y="2"/>
                    <a:pt x="86" y="0"/>
                    <a:pt x="79" y="0"/>
                  </a:cubicBezTo>
                  <a:cubicBezTo>
                    <a:pt x="71" y="0"/>
                    <a:pt x="67" y="2"/>
                    <a:pt x="65" y="5"/>
                  </a:cubicBezTo>
                  <a:cubicBezTo>
                    <a:pt x="62" y="8"/>
                    <a:pt x="61" y="13"/>
                    <a:pt x="61" y="18"/>
                  </a:cubicBezTo>
                  <a:cubicBezTo>
                    <a:pt x="61" y="22"/>
                    <a:pt x="63" y="25"/>
                    <a:pt x="66" y="29"/>
                  </a:cubicBezTo>
                  <a:cubicBezTo>
                    <a:pt x="68" y="32"/>
                    <a:pt x="72" y="36"/>
                    <a:pt x="73" y="42"/>
                  </a:cubicBezTo>
                  <a:cubicBezTo>
                    <a:pt x="73" y="42"/>
                    <a:pt x="73" y="42"/>
                    <a:pt x="73" y="42"/>
                  </a:cubicBezTo>
                  <a:cubicBezTo>
                    <a:pt x="73" y="55"/>
                    <a:pt x="73" y="55"/>
                    <a:pt x="73" y="55"/>
                  </a:cubicBezTo>
                  <a:cubicBezTo>
                    <a:pt x="67" y="56"/>
                    <a:pt x="62" y="62"/>
                    <a:pt x="62" y="68"/>
                  </a:cubicBezTo>
                  <a:cubicBezTo>
                    <a:pt x="62" y="219"/>
                    <a:pt x="62" y="219"/>
                    <a:pt x="62" y="219"/>
                  </a:cubicBezTo>
                  <a:cubicBezTo>
                    <a:pt x="42" y="219"/>
                    <a:pt x="42" y="219"/>
                    <a:pt x="42" y="219"/>
                  </a:cubicBezTo>
                  <a:cubicBezTo>
                    <a:pt x="36" y="219"/>
                    <a:pt x="33" y="216"/>
                    <a:pt x="29" y="213"/>
                  </a:cubicBezTo>
                  <a:cubicBezTo>
                    <a:pt x="26" y="211"/>
                    <a:pt x="23" y="209"/>
                    <a:pt x="19" y="209"/>
                  </a:cubicBezTo>
                  <a:cubicBezTo>
                    <a:pt x="14" y="209"/>
                    <a:pt x="9" y="210"/>
                    <a:pt x="6" y="213"/>
                  </a:cubicBezTo>
                  <a:cubicBezTo>
                    <a:pt x="3" y="216"/>
                    <a:pt x="0" y="219"/>
                    <a:pt x="1" y="227"/>
                  </a:cubicBezTo>
                  <a:cubicBezTo>
                    <a:pt x="1" y="235"/>
                    <a:pt x="3" y="239"/>
                    <a:pt x="6" y="241"/>
                  </a:cubicBezTo>
                  <a:cubicBezTo>
                    <a:pt x="9" y="244"/>
                    <a:pt x="14" y="245"/>
                    <a:pt x="19" y="245"/>
                  </a:cubicBezTo>
                  <a:cubicBezTo>
                    <a:pt x="23" y="245"/>
                    <a:pt x="26" y="243"/>
                    <a:pt x="30" y="240"/>
                  </a:cubicBezTo>
                  <a:cubicBezTo>
                    <a:pt x="33" y="237"/>
                    <a:pt x="37" y="233"/>
                    <a:pt x="42" y="233"/>
                  </a:cubicBezTo>
                  <a:cubicBezTo>
                    <a:pt x="43" y="233"/>
                    <a:pt x="43" y="233"/>
                    <a:pt x="43" y="233"/>
                  </a:cubicBezTo>
                  <a:cubicBezTo>
                    <a:pt x="62" y="233"/>
                    <a:pt x="62" y="233"/>
                    <a:pt x="62" y="233"/>
                  </a:cubicBezTo>
                  <a:cubicBezTo>
                    <a:pt x="62" y="360"/>
                    <a:pt x="62" y="360"/>
                    <a:pt x="62" y="360"/>
                  </a:cubicBezTo>
                  <a:cubicBezTo>
                    <a:pt x="94" y="337"/>
                    <a:pt x="134" y="326"/>
                    <a:pt x="176" y="324"/>
                  </a:cubicBezTo>
                  <a:cubicBezTo>
                    <a:pt x="176" y="324"/>
                    <a:pt x="177" y="324"/>
                    <a:pt x="177" y="324"/>
                  </a:cubicBezTo>
                  <a:cubicBezTo>
                    <a:pt x="174" y="321"/>
                    <a:pt x="171" y="316"/>
                    <a:pt x="170" y="309"/>
                  </a:cubicBezTo>
                  <a:cubicBezTo>
                    <a:pt x="169" y="303"/>
                    <a:pt x="170" y="295"/>
                    <a:pt x="174" y="289"/>
                  </a:cubicBezTo>
                  <a:cubicBezTo>
                    <a:pt x="178" y="282"/>
                    <a:pt x="187" y="277"/>
                    <a:pt x="196" y="276"/>
                  </a:cubicBezTo>
                  <a:cubicBezTo>
                    <a:pt x="206" y="275"/>
                    <a:pt x="215" y="278"/>
                    <a:pt x="220" y="283"/>
                  </a:cubicBezTo>
                  <a:cubicBezTo>
                    <a:pt x="226" y="289"/>
                    <a:pt x="228" y="296"/>
                    <a:pt x="229" y="303"/>
                  </a:cubicBezTo>
                  <a:cubicBezTo>
                    <a:pt x="230" y="311"/>
                    <a:pt x="226" y="317"/>
                    <a:pt x="224" y="321"/>
                  </a:cubicBezTo>
                  <a:cubicBezTo>
                    <a:pt x="222" y="324"/>
                    <a:pt x="222" y="325"/>
                    <a:pt x="221" y="326"/>
                  </a:cubicBezTo>
                  <a:cubicBezTo>
                    <a:pt x="255" y="329"/>
                    <a:pt x="288" y="338"/>
                    <a:pt x="320" y="351"/>
                  </a:cubicBezTo>
                  <a:cubicBezTo>
                    <a:pt x="300" y="308"/>
                    <a:pt x="277" y="269"/>
                    <a:pt x="253" y="233"/>
                  </a:cubicBezTo>
                  <a:lnTo>
                    <a:pt x="273" y="2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11"/>
            <p:cNvSpPr/>
            <p:nvPr/>
          </p:nvSpPr>
          <p:spPr bwMode="auto">
            <a:xfrm>
              <a:off x="3866" y="1283"/>
              <a:ext cx="878" cy="767"/>
            </a:xfrm>
            <a:custGeom>
              <a:avLst/>
              <a:gdLst>
                <a:gd name="T0" fmla="*/ 360 w 371"/>
                <a:gd name="T1" fmla="*/ 175 h 324"/>
                <a:gd name="T2" fmla="*/ 347 w 371"/>
                <a:gd name="T3" fmla="*/ 174 h 324"/>
                <a:gd name="T4" fmla="*/ 338 w 371"/>
                <a:gd name="T5" fmla="*/ 181 h 324"/>
                <a:gd name="T6" fmla="*/ 327 w 371"/>
                <a:gd name="T7" fmla="*/ 190 h 324"/>
                <a:gd name="T8" fmla="*/ 309 w 371"/>
                <a:gd name="T9" fmla="*/ 195 h 324"/>
                <a:gd name="T10" fmla="*/ 273 w 371"/>
                <a:gd name="T11" fmla="*/ 97 h 324"/>
                <a:gd name="T12" fmla="*/ 148 w 371"/>
                <a:gd name="T13" fmla="*/ 61 h 324"/>
                <a:gd name="T14" fmla="*/ 146 w 371"/>
                <a:gd name="T15" fmla="*/ 41 h 324"/>
                <a:gd name="T16" fmla="*/ 146 w 371"/>
                <a:gd name="T17" fmla="*/ 41 h 324"/>
                <a:gd name="T18" fmla="*/ 152 w 371"/>
                <a:gd name="T19" fmla="*/ 27 h 324"/>
                <a:gd name="T20" fmla="*/ 155 w 371"/>
                <a:gd name="T21" fmla="*/ 16 h 324"/>
                <a:gd name="T22" fmla="*/ 150 w 371"/>
                <a:gd name="T23" fmla="*/ 4 h 324"/>
                <a:gd name="T24" fmla="*/ 138 w 371"/>
                <a:gd name="T25" fmla="*/ 0 h 324"/>
                <a:gd name="T26" fmla="*/ 135 w 371"/>
                <a:gd name="T27" fmla="*/ 0 h 324"/>
                <a:gd name="T28" fmla="*/ 122 w 371"/>
                <a:gd name="T29" fmla="*/ 7 h 324"/>
                <a:gd name="T30" fmla="*/ 120 w 371"/>
                <a:gd name="T31" fmla="*/ 20 h 324"/>
                <a:gd name="T32" fmla="*/ 125 w 371"/>
                <a:gd name="T33" fmla="*/ 30 h 324"/>
                <a:gd name="T34" fmla="*/ 133 w 371"/>
                <a:gd name="T35" fmla="*/ 42 h 324"/>
                <a:gd name="T36" fmla="*/ 135 w 371"/>
                <a:gd name="T37" fmla="*/ 60 h 324"/>
                <a:gd name="T38" fmla="*/ 127 w 371"/>
                <a:gd name="T39" fmla="*/ 60 h 324"/>
                <a:gd name="T40" fmla="*/ 0 w 371"/>
                <a:gd name="T41" fmla="*/ 103 h 324"/>
                <a:gd name="T42" fmla="*/ 0 w 371"/>
                <a:gd name="T43" fmla="*/ 175 h 324"/>
                <a:gd name="T44" fmla="*/ 4 w 371"/>
                <a:gd name="T45" fmla="*/ 172 h 324"/>
                <a:gd name="T46" fmla="*/ 22 w 371"/>
                <a:gd name="T47" fmla="*/ 165 h 324"/>
                <a:gd name="T48" fmla="*/ 42 w 371"/>
                <a:gd name="T49" fmla="*/ 172 h 324"/>
                <a:gd name="T50" fmla="*/ 52 w 371"/>
                <a:gd name="T51" fmla="*/ 195 h 324"/>
                <a:gd name="T52" fmla="*/ 42 w 371"/>
                <a:gd name="T53" fmla="*/ 218 h 324"/>
                <a:gd name="T54" fmla="*/ 22 w 371"/>
                <a:gd name="T55" fmla="*/ 224 h 324"/>
                <a:gd name="T56" fmla="*/ 4 w 371"/>
                <a:gd name="T57" fmla="*/ 217 h 324"/>
                <a:gd name="T58" fmla="*/ 0 w 371"/>
                <a:gd name="T59" fmla="*/ 214 h 324"/>
                <a:gd name="T60" fmla="*/ 0 w 371"/>
                <a:gd name="T61" fmla="*/ 309 h 324"/>
                <a:gd name="T62" fmla="*/ 7 w 371"/>
                <a:gd name="T63" fmla="*/ 321 h 324"/>
                <a:gd name="T64" fmla="*/ 21 w 371"/>
                <a:gd name="T65" fmla="*/ 321 h 324"/>
                <a:gd name="T66" fmla="*/ 317 w 371"/>
                <a:gd name="T67" fmla="*/ 316 h 324"/>
                <a:gd name="T68" fmla="*/ 332 w 371"/>
                <a:gd name="T69" fmla="*/ 314 h 324"/>
                <a:gd name="T70" fmla="*/ 337 w 371"/>
                <a:gd name="T71" fmla="*/ 300 h 324"/>
                <a:gd name="T72" fmla="*/ 313 w 371"/>
                <a:gd name="T73" fmla="*/ 208 h 324"/>
                <a:gd name="T74" fmla="*/ 329 w 371"/>
                <a:gd name="T75" fmla="*/ 203 h 324"/>
                <a:gd name="T76" fmla="*/ 330 w 371"/>
                <a:gd name="T77" fmla="*/ 203 h 324"/>
                <a:gd name="T78" fmla="*/ 344 w 371"/>
                <a:gd name="T79" fmla="*/ 207 h 324"/>
                <a:gd name="T80" fmla="*/ 356 w 371"/>
                <a:gd name="T81" fmla="*/ 209 h 324"/>
                <a:gd name="T82" fmla="*/ 367 w 371"/>
                <a:gd name="T83" fmla="*/ 202 h 324"/>
                <a:gd name="T84" fmla="*/ 369 w 371"/>
                <a:gd name="T85" fmla="*/ 187 h 324"/>
                <a:gd name="T86" fmla="*/ 360 w 371"/>
                <a:gd name="T87" fmla="*/ 175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71" h="324">
                  <a:moveTo>
                    <a:pt x="360" y="175"/>
                  </a:moveTo>
                  <a:cubicBezTo>
                    <a:pt x="357" y="173"/>
                    <a:pt x="352" y="173"/>
                    <a:pt x="347" y="174"/>
                  </a:cubicBezTo>
                  <a:cubicBezTo>
                    <a:pt x="343" y="175"/>
                    <a:pt x="340" y="178"/>
                    <a:pt x="338" y="181"/>
                  </a:cubicBezTo>
                  <a:cubicBezTo>
                    <a:pt x="335" y="184"/>
                    <a:pt x="332" y="189"/>
                    <a:pt x="327" y="190"/>
                  </a:cubicBezTo>
                  <a:cubicBezTo>
                    <a:pt x="309" y="195"/>
                    <a:pt x="309" y="195"/>
                    <a:pt x="309" y="195"/>
                  </a:cubicBezTo>
                  <a:cubicBezTo>
                    <a:pt x="298" y="160"/>
                    <a:pt x="286" y="127"/>
                    <a:pt x="273" y="97"/>
                  </a:cubicBezTo>
                  <a:cubicBezTo>
                    <a:pt x="235" y="77"/>
                    <a:pt x="191" y="64"/>
                    <a:pt x="148" y="61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41"/>
                    <a:pt x="146" y="41"/>
                    <a:pt x="146" y="41"/>
                  </a:cubicBezTo>
                  <a:cubicBezTo>
                    <a:pt x="146" y="35"/>
                    <a:pt x="150" y="31"/>
                    <a:pt x="152" y="27"/>
                  </a:cubicBezTo>
                  <a:cubicBezTo>
                    <a:pt x="154" y="24"/>
                    <a:pt x="156" y="20"/>
                    <a:pt x="155" y="16"/>
                  </a:cubicBezTo>
                  <a:cubicBezTo>
                    <a:pt x="155" y="11"/>
                    <a:pt x="153" y="7"/>
                    <a:pt x="150" y="4"/>
                  </a:cubicBezTo>
                  <a:cubicBezTo>
                    <a:pt x="148" y="1"/>
                    <a:pt x="144" y="0"/>
                    <a:pt x="138" y="0"/>
                  </a:cubicBezTo>
                  <a:cubicBezTo>
                    <a:pt x="137" y="0"/>
                    <a:pt x="136" y="0"/>
                    <a:pt x="135" y="0"/>
                  </a:cubicBezTo>
                  <a:cubicBezTo>
                    <a:pt x="128" y="1"/>
                    <a:pt x="124" y="3"/>
                    <a:pt x="122" y="7"/>
                  </a:cubicBezTo>
                  <a:cubicBezTo>
                    <a:pt x="120" y="10"/>
                    <a:pt x="119" y="15"/>
                    <a:pt x="120" y="20"/>
                  </a:cubicBezTo>
                  <a:cubicBezTo>
                    <a:pt x="120" y="24"/>
                    <a:pt x="123" y="27"/>
                    <a:pt x="125" y="30"/>
                  </a:cubicBezTo>
                  <a:cubicBezTo>
                    <a:pt x="128" y="33"/>
                    <a:pt x="132" y="37"/>
                    <a:pt x="133" y="42"/>
                  </a:cubicBezTo>
                  <a:cubicBezTo>
                    <a:pt x="135" y="60"/>
                    <a:pt x="135" y="60"/>
                    <a:pt x="135" y="60"/>
                  </a:cubicBezTo>
                  <a:cubicBezTo>
                    <a:pt x="132" y="60"/>
                    <a:pt x="130" y="60"/>
                    <a:pt x="127" y="60"/>
                  </a:cubicBezTo>
                  <a:cubicBezTo>
                    <a:pt x="77" y="60"/>
                    <a:pt x="32" y="73"/>
                    <a:pt x="0" y="103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1" y="174"/>
                    <a:pt x="2" y="174"/>
                    <a:pt x="4" y="172"/>
                  </a:cubicBezTo>
                  <a:cubicBezTo>
                    <a:pt x="8" y="169"/>
                    <a:pt x="14" y="165"/>
                    <a:pt x="22" y="165"/>
                  </a:cubicBezTo>
                  <a:cubicBezTo>
                    <a:pt x="28" y="165"/>
                    <a:pt x="36" y="167"/>
                    <a:pt x="42" y="172"/>
                  </a:cubicBezTo>
                  <a:cubicBezTo>
                    <a:pt x="48" y="176"/>
                    <a:pt x="52" y="185"/>
                    <a:pt x="52" y="195"/>
                  </a:cubicBezTo>
                  <a:cubicBezTo>
                    <a:pt x="51" y="205"/>
                    <a:pt x="47" y="213"/>
                    <a:pt x="42" y="218"/>
                  </a:cubicBezTo>
                  <a:cubicBezTo>
                    <a:pt x="36" y="223"/>
                    <a:pt x="29" y="224"/>
                    <a:pt x="22" y="224"/>
                  </a:cubicBezTo>
                  <a:cubicBezTo>
                    <a:pt x="14" y="224"/>
                    <a:pt x="8" y="220"/>
                    <a:pt x="4" y="217"/>
                  </a:cubicBezTo>
                  <a:cubicBezTo>
                    <a:pt x="2" y="216"/>
                    <a:pt x="1" y="215"/>
                    <a:pt x="0" y="214"/>
                  </a:cubicBezTo>
                  <a:cubicBezTo>
                    <a:pt x="0" y="309"/>
                    <a:pt x="0" y="309"/>
                    <a:pt x="0" y="309"/>
                  </a:cubicBezTo>
                  <a:cubicBezTo>
                    <a:pt x="0" y="314"/>
                    <a:pt x="3" y="319"/>
                    <a:pt x="7" y="321"/>
                  </a:cubicBezTo>
                  <a:cubicBezTo>
                    <a:pt x="12" y="324"/>
                    <a:pt x="17" y="324"/>
                    <a:pt x="21" y="321"/>
                  </a:cubicBezTo>
                  <a:cubicBezTo>
                    <a:pt x="134" y="253"/>
                    <a:pt x="222" y="264"/>
                    <a:pt x="317" y="316"/>
                  </a:cubicBezTo>
                  <a:cubicBezTo>
                    <a:pt x="322" y="318"/>
                    <a:pt x="328" y="318"/>
                    <a:pt x="332" y="314"/>
                  </a:cubicBezTo>
                  <a:cubicBezTo>
                    <a:pt x="337" y="311"/>
                    <a:pt x="339" y="305"/>
                    <a:pt x="337" y="300"/>
                  </a:cubicBezTo>
                  <a:cubicBezTo>
                    <a:pt x="330" y="268"/>
                    <a:pt x="322" y="237"/>
                    <a:pt x="313" y="208"/>
                  </a:cubicBezTo>
                  <a:cubicBezTo>
                    <a:pt x="329" y="203"/>
                    <a:pt x="329" y="203"/>
                    <a:pt x="329" y="203"/>
                  </a:cubicBezTo>
                  <a:cubicBezTo>
                    <a:pt x="330" y="203"/>
                    <a:pt x="330" y="203"/>
                    <a:pt x="330" y="203"/>
                  </a:cubicBezTo>
                  <a:cubicBezTo>
                    <a:pt x="336" y="202"/>
                    <a:pt x="340" y="205"/>
                    <a:pt x="344" y="207"/>
                  </a:cubicBezTo>
                  <a:cubicBezTo>
                    <a:pt x="348" y="209"/>
                    <a:pt x="352" y="210"/>
                    <a:pt x="356" y="209"/>
                  </a:cubicBezTo>
                  <a:cubicBezTo>
                    <a:pt x="361" y="207"/>
                    <a:pt x="365" y="205"/>
                    <a:pt x="367" y="202"/>
                  </a:cubicBezTo>
                  <a:cubicBezTo>
                    <a:pt x="369" y="199"/>
                    <a:pt x="371" y="194"/>
                    <a:pt x="369" y="187"/>
                  </a:cubicBezTo>
                  <a:cubicBezTo>
                    <a:pt x="367" y="180"/>
                    <a:pt x="364" y="176"/>
                    <a:pt x="360" y="1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 12"/>
            <p:cNvSpPr/>
            <p:nvPr/>
          </p:nvSpPr>
          <p:spPr bwMode="auto">
            <a:xfrm>
              <a:off x="3211" y="732"/>
              <a:ext cx="605" cy="733"/>
            </a:xfrm>
            <a:custGeom>
              <a:avLst/>
              <a:gdLst>
                <a:gd name="T0" fmla="*/ 242 w 256"/>
                <a:gd name="T1" fmla="*/ 0 h 310"/>
                <a:gd name="T2" fmla="*/ 234 w 256"/>
                <a:gd name="T3" fmla="*/ 3 h 310"/>
                <a:gd name="T4" fmla="*/ 73 w 256"/>
                <a:gd name="T5" fmla="*/ 167 h 310"/>
                <a:gd name="T6" fmla="*/ 52 w 256"/>
                <a:gd name="T7" fmla="*/ 154 h 310"/>
                <a:gd name="T8" fmla="*/ 45 w 256"/>
                <a:gd name="T9" fmla="*/ 142 h 310"/>
                <a:gd name="T10" fmla="*/ 38 w 256"/>
                <a:gd name="T11" fmla="*/ 133 h 310"/>
                <a:gd name="T12" fmla="*/ 25 w 256"/>
                <a:gd name="T13" fmla="*/ 130 h 310"/>
                <a:gd name="T14" fmla="*/ 13 w 256"/>
                <a:gd name="T15" fmla="*/ 139 h 310"/>
                <a:gd name="T16" fmla="*/ 10 w 256"/>
                <a:gd name="T17" fmla="*/ 154 h 310"/>
                <a:gd name="T18" fmla="*/ 19 w 256"/>
                <a:gd name="T19" fmla="*/ 163 h 310"/>
                <a:gd name="T20" fmla="*/ 31 w 256"/>
                <a:gd name="T21" fmla="*/ 165 h 310"/>
                <a:gd name="T22" fmla="*/ 46 w 256"/>
                <a:gd name="T23" fmla="*/ 166 h 310"/>
                <a:gd name="T24" fmla="*/ 46 w 256"/>
                <a:gd name="T25" fmla="*/ 166 h 310"/>
                <a:gd name="T26" fmla="*/ 66 w 256"/>
                <a:gd name="T27" fmla="*/ 178 h 310"/>
                <a:gd name="T28" fmla="*/ 0 w 256"/>
                <a:gd name="T29" fmla="*/ 293 h 310"/>
                <a:gd name="T30" fmla="*/ 100 w 256"/>
                <a:gd name="T31" fmla="*/ 270 h 310"/>
                <a:gd name="T32" fmla="*/ 98 w 256"/>
                <a:gd name="T33" fmla="*/ 266 h 310"/>
                <a:gd name="T34" fmla="*/ 93 w 256"/>
                <a:gd name="T35" fmla="*/ 248 h 310"/>
                <a:gd name="T36" fmla="*/ 102 w 256"/>
                <a:gd name="T37" fmla="*/ 228 h 310"/>
                <a:gd name="T38" fmla="*/ 125 w 256"/>
                <a:gd name="T39" fmla="*/ 221 h 310"/>
                <a:gd name="T40" fmla="*/ 148 w 256"/>
                <a:gd name="T41" fmla="*/ 234 h 310"/>
                <a:gd name="T42" fmla="*/ 151 w 256"/>
                <a:gd name="T43" fmla="*/ 254 h 310"/>
                <a:gd name="T44" fmla="*/ 144 w 256"/>
                <a:gd name="T45" fmla="*/ 270 h 310"/>
                <a:gd name="T46" fmla="*/ 256 w 256"/>
                <a:gd name="T47" fmla="*/ 310 h 310"/>
                <a:gd name="T48" fmla="*/ 256 w 256"/>
                <a:gd name="T49" fmla="*/ 191 h 310"/>
                <a:gd name="T50" fmla="*/ 252 w 256"/>
                <a:gd name="T51" fmla="*/ 194 h 310"/>
                <a:gd name="T52" fmla="*/ 234 w 256"/>
                <a:gd name="T53" fmla="*/ 201 h 310"/>
                <a:gd name="T54" fmla="*/ 214 w 256"/>
                <a:gd name="T55" fmla="*/ 195 h 310"/>
                <a:gd name="T56" fmla="*/ 204 w 256"/>
                <a:gd name="T57" fmla="*/ 172 h 310"/>
                <a:gd name="T58" fmla="*/ 214 w 256"/>
                <a:gd name="T59" fmla="*/ 149 h 310"/>
                <a:gd name="T60" fmla="*/ 234 w 256"/>
                <a:gd name="T61" fmla="*/ 142 h 310"/>
                <a:gd name="T62" fmla="*/ 251 w 256"/>
                <a:gd name="T63" fmla="*/ 149 h 310"/>
                <a:gd name="T64" fmla="*/ 256 w 256"/>
                <a:gd name="T65" fmla="*/ 152 h 310"/>
                <a:gd name="T66" fmla="*/ 256 w 256"/>
                <a:gd name="T67" fmla="*/ 14 h 310"/>
                <a:gd name="T68" fmla="*/ 242 w 256"/>
                <a:gd name="T6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6" h="310">
                  <a:moveTo>
                    <a:pt x="242" y="0"/>
                  </a:moveTo>
                  <a:cubicBezTo>
                    <a:pt x="239" y="1"/>
                    <a:pt x="236" y="2"/>
                    <a:pt x="234" y="3"/>
                  </a:cubicBezTo>
                  <a:cubicBezTo>
                    <a:pt x="173" y="49"/>
                    <a:pt x="119" y="103"/>
                    <a:pt x="73" y="167"/>
                  </a:cubicBezTo>
                  <a:cubicBezTo>
                    <a:pt x="52" y="154"/>
                    <a:pt x="52" y="154"/>
                    <a:pt x="52" y="154"/>
                  </a:cubicBezTo>
                  <a:cubicBezTo>
                    <a:pt x="47" y="151"/>
                    <a:pt x="46" y="146"/>
                    <a:pt x="45" y="142"/>
                  </a:cubicBezTo>
                  <a:cubicBezTo>
                    <a:pt x="43" y="139"/>
                    <a:pt x="41" y="135"/>
                    <a:pt x="38" y="133"/>
                  </a:cubicBezTo>
                  <a:cubicBezTo>
                    <a:pt x="34" y="131"/>
                    <a:pt x="29" y="129"/>
                    <a:pt x="25" y="130"/>
                  </a:cubicBezTo>
                  <a:cubicBezTo>
                    <a:pt x="21" y="130"/>
                    <a:pt x="17" y="132"/>
                    <a:pt x="13" y="139"/>
                  </a:cubicBezTo>
                  <a:cubicBezTo>
                    <a:pt x="9" y="145"/>
                    <a:pt x="9" y="150"/>
                    <a:pt x="10" y="154"/>
                  </a:cubicBezTo>
                  <a:cubicBezTo>
                    <a:pt x="12" y="158"/>
                    <a:pt x="15" y="161"/>
                    <a:pt x="19" y="163"/>
                  </a:cubicBezTo>
                  <a:cubicBezTo>
                    <a:pt x="23" y="166"/>
                    <a:pt x="26" y="166"/>
                    <a:pt x="31" y="165"/>
                  </a:cubicBezTo>
                  <a:cubicBezTo>
                    <a:pt x="35" y="165"/>
                    <a:pt x="40" y="163"/>
                    <a:pt x="46" y="166"/>
                  </a:cubicBezTo>
                  <a:cubicBezTo>
                    <a:pt x="46" y="166"/>
                    <a:pt x="46" y="166"/>
                    <a:pt x="46" y="166"/>
                  </a:cubicBezTo>
                  <a:cubicBezTo>
                    <a:pt x="66" y="178"/>
                    <a:pt x="66" y="178"/>
                    <a:pt x="66" y="178"/>
                  </a:cubicBezTo>
                  <a:cubicBezTo>
                    <a:pt x="42" y="213"/>
                    <a:pt x="20" y="251"/>
                    <a:pt x="0" y="293"/>
                  </a:cubicBezTo>
                  <a:cubicBezTo>
                    <a:pt x="32" y="281"/>
                    <a:pt x="66" y="273"/>
                    <a:pt x="100" y="270"/>
                  </a:cubicBezTo>
                  <a:cubicBezTo>
                    <a:pt x="100" y="269"/>
                    <a:pt x="99" y="268"/>
                    <a:pt x="98" y="266"/>
                  </a:cubicBezTo>
                  <a:cubicBezTo>
                    <a:pt x="95" y="262"/>
                    <a:pt x="92" y="256"/>
                    <a:pt x="93" y="248"/>
                  </a:cubicBezTo>
                  <a:cubicBezTo>
                    <a:pt x="94" y="241"/>
                    <a:pt x="96" y="234"/>
                    <a:pt x="102" y="228"/>
                  </a:cubicBezTo>
                  <a:cubicBezTo>
                    <a:pt x="107" y="223"/>
                    <a:pt x="116" y="220"/>
                    <a:pt x="125" y="221"/>
                  </a:cubicBezTo>
                  <a:cubicBezTo>
                    <a:pt x="135" y="222"/>
                    <a:pt x="144" y="227"/>
                    <a:pt x="148" y="234"/>
                  </a:cubicBezTo>
                  <a:cubicBezTo>
                    <a:pt x="152" y="240"/>
                    <a:pt x="152" y="248"/>
                    <a:pt x="151" y="254"/>
                  </a:cubicBezTo>
                  <a:cubicBezTo>
                    <a:pt x="151" y="261"/>
                    <a:pt x="147" y="266"/>
                    <a:pt x="144" y="270"/>
                  </a:cubicBezTo>
                  <a:cubicBezTo>
                    <a:pt x="186" y="273"/>
                    <a:pt x="225" y="286"/>
                    <a:pt x="256" y="310"/>
                  </a:cubicBezTo>
                  <a:cubicBezTo>
                    <a:pt x="256" y="191"/>
                    <a:pt x="256" y="191"/>
                    <a:pt x="256" y="191"/>
                  </a:cubicBezTo>
                  <a:cubicBezTo>
                    <a:pt x="255" y="192"/>
                    <a:pt x="254" y="193"/>
                    <a:pt x="252" y="194"/>
                  </a:cubicBezTo>
                  <a:cubicBezTo>
                    <a:pt x="248" y="197"/>
                    <a:pt x="242" y="201"/>
                    <a:pt x="234" y="201"/>
                  </a:cubicBezTo>
                  <a:cubicBezTo>
                    <a:pt x="227" y="201"/>
                    <a:pt x="220" y="200"/>
                    <a:pt x="214" y="195"/>
                  </a:cubicBezTo>
                  <a:cubicBezTo>
                    <a:pt x="208" y="190"/>
                    <a:pt x="204" y="182"/>
                    <a:pt x="204" y="172"/>
                  </a:cubicBezTo>
                  <a:cubicBezTo>
                    <a:pt x="204" y="162"/>
                    <a:pt x="208" y="153"/>
                    <a:pt x="214" y="149"/>
                  </a:cubicBezTo>
                  <a:cubicBezTo>
                    <a:pt x="220" y="144"/>
                    <a:pt x="227" y="142"/>
                    <a:pt x="234" y="142"/>
                  </a:cubicBezTo>
                  <a:cubicBezTo>
                    <a:pt x="241" y="142"/>
                    <a:pt x="247" y="146"/>
                    <a:pt x="251" y="149"/>
                  </a:cubicBezTo>
                  <a:cubicBezTo>
                    <a:pt x="254" y="151"/>
                    <a:pt x="255" y="152"/>
                    <a:pt x="256" y="152"/>
                  </a:cubicBezTo>
                  <a:cubicBezTo>
                    <a:pt x="256" y="14"/>
                    <a:pt x="256" y="14"/>
                    <a:pt x="256" y="14"/>
                  </a:cubicBezTo>
                  <a:cubicBezTo>
                    <a:pt x="256" y="7"/>
                    <a:pt x="249" y="0"/>
                    <a:pt x="24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Freeform 13"/>
            <p:cNvSpPr/>
            <p:nvPr/>
          </p:nvSpPr>
          <p:spPr bwMode="auto">
            <a:xfrm>
              <a:off x="2927" y="1283"/>
              <a:ext cx="1034" cy="767"/>
            </a:xfrm>
            <a:custGeom>
              <a:avLst/>
              <a:gdLst>
                <a:gd name="T0" fmla="*/ 432 w 437"/>
                <a:gd name="T1" fmla="*/ 181 h 324"/>
                <a:gd name="T2" fmla="*/ 419 w 437"/>
                <a:gd name="T3" fmla="*/ 177 h 324"/>
                <a:gd name="T4" fmla="*/ 408 w 437"/>
                <a:gd name="T5" fmla="*/ 181 h 324"/>
                <a:gd name="T6" fmla="*/ 395 w 437"/>
                <a:gd name="T7" fmla="*/ 187 h 324"/>
                <a:gd name="T8" fmla="*/ 376 w 437"/>
                <a:gd name="T9" fmla="*/ 187 h 324"/>
                <a:gd name="T10" fmla="*/ 376 w 437"/>
                <a:gd name="T11" fmla="*/ 110 h 324"/>
                <a:gd name="T12" fmla="*/ 245 w 437"/>
                <a:gd name="T13" fmla="*/ 60 h 324"/>
                <a:gd name="T14" fmla="*/ 247 w 437"/>
                <a:gd name="T15" fmla="*/ 42 h 324"/>
                <a:gd name="T16" fmla="*/ 254 w 437"/>
                <a:gd name="T17" fmla="*/ 30 h 324"/>
                <a:gd name="T18" fmla="*/ 260 w 437"/>
                <a:gd name="T19" fmla="*/ 20 h 324"/>
                <a:gd name="T20" fmla="*/ 258 w 437"/>
                <a:gd name="T21" fmla="*/ 7 h 324"/>
                <a:gd name="T22" fmla="*/ 244 w 437"/>
                <a:gd name="T23" fmla="*/ 0 h 324"/>
                <a:gd name="T24" fmla="*/ 242 w 437"/>
                <a:gd name="T25" fmla="*/ 0 h 324"/>
                <a:gd name="T26" fmla="*/ 230 w 437"/>
                <a:gd name="T27" fmla="*/ 4 h 324"/>
                <a:gd name="T28" fmla="*/ 225 w 437"/>
                <a:gd name="T29" fmla="*/ 16 h 324"/>
                <a:gd name="T30" fmla="*/ 228 w 437"/>
                <a:gd name="T31" fmla="*/ 27 h 324"/>
                <a:gd name="T32" fmla="*/ 234 w 437"/>
                <a:gd name="T33" fmla="*/ 41 h 324"/>
                <a:gd name="T34" fmla="*/ 234 w 437"/>
                <a:gd name="T35" fmla="*/ 41 h 324"/>
                <a:gd name="T36" fmla="*/ 231 w 437"/>
                <a:gd name="T37" fmla="*/ 60 h 324"/>
                <a:gd name="T38" fmla="*/ 230 w 437"/>
                <a:gd name="T39" fmla="*/ 60 h 324"/>
                <a:gd name="T40" fmla="*/ 105 w 437"/>
                <a:gd name="T41" fmla="*/ 93 h 324"/>
                <a:gd name="T42" fmla="*/ 67 w 437"/>
                <a:gd name="T43" fmla="*/ 196 h 324"/>
                <a:gd name="T44" fmla="*/ 44 w 437"/>
                <a:gd name="T45" fmla="*/ 190 h 324"/>
                <a:gd name="T46" fmla="*/ 33 w 437"/>
                <a:gd name="T47" fmla="*/ 181 h 324"/>
                <a:gd name="T48" fmla="*/ 24 w 437"/>
                <a:gd name="T49" fmla="*/ 174 h 324"/>
                <a:gd name="T50" fmla="*/ 10 w 437"/>
                <a:gd name="T51" fmla="*/ 175 h 324"/>
                <a:gd name="T52" fmla="*/ 2 w 437"/>
                <a:gd name="T53" fmla="*/ 187 h 324"/>
                <a:gd name="T54" fmla="*/ 3 w 437"/>
                <a:gd name="T55" fmla="*/ 202 h 324"/>
                <a:gd name="T56" fmla="*/ 15 w 437"/>
                <a:gd name="T57" fmla="*/ 209 h 324"/>
                <a:gd name="T58" fmla="*/ 26 w 437"/>
                <a:gd name="T59" fmla="*/ 207 h 324"/>
                <a:gd name="T60" fmla="*/ 41 w 437"/>
                <a:gd name="T61" fmla="*/ 203 h 324"/>
                <a:gd name="T62" fmla="*/ 41 w 437"/>
                <a:gd name="T63" fmla="*/ 203 h 324"/>
                <a:gd name="T64" fmla="*/ 63 w 437"/>
                <a:gd name="T65" fmla="*/ 209 h 324"/>
                <a:gd name="T66" fmla="*/ 38 w 437"/>
                <a:gd name="T67" fmla="*/ 300 h 324"/>
                <a:gd name="T68" fmla="*/ 43 w 437"/>
                <a:gd name="T69" fmla="*/ 314 h 324"/>
                <a:gd name="T70" fmla="*/ 58 w 437"/>
                <a:gd name="T71" fmla="*/ 315 h 324"/>
                <a:gd name="T72" fmla="*/ 355 w 437"/>
                <a:gd name="T73" fmla="*/ 321 h 324"/>
                <a:gd name="T74" fmla="*/ 369 w 437"/>
                <a:gd name="T75" fmla="*/ 321 h 324"/>
                <a:gd name="T76" fmla="*/ 376 w 437"/>
                <a:gd name="T77" fmla="*/ 309 h 324"/>
                <a:gd name="T78" fmla="*/ 376 w 437"/>
                <a:gd name="T79" fmla="*/ 201 h 324"/>
                <a:gd name="T80" fmla="*/ 395 w 437"/>
                <a:gd name="T81" fmla="*/ 201 h 324"/>
                <a:gd name="T82" fmla="*/ 395 w 437"/>
                <a:gd name="T83" fmla="*/ 201 h 324"/>
                <a:gd name="T84" fmla="*/ 408 w 437"/>
                <a:gd name="T85" fmla="*/ 208 h 324"/>
                <a:gd name="T86" fmla="*/ 419 w 437"/>
                <a:gd name="T87" fmla="*/ 213 h 324"/>
                <a:gd name="T88" fmla="*/ 431 w 437"/>
                <a:gd name="T89" fmla="*/ 209 h 324"/>
                <a:gd name="T90" fmla="*/ 437 w 437"/>
                <a:gd name="T91" fmla="*/ 195 h 324"/>
                <a:gd name="T92" fmla="*/ 432 w 437"/>
                <a:gd name="T93" fmla="*/ 181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7" h="324">
                  <a:moveTo>
                    <a:pt x="432" y="181"/>
                  </a:moveTo>
                  <a:cubicBezTo>
                    <a:pt x="428" y="178"/>
                    <a:pt x="424" y="177"/>
                    <a:pt x="419" y="177"/>
                  </a:cubicBezTo>
                  <a:cubicBezTo>
                    <a:pt x="415" y="177"/>
                    <a:pt x="411" y="179"/>
                    <a:pt x="408" y="181"/>
                  </a:cubicBezTo>
                  <a:cubicBezTo>
                    <a:pt x="405" y="184"/>
                    <a:pt x="401" y="187"/>
                    <a:pt x="395" y="187"/>
                  </a:cubicBezTo>
                  <a:cubicBezTo>
                    <a:pt x="376" y="187"/>
                    <a:pt x="376" y="187"/>
                    <a:pt x="376" y="187"/>
                  </a:cubicBezTo>
                  <a:cubicBezTo>
                    <a:pt x="376" y="110"/>
                    <a:pt x="376" y="110"/>
                    <a:pt x="376" y="110"/>
                  </a:cubicBezTo>
                  <a:cubicBezTo>
                    <a:pt x="345" y="76"/>
                    <a:pt x="297" y="60"/>
                    <a:pt x="245" y="60"/>
                  </a:cubicBezTo>
                  <a:cubicBezTo>
                    <a:pt x="247" y="42"/>
                    <a:pt x="247" y="42"/>
                    <a:pt x="247" y="42"/>
                  </a:cubicBezTo>
                  <a:cubicBezTo>
                    <a:pt x="248" y="37"/>
                    <a:pt x="252" y="33"/>
                    <a:pt x="254" y="30"/>
                  </a:cubicBezTo>
                  <a:cubicBezTo>
                    <a:pt x="257" y="27"/>
                    <a:pt x="259" y="24"/>
                    <a:pt x="260" y="20"/>
                  </a:cubicBezTo>
                  <a:cubicBezTo>
                    <a:pt x="261" y="15"/>
                    <a:pt x="260" y="10"/>
                    <a:pt x="258" y="7"/>
                  </a:cubicBezTo>
                  <a:cubicBezTo>
                    <a:pt x="255" y="3"/>
                    <a:pt x="252" y="1"/>
                    <a:pt x="244" y="0"/>
                  </a:cubicBezTo>
                  <a:cubicBezTo>
                    <a:pt x="243" y="0"/>
                    <a:pt x="243" y="0"/>
                    <a:pt x="242" y="0"/>
                  </a:cubicBezTo>
                  <a:cubicBezTo>
                    <a:pt x="236" y="0"/>
                    <a:pt x="232" y="1"/>
                    <a:pt x="230" y="4"/>
                  </a:cubicBezTo>
                  <a:cubicBezTo>
                    <a:pt x="227" y="7"/>
                    <a:pt x="225" y="11"/>
                    <a:pt x="225" y="16"/>
                  </a:cubicBezTo>
                  <a:cubicBezTo>
                    <a:pt x="224" y="20"/>
                    <a:pt x="226" y="24"/>
                    <a:pt x="228" y="27"/>
                  </a:cubicBezTo>
                  <a:cubicBezTo>
                    <a:pt x="230" y="31"/>
                    <a:pt x="234" y="35"/>
                    <a:pt x="234" y="41"/>
                  </a:cubicBezTo>
                  <a:cubicBezTo>
                    <a:pt x="234" y="41"/>
                    <a:pt x="234" y="41"/>
                    <a:pt x="234" y="41"/>
                  </a:cubicBezTo>
                  <a:cubicBezTo>
                    <a:pt x="231" y="60"/>
                    <a:pt x="231" y="60"/>
                    <a:pt x="231" y="60"/>
                  </a:cubicBezTo>
                  <a:cubicBezTo>
                    <a:pt x="231" y="60"/>
                    <a:pt x="231" y="60"/>
                    <a:pt x="230" y="60"/>
                  </a:cubicBezTo>
                  <a:cubicBezTo>
                    <a:pt x="188" y="62"/>
                    <a:pt x="144" y="74"/>
                    <a:pt x="105" y="93"/>
                  </a:cubicBezTo>
                  <a:cubicBezTo>
                    <a:pt x="91" y="125"/>
                    <a:pt x="78" y="159"/>
                    <a:pt x="67" y="196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38" y="189"/>
                    <a:pt x="36" y="184"/>
                    <a:pt x="33" y="181"/>
                  </a:cubicBezTo>
                  <a:cubicBezTo>
                    <a:pt x="30" y="178"/>
                    <a:pt x="28" y="175"/>
                    <a:pt x="24" y="174"/>
                  </a:cubicBezTo>
                  <a:cubicBezTo>
                    <a:pt x="19" y="173"/>
                    <a:pt x="14" y="173"/>
                    <a:pt x="10" y="175"/>
                  </a:cubicBezTo>
                  <a:cubicBezTo>
                    <a:pt x="7" y="176"/>
                    <a:pt x="3" y="180"/>
                    <a:pt x="2" y="187"/>
                  </a:cubicBezTo>
                  <a:cubicBezTo>
                    <a:pt x="0" y="194"/>
                    <a:pt x="1" y="199"/>
                    <a:pt x="3" y="202"/>
                  </a:cubicBezTo>
                  <a:cubicBezTo>
                    <a:pt x="6" y="205"/>
                    <a:pt x="10" y="207"/>
                    <a:pt x="15" y="209"/>
                  </a:cubicBezTo>
                  <a:cubicBezTo>
                    <a:pt x="19" y="210"/>
                    <a:pt x="22" y="209"/>
                    <a:pt x="26" y="207"/>
                  </a:cubicBezTo>
                  <a:cubicBezTo>
                    <a:pt x="30" y="205"/>
                    <a:pt x="35" y="202"/>
                    <a:pt x="41" y="203"/>
                  </a:cubicBezTo>
                  <a:cubicBezTo>
                    <a:pt x="41" y="203"/>
                    <a:pt x="41" y="203"/>
                    <a:pt x="41" y="203"/>
                  </a:cubicBezTo>
                  <a:cubicBezTo>
                    <a:pt x="63" y="209"/>
                    <a:pt x="63" y="209"/>
                    <a:pt x="63" y="209"/>
                  </a:cubicBezTo>
                  <a:cubicBezTo>
                    <a:pt x="54" y="238"/>
                    <a:pt x="46" y="268"/>
                    <a:pt x="38" y="300"/>
                  </a:cubicBezTo>
                  <a:cubicBezTo>
                    <a:pt x="37" y="305"/>
                    <a:pt x="39" y="311"/>
                    <a:pt x="43" y="314"/>
                  </a:cubicBezTo>
                  <a:cubicBezTo>
                    <a:pt x="48" y="317"/>
                    <a:pt x="54" y="318"/>
                    <a:pt x="58" y="315"/>
                  </a:cubicBezTo>
                  <a:cubicBezTo>
                    <a:pt x="161" y="259"/>
                    <a:pt x="252" y="259"/>
                    <a:pt x="355" y="321"/>
                  </a:cubicBezTo>
                  <a:cubicBezTo>
                    <a:pt x="359" y="324"/>
                    <a:pt x="365" y="324"/>
                    <a:pt x="369" y="321"/>
                  </a:cubicBezTo>
                  <a:cubicBezTo>
                    <a:pt x="373" y="319"/>
                    <a:pt x="376" y="314"/>
                    <a:pt x="376" y="309"/>
                  </a:cubicBezTo>
                  <a:cubicBezTo>
                    <a:pt x="376" y="201"/>
                    <a:pt x="376" y="201"/>
                    <a:pt x="376" y="201"/>
                  </a:cubicBezTo>
                  <a:cubicBezTo>
                    <a:pt x="395" y="201"/>
                    <a:pt x="395" y="201"/>
                    <a:pt x="395" y="201"/>
                  </a:cubicBezTo>
                  <a:cubicBezTo>
                    <a:pt x="395" y="201"/>
                    <a:pt x="395" y="201"/>
                    <a:pt x="395" y="201"/>
                  </a:cubicBezTo>
                  <a:cubicBezTo>
                    <a:pt x="401" y="201"/>
                    <a:pt x="405" y="205"/>
                    <a:pt x="408" y="208"/>
                  </a:cubicBezTo>
                  <a:cubicBezTo>
                    <a:pt x="411" y="211"/>
                    <a:pt x="414" y="213"/>
                    <a:pt x="419" y="213"/>
                  </a:cubicBezTo>
                  <a:cubicBezTo>
                    <a:pt x="424" y="213"/>
                    <a:pt x="428" y="212"/>
                    <a:pt x="431" y="209"/>
                  </a:cubicBezTo>
                  <a:cubicBezTo>
                    <a:pt x="434" y="207"/>
                    <a:pt x="437" y="203"/>
                    <a:pt x="437" y="195"/>
                  </a:cubicBezTo>
                  <a:cubicBezTo>
                    <a:pt x="437" y="187"/>
                    <a:pt x="435" y="184"/>
                    <a:pt x="432" y="1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14"/>
            <p:cNvSpPr/>
            <p:nvPr/>
          </p:nvSpPr>
          <p:spPr bwMode="auto">
            <a:xfrm>
              <a:off x="3757" y="2100"/>
              <a:ext cx="168" cy="563"/>
            </a:xfrm>
            <a:custGeom>
              <a:avLst/>
              <a:gdLst>
                <a:gd name="T0" fmla="*/ 0 w 71"/>
                <a:gd name="T1" fmla="*/ 238 h 238"/>
                <a:gd name="T2" fmla="*/ 18 w 71"/>
                <a:gd name="T3" fmla="*/ 238 h 238"/>
                <a:gd name="T4" fmla="*/ 18 w 71"/>
                <a:gd name="T5" fmla="*/ 233 h 238"/>
                <a:gd name="T6" fmla="*/ 13 w 71"/>
                <a:gd name="T7" fmla="*/ 226 h 238"/>
                <a:gd name="T8" fmla="*/ 6 w 71"/>
                <a:gd name="T9" fmla="*/ 208 h 238"/>
                <a:gd name="T10" fmla="*/ 12 w 71"/>
                <a:gd name="T11" fmla="*/ 188 h 238"/>
                <a:gd name="T12" fmla="*/ 35 w 71"/>
                <a:gd name="T13" fmla="*/ 178 h 238"/>
                <a:gd name="T14" fmla="*/ 59 w 71"/>
                <a:gd name="T15" fmla="*/ 188 h 238"/>
                <a:gd name="T16" fmla="*/ 65 w 71"/>
                <a:gd name="T17" fmla="*/ 208 h 238"/>
                <a:gd name="T18" fmla="*/ 59 w 71"/>
                <a:gd name="T19" fmla="*/ 225 h 238"/>
                <a:gd name="T20" fmla="*/ 55 w 71"/>
                <a:gd name="T21" fmla="*/ 231 h 238"/>
                <a:gd name="T22" fmla="*/ 55 w 71"/>
                <a:gd name="T23" fmla="*/ 238 h 238"/>
                <a:gd name="T24" fmla="*/ 71 w 71"/>
                <a:gd name="T25" fmla="*/ 238 h 238"/>
                <a:gd name="T26" fmla="*/ 71 w 71"/>
                <a:gd name="T27" fmla="*/ 0 h 238"/>
                <a:gd name="T28" fmla="*/ 0 w 71"/>
                <a:gd name="T29" fmla="*/ 0 h 238"/>
                <a:gd name="T30" fmla="*/ 0 w 71"/>
                <a:gd name="T31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1" h="238">
                  <a:moveTo>
                    <a:pt x="0" y="238"/>
                  </a:moveTo>
                  <a:cubicBezTo>
                    <a:pt x="18" y="238"/>
                    <a:pt x="18" y="238"/>
                    <a:pt x="18" y="238"/>
                  </a:cubicBezTo>
                  <a:cubicBezTo>
                    <a:pt x="18" y="233"/>
                    <a:pt x="18" y="233"/>
                    <a:pt x="18" y="233"/>
                  </a:cubicBezTo>
                  <a:cubicBezTo>
                    <a:pt x="18" y="231"/>
                    <a:pt x="17" y="231"/>
                    <a:pt x="13" y="226"/>
                  </a:cubicBezTo>
                  <a:cubicBezTo>
                    <a:pt x="10" y="222"/>
                    <a:pt x="6" y="216"/>
                    <a:pt x="6" y="208"/>
                  </a:cubicBezTo>
                  <a:cubicBezTo>
                    <a:pt x="6" y="201"/>
                    <a:pt x="8" y="194"/>
                    <a:pt x="12" y="188"/>
                  </a:cubicBezTo>
                  <a:cubicBezTo>
                    <a:pt x="17" y="182"/>
                    <a:pt x="26" y="178"/>
                    <a:pt x="35" y="178"/>
                  </a:cubicBezTo>
                  <a:cubicBezTo>
                    <a:pt x="45" y="178"/>
                    <a:pt x="54" y="182"/>
                    <a:pt x="59" y="188"/>
                  </a:cubicBezTo>
                  <a:cubicBezTo>
                    <a:pt x="64" y="194"/>
                    <a:pt x="65" y="201"/>
                    <a:pt x="65" y="208"/>
                  </a:cubicBezTo>
                  <a:cubicBezTo>
                    <a:pt x="65" y="216"/>
                    <a:pt x="61" y="222"/>
                    <a:pt x="59" y="225"/>
                  </a:cubicBezTo>
                  <a:cubicBezTo>
                    <a:pt x="55" y="230"/>
                    <a:pt x="55" y="230"/>
                    <a:pt x="55" y="231"/>
                  </a:cubicBezTo>
                  <a:cubicBezTo>
                    <a:pt x="55" y="238"/>
                    <a:pt x="55" y="238"/>
                    <a:pt x="55" y="238"/>
                  </a:cubicBezTo>
                  <a:cubicBezTo>
                    <a:pt x="71" y="238"/>
                    <a:pt x="71" y="238"/>
                    <a:pt x="71" y="238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15"/>
            <p:cNvSpPr/>
            <p:nvPr/>
          </p:nvSpPr>
          <p:spPr bwMode="auto">
            <a:xfrm>
              <a:off x="3757" y="2549"/>
              <a:ext cx="168" cy="642"/>
            </a:xfrm>
            <a:custGeom>
              <a:avLst/>
              <a:gdLst>
                <a:gd name="T0" fmla="*/ 71 w 71"/>
                <a:gd name="T1" fmla="*/ 72 h 271"/>
                <a:gd name="T2" fmla="*/ 43 w 71"/>
                <a:gd name="T3" fmla="*/ 72 h 271"/>
                <a:gd name="T4" fmla="*/ 43 w 71"/>
                <a:gd name="T5" fmla="*/ 41 h 271"/>
                <a:gd name="T6" fmla="*/ 49 w 71"/>
                <a:gd name="T7" fmla="*/ 29 h 271"/>
                <a:gd name="T8" fmla="*/ 53 w 71"/>
                <a:gd name="T9" fmla="*/ 18 h 271"/>
                <a:gd name="T10" fmla="*/ 50 w 71"/>
                <a:gd name="T11" fmla="*/ 5 h 271"/>
                <a:gd name="T12" fmla="*/ 36 w 71"/>
                <a:gd name="T13" fmla="*/ 0 h 271"/>
                <a:gd name="T14" fmla="*/ 21 w 71"/>
                <a:gd name="T15" fmla="*/ 5 h 271"/>
                <a:gd name="T16" fmla="*/ 18 w 71"/>
                <a:gd name="T17" fmla="*/ 18 h 271"/>
                <a:gd name="T18" fmla="*/ 22 w 71"/>
                <a:gd name="T19" fmla="*/ 29 h 271"/>
                <a:gd name="T20" fmla="*/ 30 w 71"/>
                <a:gd name="T21" fmla="*/ 42 h 271"/>
                <a:gd name="T22" fmla="*/ 30 w 71"/>
                <a:gd name="T23" fmla="*/ 42 h 271"/>
                <a:gd name="T24" fmla="*/ 30 w 71"/>
                <a:gd name="T25" fmla="*/ 72 h 271"/>
                <a:gd name="T26" fmla="*/ 0 w 71"/>
                <a:gd name="T27" fmla="*/ 72 h 271"/>
                <a:gd name="T28" fmla="*/ 0 w 71"/>
                <a:gd name="T29" fmla="*/ 271 h 271"/>
                <a:gd name="T30" fmla="*/ 71 w 71"/>
                <a:gd name="T31" fmla="*/ 257 h 271"/>
                <a:gd name="T32" fmla="*/ 71 w 71"/>
                <a:gd name="T33" fmla="*/ 72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271">
                  <a:moveTo>
                    <a:pt x="71" y="72"/>
                  </a:moveTo>
                  <a:cubicBezTo>
                    <a:pt x="43" y="72"/>
                    <a:pt x="43" y="72"/>
                    <a:pt x="43" y="72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36"/>
                    <a:pt x="47" y="32"/>
                    <a:pt x="49" y="29"/>
                  </a:cubicBezTo>
                  <a:cubicBezTo>
                    <a:pt x="52" y="25"/>
                    <a:pt x="53" y="22"/>
                    <a:pt x="53" y="18"/>
                  </a:cubicBezTo>
                  <a:cubicBezTo>
                    <a:pt x="53" y="13"/>
                    <a:pt x="52" y="8"/>
                    <a:pt x="50" y="5"/>
                  </a:cubicBezTo>
                  <a:cubicBezTo>
                    <a:pt x="47" y="2"/>
                    <a:pt x="43" y="0"/>
                    <a:pt x="36" y="0"/>
                  </a:cubicBezTo>
                  <a:cubicBezTo>
                    <a:pt x="28" y="0"/>
                    <a:pt x="24" y="2"/>
                    <a:pt x="21" y="5"/>
                  </a:cubicBezTo>
                  <a:cubicBezTo>
                    <a:pt x="19" y="8"/>
                    <a:pt x="18" y="13"/>
                    <a:pt x="18" y="18"/>
                  </a:cubicBezTo>
                  <a:cubicBezTo>
                    <a:pt x="18" y="22"/>
                    <a:pt x="20" y="25"/>
                    <a:pt x="22" y="29"/>
                  </a:cubicBezTo>
                  <a:cubicBezTo>
                    <a:pt x="25" y="32"/>
                    <a:pt x="29" y="36"/>
                    <a:pt x="30" y="42"/>
                  </a:cubicBezTo>
                  <a:cubicBezTo>
                    <a:pt x="30" y="42"/>
                    <a:pt x="30" y="42"/>
                    <a:pt x="30" y="42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71" y="257"/>
                    <a:pt x="71" y="257"/>
                    <a:pt x="71" y="257"/>
                  </a:cubicBezTo>
                  <a:lnTo>
                    <a:pt x="71" y="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Freeform 16"/>
            <p:cNvSpPr/>
            <p:nvPr/>
          </p:nvSpPr>
          <p:spPr bwMode="auto">
            <a:xfrm>
              <a:off x="3842" y="3676"/>
              <a:ext cx="112" cy="163"/>
            </a:xfrm>
            <a:custGeom>
              <a:avLst/>
              <a:gdLst>
                <a:gd name="T0" fmla="*/ 35 w 47"/>
                <a:gd name="T1" fmla="*/ 34 h 69"/>
                <a:gd name="T2" fmla="*/ 24 w 47"/>
                <a:gd name="T3" fmla="*/ 25 h 69"/>
                <a:gd name="T4" fmla="*/ 23 w 47"/>
                <a:gd name="T5" fmla="*/ 25 h 69"/>
                <a:gd name="T6" fmla="*/ 13 w 47"/>
                <a:gd name="T7" fmla="*/ 0 h 69"/>
                <a:gd name="T8" fmla="*/ 0 w 47"/>
                <a:gd name="T9" fmla="*/ 5 h 69"/>
                <a:gd name="T10" fmla="*/ 11 w 47"/>
                <a:gd name="T11" fmla="*/ 31 h 69"/>
                <a:gd name="T12" fmla="*/ 11 w 47"/>
                <a:gd name="T13" fmla="*/ 45 h 69"/>
                <a:gd name="T14" fmla="*/ 11 w 47"/>
                <a:gd name="T15" fmla="*/ 56 h 69"/>
                <a:gd name="T16" fmla="*/ 20 w 47"/>
                <a:gd name="T17" fmla="*/ 67 h 69"/>
                <a:gd name="T18" fmla="*/ 35 w 47"/>
                <a:gd name="T19" fmla="*/ 66 h 69"/>
                <a:gd name="T20" fmla="*/ 46 w 47"/>
                <a:gd name="T21" fmla="*/ 55 h 69"/>
                <a:gd name="T22" fmla="*/ 44 w 47"/>
                <a:gd name="T23" fmla="*/ 42 h 69"/>
                <a:gd name="T24" fmla="*/ 35 w 47"/>
                <a:gd name="T25" fmla="*/ 34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69">
                  <a:moveTo>
                    <a:pt x="35" y="34"/>
                  </a:moveTo>
                  <a:cubicBezTo>
                    <a:pt x="32" y="32"/>
                    <a:pt x="26" y="30"/>
                    <a:pt x="24" y="25"/>
                  </a:cubicBezTo>
                  <a:cubicBezTo>
                    <a:pt x="24" y="25"/>
                    <a:pt x="24" y="25"/>
                    <a:pt x="23" y="2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1" y="31"/>
                    <a:pt x="11" y="31"/>
                    <a:pt x="11" y="31"/>
                  </a:cubicBezTo>
                  <a:cubicBezTo>
                    <a:pt x="14" y="36"/>
                    <a:pt x="12" y="41"/>
                    <a:pt x="11" y="45"/>
                  </a:cubicBezTo>
                  <a:cubicBezTo>
                    <a:pt x="10" y="49"/>
                    <a:pt x="10" y="52"/>
                    <a:pt x="11" y="56"/>
                  </a:cubicBezTo>
                  <a:cubicBezTo>
                    <a:pt x="13" y="61"/>
                    <a:pt x="16" y="65"/>
                    <a:pt x="20" y="67"/>
                  </a:cubicBezTo>
                  <a:cubicBezTo>
                    <a:pt x="24" y="69"/>
                    <a:pt x="28" y="69"/>
                    <a:pt x="35" y="66"/>
                  </a:cubicBezTo>
                  <a:cubicBezTo>
                    <a:pt x="42" y="63"/>
                    <a:pt x="45" y="59"/>
                    <a:pt x="46" y="55"/>
                  </a:cubicBezTo>
                  <a:cubicBezTo>
                    <a:pt x="47" y="51"/>
                    <a:pt x="46" y="47"/>
                    <a:pt x="44" y="42"/>
                  </a:cubicBezTo>
                  <a:cubicBezTo>
                    <a:pt x="42" y="38"/>
                    <a:pt x="39" y="36"/>
                    <a:pt x="35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3790" y="3479"/>
              <a:ext cx="795" cy="569"/>
            </a:xfrm>
            <a:custGeom>
              <a:avLst/>
              <a:gdLst>
                <a:gd name="T0" fmla="*/ 300 w 336"/>
                <a:gd name="T1" fmla="*/ 0 h 240"/>
                <a:gd name="T2" fmla="*/ 274 w 336"/>
                <a:gd name="T3" fmla="*/ 11 h 240"/>
                <a:gd name="T4" fmla="*/ 264 w 336"/>
                <a:gd name="T5" fmla="*/ 38 h 240"/>
                <a:gd name="T6" fmla="*/ 231 w 336"/>
                <a:gd name="T7" fmla="*/ 143 h 240"/>
                <a:gd name="T8" fmla="*/ 164 w 336"/>
                <a:gd name="T9" fmla="*/ 165 h 240"/>
                <a:gd name="T10" fmla="*/ 70 w 336"/>
                <a:gd name="T11" fmla="*/ 95 h 240"/>
                <a:gd name="T12" fmla="*/ 54 w 336"/>
                <a:gd name="T13" fmla="*/ 99 h 240"/>
                <a:gd name="T14" fmla="*/ 56 w 336"/>
                <a:gd name="T15" fmla="*/ 102 h 240"/>
                <a:gd name="T16" fmla="*/ 63 w 336"/>
                <a:gd name="T17" fmla="*/ 107 h 240"/>
                <a:gd name="T18" fmla="*/ 77 w 336"/>
                <a:gd name="T19" fmla="*/ 120 h 240"/>
                <a:gd name="T20" fmla="*/ 79 w 336"/>
                <a:gd name="T21" fmla="*/ 141 h 240"/>
                <a:gd name="T22" fmla="*/ 62 w 336"/>
                <a:gd name="T23" fmla="*/ 159 h 240"/>
                <a:gd name="T24" fmla="*/ 37 w 336"/>
                <a:gd name="T25" fmla="*/ 160 h 240"/>
                <a:gd name="T26" fmla="*/ 23 w 336"/>
                <a:gd name="T27" fmla="*/ 144 h 240"/>
                <a:gd name="T28" fmla="*/ 22 w 336"/>
                <a:gd name="T29" fmla="*/ 125 h 240"/>
                <a:gd name="T30" fmla="*/ 23 w 336"/>
                <a:gd name="T31" fmla="*/ 118 h 240"/>
                <a:gd name="T32" fmla="*/ 18 w 336"/>
                <a:gd name="T33" fmla="*/ 108 h 240"/>
                <a:gd name="T34" fmla="*/ 0 w 336"/>
                <a:gd name="T35" fmla="*/ 112 h 240"/>
                <a:gd name="T36" fmla="*/ 156 w 336"/>
                <a:gd name="T37" fmla="*/ 235 h 240"/>
                <a:gd name="T38" fmla="*/ 281 w 336"/>
                <a:gd name="T39" fmla="*/ 193 h 240"/>
                <a:gd name="T40" fmla="*/ 335 w 336"/>
                <a:gd name="T41" fmla="*/ 38 h 240"/>
                <a:gd name="T42" fmla="*/ 326 w 336"/>
                <a:gd name="T43" fmla="*/ 11 h 240"/>
                <a:gd name="T44" fmla="*/ 300 w 336"/>
                <a:gd name="T4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36" h="240">
                  <a:moveTo>
                    <a:pt x="300" y="0"/>
                  </a:moveTo>
                  <a:cubicBezTo>
                    <a:pt x="290" y="0"/>
                    <a:pt x="280" y="4"/>
                    <a:pt x="274" y="11"/>
                  </a:cubicBezTo>
                  <a:cubicBezTo>
                    <a:pt x="267" y="18"/>
                    <a:pt x="264" y="28"/>
                    <a:pt x="264" y="38"/>
                  </a:cubicBezTo>
                  <a:cubicBezTo>
                    <a:pt x="264" y="93"/>
                    <a:pt x="249" y="125"/>
                    <a:pt x="231" y="143"/>
                  </a:cubicBezTo>
                  <a:cubicBezTo>
                    <a:pt x="213" y="161"/>
                    <a:pt x="190" y="167"/>
                    <a:pt x="164" y="165"/>
                  </a:cubicBezTo>
                  <a:cubicBezTo>
                    <a:pt x="128" y="161"/>
                    <a:pt x="89" y="136"/>
                    <a:pt x="70" y="95"/>
                  </a:cubicBezTo>
                  <a:cubicBezTo>
                    <a:pt x="54" y="99"/>
                    <a:pt x="54" y="99"/>
                    <a:pt x="54" y="99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56" y="104"/>
                    <a:pt x="58" y="104"/>
                    <a:pt x="63" y="107"/>
                  </a:cubicBezTo>
                  <a:cubicBezTo>
                    <a:pt x="67" y="109"/>
                    <a:pt x="74" y="113"/>
                    <a:pt x="77" y="120"/>
                  </a:cubicBezTo>
                  <a:cubicBezTo>
                    <a:pt x="79" y="127"/>
                    <a:pt x="81" y="134"/>
                    <a:pt x="79" y="141"/>
                  </a:cubicBezTo>
                  <a:cubicBezTo>
                    <a:pt x="77" y="148"/>
                    <a:pt x="71" y="155"/>
                    <a:pt x="62" y="159"/>
                  </a:cubicBezTo>
                  <a:cubicBezTo>
                    <a:pt x="53" y="164"/>
                    <a:pt x="43" y="163"/>
                    <a:pt x="37" y="160"/>
                  </a:cubicBezTo>
                  <a:cubicBezTo>
                    <a:pt x="30" y="156"/>
                    <a:pt x="25" y="150"/>
                    <a:pt x="23" y="144"/>
                  </a:cubicBezTo>
                  <a:cubicBezTo>
                    <a:pt x="20" y="137"/>
                    <a:pt x="21" y="130"/>
                    <a:pt x="22" y="125"/>
                  </a:cubicBezTo>
                  <a:cubicBezTo>
                    <a:pt x="23" y="120"/>
                    <a:pt x="23" y="119"/>
                    <a:pt x="23" y="118"/>
                  </a:cubicBezTo>
                  <a:cubicBezTo>
                    <a:pt x="18" y="108"/>
                    <a:pt x="18" y="108"/>
                    <a:pt x="18" y="108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27" y="182"/>
                    <a:pt x="90" y="228"/>
                    <a:pt x="156" y="235"/>
                  </a:cubicBezTo>
                  <a:cubicBezTo>
                    <a:pt x="200" y="240"/>
                    <a:pt x="247" y="227"/>
                    <a:pt x="281" y="193"/>
                  </a:cubicBezTo>
                  <a:cubicBezTo>
                    <a:pt x="315" y="159"/>
                    <a:pt x="335" y="106"/>
                    <a:pt x="335" y="38"/>
                  </a:cubicBezTo>
                  <a:cubicBezTo>
                    <a:pt x="336" y="28"/>
                    <a:pt x="332" y="18"/>
                    <a:pt x="326" y="11"/>
                  </a:cubicBezTo>
                  <a:cubicBezTo>
                    <a:pt x="319" y="4"/>
                    <a:pt x="309" y="0"/>
                    <a:pt x="30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8"/>
            <p:cNvSpPr/>
            <p:nvPr/>
          </p:nvSpPr>
          <p:spPr bwMode="auto">
            <a:xfrm>
              <a:off x="3241" y="3027"/>
              <a:ext cx="864" cy="710"/>
            </a:xfrm>
            <a:custGeom>
              <a:avLst/>
              <a:gdLst>
                <a:gd name="T0" fmla="*/ 300 w 365"/>
                <a:gd name="T1" fmla="*/ 158 h 300"/>
                <a:gd name="T2" fmla="*/ 345 w 365"/>
                <a:gd name="T3" fmla="*/ 147 h 300"/>
                <a:gd name="T4" fmla="*/ 361 w 365"/>
                <a:gd name="T5" fmla="*/ 110 h 300"/>
                <a:gd name="T6" fmla="*/ 343 w 365"/>
                <a:gd name="T7" fmla="*/ 88 h 300"/>
                <a:gd name="T8" fmla="*/ 293 w 365"/>
                <a:gd name="T9" fmla="*/ 100 h 300"/>
                <a:gd name="T10" fmla="*/ 286 w 365"/>
                <a:gd name="T11" fmla="*/ 96 h 300"/>
                <a:gd name="T12" fmla="*/ 290 w 365"/>
                <a:gd name="T13" fmla="*/ 89 h 300"/>
                <a:gd name="T14" fmla="*/ 317 w 365"/>
                <a:gd name="T15" fmla="*/ 80 h 300"/>
                <a:gd name="T16" fmla="*/ 334 w 365"/>
                <a:gd name="T17" fmla="*/ 75 h 300"/>
                <a:gd name="T18" fmla="*/ 353 w 365"/>
                <a:gd name="T19" fmla="*/ 39 h 300"/>
                <a:gd name="T20" fmla="*/ 316 w 365"/>
                <a:gd name="T21" fmla="*/ 19 h 300"/>
                <a:gd name="T22" fmla="*/ 209 w 365"/>
                <a:gd name="T23" fmla="*/ 45 h 300"/>
                <a:gd name="T24" fmla="*/ 201 w 365"/>
                <a:gd name="T25" fmla="*/ 41 h 300"/>
                <a:gd name="T26" fmla="*/ 206 w 365"/>
                <a:gd name="T27" fmla="*/ 34 h 300"/>
                <a:gd name="T28" fmla="*/ 218 w 365"/>
                <a:gd name="T29" fmla="*/ 30 h 300"/>
                <a:gd name="T30" fmla="*/ 218 w 365"/>
                <a:gd name="T31" fmla="*/ 0 h 300"/>
                <a:gd name="T32" fmla="*/ 199 w 365"/>
                <a:gd name="T33" fmla="*/ 0 h 300"/>
                <a:gd name="T34" fmla="*/ 143 w 365"/>
                <a:gd name="T35" fmla="*/ 4 h 300"/>
                <a:gd name="T36" fmla="*/ 68 w 365"/>
                <a:gd name="T37" fmla="*/ 99 h 300"/>
                <a:gd name="T38" fmla="*/ 48 w 365"/>
                <a:gd name="T39" fmla="*/ 114 h 300"/>
                <a:gd name="T40" fmla="*/ 0 w 365"/>
                <a:gd name="T41" fmla="*/ 133 h 300"/>
                <a:gd name="T42" fmla="*/ 41 w 365"/>
                <a:gd name="T43" fmla="*/ 297 h 300"/>
                <a:gd name="T44" fmla="*/ 113 w 365"/>
                <a:gd name="T45" fmla="*/ 282 h 300"/>
                <a:gd name="T46" fmla="*/ 267 w 365"/>
                <a:gd name="T47" fmla="*/ 283 h 300"/>
                <a:gd name="T48" fmla="*/ 267 w 365"/>
                <a:gd name="T49" fmla="*/ 283 h 300"/>
                <a:gd name="T50" fmla="*/ 323 w 365"/>
                <a:gd name="T51" fmla="*/ 268 h 300"/>
                <a:gd name="T52" fmla="*/ 339 w 365"/>
                <a:gd name="T53" fmla="*/ 256 h 300"/>
                <a:gd name="T54" fmla="*/ 341 w 365"/>
                <a:gd name="T55" fmla="*/ 237 h 300"/>
                <a:gd name="T56" fmla="*/ 335 w 365"/>
                <a:gd name="T57" fmla="*/ 226 h 300"/>
                <a:gd name="T58" fmla="*/ 293 w 365"/>
                <a:gd name="T59" fmla="*/ 235 h 300"/>
                <a:gd name="T60" fmla="*/ 286 w 365"/>
                <a:gd name="T61" fmla="*/ 230 h 300"/>
                <a:gd name="T62" fmla="*/ 291 w 365"/>
                <a:gd name="T63" fmla="*/ 223 h 300"/>
                <a:gd name="T64" fmla="*/ 339 w 365"/>
                <a:gd name="T65" fmla="*/ 212 h 300"/>
                <a:gd name="T66" fmla="*/ 357 w 365"/>
                <a:gd name="T67" fmla="*/ 199 h 300"/>
                <a:gd name="T68" fmla="*/ 361 w 365"/>
                <a:gd name="T69" fmla="*/ 177 h 300"/>
                <a:gd name="T70" fmla="*/ 347 w 365"/>
                <a:gd name="T71" fmla="*/ 159 h 300"/>
                <a:gd name="T72" fmla="*/ 344 w 365"/>
                <a:gd name="T73" fmla="*/ 160 h 300"/>
                <a:gd name="T74" fmla="*/ 303 w 365"/>
                <a:gd name="T75" fmla="*/ 169 h 300"/>
                <a:gd name="T76" fmla="*/ 296 w 365"/>
                <a:gd name="T77" fmla="*/ 165 h 300"/>
                <a:gd name="T78" fmla="*/ 300 w 365"/>
                <a:gd name="T79" fmla="*/ 158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65" h="300">
                  <a:moveTo>
                    <a:pt x="300" y="158"/>
                  </a:moveTo>
                  <a:cubicBezTo>
                    <a:pt x="345" y="147"/>
                    <a:pt x="345" y="147"/>
                    <a:pt x="345" y="147"/>
                  </a:cubicBezTo>
                  <a:cubicBezTo>
                    <a:pt x="359" y="144"/>
                    <a:pt x="365" y="124"/>
                    <a:pt x="361" y="110"/>
                  </a:cubicBezTo>
                  <a:cubicBezTo>
                    <a:pt x="359" y="101"/>
                    <a:pt x="352" y="93"/>
                    <a:pt x="343" y="88"/>
                  </a:cubicBezTo>
                  <a:cubicBezTo>
                    <a:pt x="293" y="100"/>
                    <a:pt x="293" y="100"/>
                    <a:pt x="293" y="100"/>
                  </a:cubicBezTo>
                  <a:cubicBezTo>
                    <a:pt x="290" y="101"/>
                    <a:pt x="287" y="99"/>
                    <a:pt x="286" y="96"/>
                  </a:cubicBezTo>
                  <a:cubicBezTo>
                    <a:pt x="285" y="93"/>
                    <a:pt x="287" y="89"/>
                    <a:pt x="290" y="89"/>
                  </a:cubicBezTo>
                  <a:cubicBezTo>
                    <a:pt x="317" y="80"/>
                    <a:pt x="317" y="80"/>
                    <a:pt x="317" y="80"/>
                  </a:cubicBezTo>
                  <a:cubicBezTo>
                    <a:pt x="334" y="75"/>
                    <a:pt x="334" y="75"/>
                    <a:pt x="334" y="75"/>
                  </a:cubicBezTo>
                  <a:cubicBezTo>
                    <a:pt x="354" y="69"/>
                    <a:pt x="356" y="51"/>
                    <a:pt x="353" y="39"/>
                  </a:cubicBezTo>
                  <a:cubicBezTo>
                    <a:pt x="350" y="25"/>
                    <a:pt x="338" y="13"/>
                    <a:pt x="316" y="19"/>
                  </a:cubicBezTo>
                  <a:cubicBezTo>
                    <a:pt x="237" y="39"/>
                    <a:pt x="288" y="23"/>
                    <a:pt x="209" y="45"/>
                  </a:cubicBezTo>
                  <a:cubicBezTo>
                    <a:pt x="206" y="46"/>
                    <a:pt x="202" y="44"/>
                    <a:pt x="201" y="41"/>
                  </a:cubicBezTo>
                  <a:cubicBezTo>
                    <a:pt x="201" y="38"/>
                    <a:pt x="203" y="35"/>
                    <a:pt x="206" y="34"/>
                  </a:cubicBezTo>
                  <a:cubicBezTo>
                    <a:pt x="218" y="30"/>
                    <a:pt x="218" y="30"/>
                    <a:pt x="218" y="3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12" y="0"/>
                    <a:pt x="206" y="0"/>
                    <a:pt x="199" y="0"/>
                  </a:cubicBezTo>
                  <a:cubicBezTo>
                    <a:pt x="173" y="0"/>
                    <a:pt x="148" y="2"/>
                    <a:pt x="143" y="4"/>
                  </a:cubicBezTo>
                  <a:cubicBezTo>
                    <a:pt x="115" y="17"/>
                    <a:pt x="119" y="32"/>
                    <a:pt x="68" y="99"/>
                  </a:cubicBezTo>
                  <a:cubicBezTo>
                    <a:pt x="48" y="114"/>
                    <a:pt x="48" y="114"/>
                    <a:pt x="48" y="114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41" y="297"/>
                    <a:pt x="41" y="297"/>
                    <a:pt x="41" y="297"/>
                  </a:cubicBezTo>
                  <a:cubicBezTo>
                    <a:pt x="113" y="282"/>
                    <a:pt x="113" y="282"/>
                    <a:pt x="113" y="282"/>
                  </a:cubicBezTo>
                  <a:cubicBezTo>
                    <a:pt x="176" y="296"/>
                    <a:pt x="203" y="300"/>
                    <a:pt x="267" y="283"/>
                  </a:cubicBezTo>
                  <a:cubicBezTo>
                    <a:pt x="267" y="283"/>
                    <a:pt x="267" y="283"/>
                    <a:pt x="267" y="283"/>
                  </a:cubicBezTo>
                  <a:cubicBezTo>
                    <a:pt x="323" y="268"/>
                    <a:pt x="323" y="268"/>
                    <a:pt x="323" y="268"/>
                  </a:cubicBezTo>
                  <a:cubicBezTo>
                    <a:pt x="330" y="266"/>
                    <a:pt x="335" y="262"/>
                    <a:pt x="339" y="256"/>
                  </a:cubicBezTo>
                  <a:cubicBezTo>
                    <a:pt x="342" y="250"/>
                    <a:pt x="343" y="243"/>
                    <a:pt x="341" y="237"/>
                  </a:cubicBezTo>
                  <a:cubicBezTo>
                    <a:pt x="340" y="233"/>
                    <a:pt x="338" y="229"/>
                    <a:pt x="335" y="226"/>
                  </a:cubicBezTo>
                  <a:cubicBezTo>
                    <a:pt x="293" y="235"/>
                    <a:pt x="293" y="235"/>
                    <a:pt x="293" y="235"/>
                  </a:cubicBezTo>
                  <a:cubicBezTo>
                    <a:pt x="290" y="236"/>
                    <a:pt x="287" y="233"/>
                    <a:pt x="286" y="230"/>
                  </a:cubicBezTo>
                  <a:cubicBezTo>
                    <a:pt x="285" y="227"/>
                    <a:pt x="288" y="224"/>
                    <a:pt x="291" y="223"/>
                  </a:cubicBezTo>
                  <a:cubicBezTo>
                    <a:pt x="307" y="220"/>
                    <a:pt x="322" y="216"/>
                    <a:pt x="339" y="212"/>
                  </a:cubicBezTo>
                  <a:cubicBezTo>
                    <a:pt x="346" y="210"/>
                    <a:pt x="353" y="206"/>
                    <a:pt x="357" y="199"/>
                  </a:cubicBezTo>
                  <a:cubicBezTo>
                    <a:pt x="361" y="193"/>
                    <a:pt x="363" y="185"/>
                    <a:pt x="361" y="177"/>
                  </a:cubicBezTo>
                  <a:cubicBezTo>
                    <a:pt x="359" y="169"/>
                    <a:pt x="354" y="162"/>
                    <a:pt x="347" y="159"/>
                  </a:cubicBezTo>
                  <a:cubicBezTo>
                    <a:pt x="346" y="159"/>
                    <a:pt x="345" y="159"/>
                    <a:pt x="344" y="160"/>
                  </a:cubicBezTo>
                  <a:cubicBezTo>
                    <a:pt x="303" y="169"/>
                    <a:pt x="303" y="169"/>
                    <a:pt x="303" y="169"/>
                  </a:cubicBezTo>
                  <a:cubicBezTo>
                    <a:pt x="300" y="170"/>
                    <a:pt x="296" y="168"/>
                    <a:pt x="296" y="165"/>
                  </a:cubicBezTo>
                  <a:cubicBezTo>
                    <a:pt x="295" y="162"/>
                    <a:pt x="297" y="158"/>
                    <a:pt x="300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9"/>
            <p:cNvSpPr>
              <a:spLocks noEditPoints="1"/>
            </p:cNvSpPr>
            <p:nvPr/>
          </p:nvSpPr>
          <p:spPr bwMode="auto">
            <a:xfrm>
              <a:off x="2898" y="3283"/>
              <a:ext cx="445" cy="717"/>
            </a:xfrm>
            <a:custGeom>
              <a:avLst/>
              <a:gdLst>
                <a:gd name="T0" fmla="*/ 125 w 188"/>
                <a:gd name="T1" fmla="*/ 15 h 303"/>
                <a:gd name="T2" fmla="*/ 111 w 188"/>
                <a:gd name="T3" fmla="*/ 1 h 303"/>
                <a:gd name="T4" fmla="*/ 101 w 188"/>
                <a:gd name="T5" fmla="*/ 1 h 303"/>
                <a:gd name="T6" fmla="*/ 17 w 188"/>
                <a:gd name="T7" fmla="*/ 24 h 303"/>
                <a:gd name="T8" fmla="*/ 3 w 188"/>
                <a:gd name="T9" fmla="*/ 49 h 303"/>
                <a:gd name="T10" fmla="*/ 64 w 188"/>
                <a:gd name="T11" fmla="*/ 287 h 303"/>
                <a:gd name="T12" fmla="*/ 89 w 188"/>
                <a:gd name="T13" fmla="*/ 300 h 303"/>
                <a:gd name="T14" fmla="*/ 171 w 188"/>
                <a:gd name="T15" fmla="*/ 273 h 303"/>
                <a:gd name="T16" fmla="*/ 185 w 188"/>
                <a:gd name="T17" fmla="*/ 247 h 303"/>
                <a:gd name="T18" fmla="*/ 125 w 188"/>
                <a:gd name="T19" fmla="*/ 15 h 303"/>
                <a:gd name="T20" fmla="*/ 158 w 188"/>
                <a:gd name="T21" fmla="*/ 240 h 303"/>
                <a:gd name="T22" fmla="*/ 120 w 188"/>
                <a:gd name="T23" fmla="*/ 265 h 303"/>
                <a:gd name="T24" fmla="*/ 94 w 188"/>
                <a:gd name="T25" fmla="*/ 227 h 303"/>
                <a:gd name="T26" fmla="*/ 133 w 188"/>
                <a:gd name="T27" fmla="*/ 202 h 303"/>
                <a:gd name="T28" fmla="*/ 158 w 188"/>
                <a:gd name="T29" fmla="*/ 24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8" h="303">
                  <a:moveTo>
                    <a:pt x="125" y="15"/>
                  </a:moveTo>
                  <a:cubicBezTo>
                    <a:pt x="123" y="8"/>
                    <a:pt x="118" y="3"/>
                    <a:pt x="111" y="1"/>
                  </a:cubicBezTo>
                  <a:cubicBezTo>
                    <a:pt x="108" y="0"/>
                    <a:pt x="104" y="0"/>
                    <a:pt x="101" y="1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7" y="27"/>
                    <a:pt x="0" y="39"/>
                    <a:pt x="3" y="49"/>
                  </a:cubicBezTo>
                  <a:cubicBezTo>
                    <a:pt x="64" y="287"/>
                    <a:pt x="64" y="287"/>
                    <a:pt x="64" y="287"/>
                  </a:cubicBezTo>
                  <a:cubicBezTo>
                    <a:pt x="67" y="297"/>
                    <a:pt x="79" y="303"/>
                    <a:pt x="89" y="300"/>
                  </a:cubicBezTo>
                  <a:cubicBezTo>
                    <a:pt x="171" y="273"/>
                    <a:pt x="171" y="273"/>
                    <a:pt x="171" y="273"/>
                  </a:cubicBezTo>
                  <a:cubicBezTo>
                    <a:pt x="181" y="269"/>
                    <a:pt x="188" y="257"/>
                    <a:pt x="185" y="247"/>
                  </a:cubicBezTo>
                  <a:lnTo>
                    <a:pt x="125" y="15"/>
                  </a:lnTo>
                  <a:close/>
                  <a:moveTo>
                    <a:pt x="158" y="240"/>
                  </a:moveTo>
                  <a:cubicBezTo>
                    <a:pt x="154" y="258"/>
                    <a:pt x="137" y="269"/>
                    <a:pt x="120" y="265"/>
                  </a:cubicBezTo>
                  <a:cubicBezTo>
                    <a:pt x="102" y="262"/>
                    <a:pt x="91" y="245"/>
                    <a:pt x="94" y="227"/>
                  </a:cubicBezTo>
                  <a:cubicBezTo>
                    <a:pt x="98" y="210"/>
                    <a:pt x="115" y="198"/>
                    <a:pt x="133" y="202"/>
                  </a:cubicBezTo>
                  <a:cubicBezTo>
                    <a:pt x="150" y="205"/>
                    <a:pt x="161" y="222"/>
                    <a:pt x="158" y="2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Group 20"/>
          <p:cNvGrpSpPr/>
          <p:nvPr/>
        </p:nvGrpSpPr>
        <p:grpSpPr>
          <a:xfrm>
            <a:off x="4911577" y="1080020"/>
            <a:ext cx="3375407" cy="706931"/>
            <a:chOff x="6781819" y="1931568"/>
            <a:chExt cx="4571980" cy="961872"/>
          </a:xfrm>
        </p:grpSpPr>
        <p:sp>
          <p:nvSpPr>
            <p:cNvPr id="19" name="TextBox 18"/>
            <p:cNvSpPr txBox="1"/>
            <p:nvPr/>
          </p:nvSpPr>
          <p:spPr>
            <a:xfrm>
              <a:off x="6781819" y="1931568"/>
              <a:ext cx="1692688" cy="417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测试工作安排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82240" y="2267040"/>
              <a:ext cx="4571559" cy="626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在后端功能代码编写时由后端人员对自己编写部分的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功能代码进行测试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Group 23"/>
          <p:cNvGrpSpPr/>
          <p:nvPr/>
        </p:nvGrpSpPr>
        <p:grpSpPr>
          <a:xfrm>
            <a:off x="4911888" y="1926445"/>
            <a:ext cx="3375096" cy="1100531"/>
            <a:chOff x="6782240" y="1879000"/>
            <a:chExt cx="4571559" cy="1497416"/>
          </a:xfrm>
        </p:grpSpPr>
        <p:sp>
          <p:nvSpPr>
            <p:cNvPr id="22" name="TextBox 21"/>
            <p:cNvSpPr txBox="1"/>
            <p:nvPr/>
          </p:nvSpPr>
          <p:spPr>
            <a:xfrm>
              <a:off x="6782339" y="1879000"/>
              <a:ext cx="2415177" cy="417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测试工具选择和运用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782240" y="2247168"/>
              <a:ext cx="4571559" cy="1129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Postman使用简单，支持get、post、文件上传、响应验证、变量管理、环境参数管理等功能。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20000"/>
                </a:lnSpc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在功能代码编写后利用postman进行代码功能的检验，在与前端交互时利用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postman进行交互问题的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排查。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27" name="Group 29"/>
          <p:cNvGrpSpPr/>
          <p:nvPr/>
        </p:nvGrpSpPr>
        <p:grpSpPr>
          <a:xfrm>
            <a:off x="4911888" y="3174029"/>
            <a:ext cx="3375096" cy="1067998"/>
            <a:chOff x="6782240" y="1943138"/>
            <a:chExt cx="4571559" cy="1453150"/>
          </a:xfrm>
        </p:grpSpPr>
        <p:sp>
          <p:nvSpPr>
            <p:cNvPr id="28" name="TextBox 27"/>
            <p:cNvSpPr txBox="1"/>
            <p:nvPr/>
          </p:nvSpPr>
          <p:spPr>
            <a:xfrm>
              <a:off x="6828695" y="1943138"/>
              <a:ext cx="1692688" cy="417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项目测试评述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82240" y="2267040"/>
              <a:ext cx="4571559" cy="1129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在代码编写过程中利用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postman进行代码功能的检验，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在代码编写完成后的整合过程中再次利用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postman进行接口测试，发现各功能模块与接口模块均通过测试，测试结果符合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预期。</a:t>
              </a:r>
              <a:endPara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30" name="Group 32"/>
          <p:cNvGrpSpPr/>
          <p:nvPr/>
        </p:nvGrpSpPr>
        <p:grpSpPr>
          <a:xfrm>
            <a:off x="4399713" y="1236247"/>
            <a:ext cx="404495" cy="402672"/>
            <a:chOff x="5987351" y="2196154"/>
            <a:chExt cx="547887" cy="547887"/>
          </a:xfrm>
        </p:grpSpPr>
        <p:sp>
          <p:nvSpPr>
            <p:cNvPr id="31" name="Teardrop 33"/>
            <p:cNvSpPr/>
            <p:nvPr/>
          </p:nvSpPr>
          <p:spPr>
            <a:xfrm rot="18877745">
              <a:off x="5987351" y="2196154"/>
              <a:ext cx="547887" cy="547887"/>
            </a:xfrm>
            <a:prstGeom prst="teardrop">
              <a:avLst/>
            </a:prstGeom>
            <a:solidFill>
              <a:srgbClr val="17B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AutoShape 38"/>
            <p:cNvSpPr>
              <a:spLocks noChangeAspect="1"/>
            </p:cNvSpPr>
            <p:nvPr/>
          </p:nvSpPr>
          <p:spPr bwMode="auto">
            <a:xfrm>
              <a:off x="6132631" y="2340884"/>
              <a:ext cx="257327" cy="25842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872" y="2850"/>
                  </a:moveTo>
                  <a:cubicBezTo>
                    <a:pt x="18363" y="3806"/>
                    <a:pt x="19524" y="5033"/>
                    <a:pt x="20354" y="6530"/>
                  </a:cubicBezTo>
                  <a:cubicBezTo>
                    <a:pt x="21184" y="8031"/>
                    <a:pt x="21599" y="9635"/>
                    <a:pt x="21599" y="11342"/>
                  </a:cubicBezTo>
                  <a:cubicBezTo>
                    <a:pt x="21599" y="12759"/>
                    <a:pt x="21318" y="14087"/>
                    <a:pt x="20754" y="15328"/>
                  </a:cubicBezTo>
                  <a:cubicBezTo>
                    <a:pt x="20184" y="16569"/>
                    <a:pt x="19415" y="17654"/>
                    <a:pt x="18433" y="18587"/>
                  </a:cubicBezTo>
                  <a:cubicBezTo>
                    <a:pt x="17451" y="19520"/>
                    <a:pt x="16300" y="20255"/>
                    <a:pt x="14984" y="20793"/>
                  </a:cubicBezTo>
                  <a:cubicBezTo>
                    <a:pt x="13669" y="21332"/>
                    <a:pt x="12269" y="21599"/>
                    <a:pt x="10775" y="21599"/>
                  </a:cubicBezTo>
                  <a:cubicBezTo>
                    <a:pt x="9287" y="21599"/>
                    <a:pt x="7890" y="21332"/>
                    <a:pt x="6584" y="20793"/>
                  </a:cubicBezTo>
                  <a:cubicBezTo>
                    <a:pt x="5278" y="20255"/>
                    <a:pt x="4136" y="19520"/>
                    <a:pt x="3160" y="18587"/>
                  </a:cubicBezTo>
                  <a:cubicBezTo>
                    <a:pt x="2184" y="17654"/>
                    <a:pt x="1412" y="16569"/>
                    <a:pt x="845" y="15328"/>
                  </a:cubicBezTo>
                  <a:cubicBezTo>
                    <a:pt x="278" y="14087"/>
                    <a:pt x="0" y="12759"/>
                    <a:pt x="0" y="11342"/>
                  </a:cubicBezTo>
                  <a:cubicBezTo>
                    <a:pt x="0" y="9635"/>
                    <a:pt x="415" y="8031"/>
                    <a:pt x="1245" y="6530"/>
                  </a:cubicBezTo>
                  <a:cubicBezTo>
                    <a:pt x="2075" y="5033"/>
                    <a:pt x="3236" y="3806"/>
                    <a:pt x="4724" y="2850"/>
                  </a:cubicBezTo>
                  <a:cubicBezTo>
                    <a:pt x="4839" y="2761"/>
                    <a:pt x="4975" y="2732"/>
                    <a:pt x="5130" y="2770"/>
                  </a:cubicBezTo>
                  <a:cubicBezTo>
                    <a:pt x="5306" y="2804"/>
                    <a:pt x="5430" y="2879"/>
                    <a:pt x="5493" y="2989"/>
                  </a:cubicBezTo>
                  <a:lnTo>
                    <a:pt x="6800" y="4797"/>
                  </a:lnTo>
                  <a:cubicBezTo>
                    <a:pt x="6896" y="4906"/>
                    <a:pt x="6927" y="5033"/>
                    <a:pt x="6887" y="5174"/>
                  </a:cubicBezTo>
                  <a:cubicBezTo>
                    <a:pt x="6848" y="5318"/>
                    <a:pt x="6769" y="5436"/>
                    <a:pt x="6654" y="5525"/>
                  </a:cubicBezTo>
                  <a:cubicBezTo>
                    <a:pt x="5630" y="6185"/>
                    <a:pt x="4833" y="7026"/>
                    <a:pt x="4269" y="8042"/>
                  </a:cubicBezTo>
                  <a:cubicBezTo>
                    <a:pt x="3703" y="9056"/>
                    <a:pt x="3421" y="10156"/>
                    <a:pt x="3421" y="11342"/>
                  </a:cubicBezTo>
                  <a:cubicBezTo>
                    <a:pt x="3421" y="12298"/>
                    <a:pt x="3612" y="13208"/>
                    <a:pt x="3993" y="14066"/>
                  </a:cubicBezTo>
                  <a:cubicBezTo>
                    <a:pt x="4375" y="14925"/>
                    <a:pt x="4900" y="15667"/>
                    <a:pt x="5569" y="16298"/>
                  </a:cubicBezTo>
                  <a:cubicBezTo>
                    <a:pt x="6236" y="16929"/>
                    <a:pt x="7021" y="17430"/>
                    <a:pt x="7918" y="17796"/>
                  </a:cubicBezTo>
                  <a:cubicBezTo>
                    <a:pt x="8815" y="18161"/>
                    <a:pt x="9769" y="18346"/>
                    <a:pt x="10772" y="18346"/>
                  </a:cubicBezTo>
                  <a:cubicBezTo>
                    <a:pt x="11778" y="18346"/>
                    <a:pt x="12733" y="18161"/>
                    <a:pt x="13639" y="17796"/>
                  </a:cubicBezTo>
                  <a:cubicBezTo>
                    <a:pt x="14542" y="17430"/>
                    <a:pt x="15333" y="16929"/>
                    <a:pt x="16009" y="16298"/>
                  </a:cubicBezTo>
                  <a:cubicBezTo>
                    <a:pt x="16684" y="15668"/>
                    <a:pt x="17215" y="14927"/>
                    <a:pt x="17596" y="14075"/>
                  </a:cubicBezTo>
                  <a:cubicBezTo>
                    <a:pt x="17978" y="13220"/>
                    <a:pt x="18169" y="12307"/>
                    <a:pt x="18169" y="11342"/>
                  </a:cubicBezTo>
                  <a:cubicBezTo>
                    <a:pt x="18169" y="10156"/>
                    <a:pt x="17881" y="9056"/>
                    <a:pt x="17312" y="8042"/>
                  </a:cubicBezTo>
                  <a:cubicBezTo>
                    <a:pt x="16742" y="7023"/>
                    <a:pt x="15951" y="6185"/>
                    <a:pt x="14933" y="5525"/>
                  </a:cubicBezTo>
                  <a:cubicBezTo>
                    <a:pt x="14800" y="5436"/>
                    <a:pt x="14721" y="5324"/>
                    <a:pt x="14703" y="5197"/>
                  </a:cubicBezTo>
                  <a:cubicBezTo>
                    <a:pt x="14663" y="5050"/>
                    <a:pt x="14693" y="4915"/>
                    <a:pt x="14787" y="4797"/>
                  </a:cubicBezTo>
                  <a:lnTo>
                    <a:pt x="16066" y="2989"/>
                  </a:lnTo>
                  <a:cubicBezTo>
                    <a:pt x="16160" y="2879"/>
                    <a:pt x="16284" y="2810"/>
                    <a:pt x="16436" y="2784"/>
                  </a:cubicBezTo>
                  <a:cubicBezTo>
                    <a:pt x="16593" y="2755"/>
                    <a:pt x="16739" y="2778"/>
                    <a:pt x="16872" y="2850"/>
                  </a:cubicBezTo>
                  <a:moveTo>
                    <a:pt x="9663" y="10778"/>
                  </a:moveTo>
                  <a:cubicBezTo>
                    <a:pt x="9509" y="10778"/>
                    <a:pt x="9375" y="10726"/>
                    <a:pt x="9263" y="10625"/>
                  </a:cubicBezTo>
                  <a:cubicBezTo>
                    <a:pt x="9154" y="10524"/>
                    <a:pt x="9096" y="10398"/>
                    <a:pt x="9096" y="10239"/>
                  </a:cubicBezTo>
                  <a:lnTo>
                    <a:pt x="9096" y="535"/>
                  </a:lnTo>
                  <a:cubicBezTo>
                    <a:pt x="9096" y="388"/>
                    <a:pt x="9151" y="264"/>
                    <a:pt x="9257" y="158"/>
                  </a:cubicBezTo>
                  <a:cubicBezTo>
                    <a:pt x="9363" y="48"/>
                    <a:pt x="9496" y="0"/>
                    <a:pt x="9663" y="0"/>
                  </a:cubicBezTo>
                  <a:lnTo>
                    <a:pt x="11942" y="0"/>
                  </a:lnTo>
                  <a:cubicBezTo>
                    <a:pt x="12096" y="0"/>
                    <a:pt x="12230" y="48"/>
                    <a:pt x="12339" y="158"/>
                  </a:cubicBezTo>
                  <a:cubicBezTo>
                    <a:pt x="12451" y="264"/>
                    <a:pt x="12509" y="388"/>
                    <a:pt x="12509" y="535"/>
                  </a:cubicBezTo>
                  <a:lnTo>
                    <a:pt x="12509" y="10239"/>
                  </a:lnTo>
                  <a:cubicBezTo>
                    <a:pt x="12509" y="10386"/>
                    <a:pt x="12454" y="10513"/>
                    <a:pt x="12348" y="10620"/>
                  </a:cubicBezTo>
                  <a:cubicBezTo>
                    <a:pt x="12242" y="10723"/>
                    <a:pt x="12106" y="10778"/>
                    <a:pt x="11942" y="10778"/>
                  </a:cubicBezTo>
                  <a:lnTo>
                    <a:pt x="9663" y="107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101578" tIns="101578" rIns="101578" bIns="101578" anchor="ctr"/>
            <a:lstStyle/>
            <a:p>
              <a:pPr defTabSz="673735">
                <a:defRPr/>
              </a:pPr>
              <a:endParaRPr lang="es-ES" sz="4900" dirty="0">
                <a:solidFill>
                  <a:srgbClr val="44CE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charset="0"/>
                <a:ea typeface="微软雅黑" panose="020B0503020204020204" pitchFamily="34" charset="-122"/>
                <a:cs typeface="Gill Sans" charset="0"/>
                <a:sym typeface="Gill Sans" charset="0"/>
              </a:endParaRPr>
            </a:p>
          </p:txBody>
        </p:sp>
      </p:grpSp>
      <p:grpSp>
        <p:nvGrpSpPr>
          <p:cNvPr id="33" name="Group 35"/>
          <p:cNvGrpSpPr/>
          <p:nvPr/>
        </p:nvGrpSpPr>
        <p:grpSpPr>
          <a:xfrm>
            <a:off x="4399714" y="3501136"/>
            <a:ext cx="404495" cy="402672"/>
            <a:chOff x="5987352" y="5297701"/>
            <a:chExt cx="547887" cy="547887"/>
          </a:xfrm>
        </p:grpSpPr>
        <p:sp>
          <p:nvSpPr>
            <p:cNvPr id="34" name="Teardrop 36"/>
            <p:cNvSpPr/>
            <p:nvPr/>
          </p:nvSpPr>
          <p:spPr>
            <a:xfrm rot="18877745">
              <a:off x="5987352" y="5297701"/>
              <a:ext cx="547887" cy="547887"/>
            </a:xfrm>
            <a:prstGeom prst="teardrop">
              <a:avLst/>
            </a:prstGeom>
            <a:solidFill>
              <a:srgbClr val="17B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106"/>
            <p:cNvSpPr>
              <a:spLocks noChangeAspect="1" noChangeArrowheads="1"/>
            </p:cNvSpPr>
            <p:nvPr/>
          </p:nvSpPr>
          <p:spPr bwMode="auto">
            <a:xfrm>
              <a:off x="6120144" y="5463067"/>
              <a:ext cx="301086" cy="260571"/>
            </a:xfrm>
            <a:custGeom>
              <a:avLst/>
              <a:gdLst>
                <a:gd name="T0" fmla="*/ 502 w 1013"/>
                <a:gd name="T1" fmla="*/ 0 h 879"/>
                <a:gd name="T2" fmla="*/ 0 w 1013"/>
                <a:gd name="T3" fmla="*/ 351 h 879"/>
                <a:gd name="T4" fmla="*/ 193 w 1013"/>
                <a:gd name="T5" fmla="*/ 636 h 879"/>
                <a:gd name="T6" fmla="*/ 92 w 1013"/>
                <a:gd name="T7" fmla="*/ 862 h 879"/>
                <a:gd name="T8" fmla="*/ 92 w 1013"/>
                <a:gd name="T9" fmla="*/ 878 h 879"/>
                <a:gd name="T10" fmla="*/ 101 w 1013"/>
                <a:gd name="T11" fmla="*/ 878 h 879"/>
                <a:gd name="T12" fmla="*/ 109 w 1013"/>
                <a:gd name="T13" fmla="*/ 878 h 879"/>
                <a:gd name="T14" fmla="*/ 485 w 1013"/>
                <a:gd name="T15" fmla="*/ 711 h 879"/>
                <a:gd name="T16" fmla="*/ 502 w 1013"/>
                <a:gd name="T17" fmla="*/ 711 h 879"/>
                <a:gd name="T18" fmla="*/ 1012 w 1013"/>
                <a:gd name="T19" fmla="*/ 351 h 879"/>
                <a:gd name="T20" fmla="*/ 502 w 1013"/>
                <a:gd name="T21" fmla="*/ 0 h 879"/>
                <a:gd name="T22" fmla="*/ 502 w 1013"/>
                <a:gd name="T23" fmla="*/ 0 h 879"/>
                <a:gd name="T24" fmla="*/ 502 w 1013"/>
                <a:gd name="T25" fmla="*/ 0 h 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13" h="879">
                  <a:moveTo>
                    <a:pt x="502" y="0"/>
                  </a:moveTo>
                  <a:cubicBezTo>
                    <a:pt x="226" y="0"/>
                    <a:pt x="0" y="159"/>
                    <a:pt x="0" y="351"/>
                  </a:cubicBezTo>
                  <a:cubicBezTo>
                    <a:pt x="0" y="469"/>
                    <a:pt x="67" y="569"/>
                    <a:pt x="193" y="636"/>
                  </a:cubicBezTo>
                  <a:cubicBezTo>
                    <a:pt x="176" y="711"/>
                    <a:pt x="142" y="811"/>
                    <a:pt x="92" y="862"/>
                  </a:cubicBezTo>
                  <a:cubicBezTo>
                    <a:pt x="92" y="870"/>
                    <a:pt x="92" y="870"/>
                    <a:pt x="92" y="878"/>
                  </a:cubicBezTo>
                  <a:lnTo>
                    <a:pt x="101" y="878"/>
                  </a:lnTo>
                  <a:lnTo>
                    <a:pt x="109" y="878"/>
                  </a:lnTo>
                  <a:cubicBezTo>
                    <a:pt x="118" y="878"/>
                    <a:pt x="335" y="862"/>
                    <a:pt x="485" y="711"/>
                  </a:cubicBezTo>
                  <a:cubicBezTo>
                    <a:pt x="485" y="711"/>
                    <a:pt x="494" y="711"/>
                    <a:pt x="502" y="711"/>
                  </a:cubicBezTo>
                  <a:cubicBezTo>
                    <a:pt x="786" y="711"/>
                    <a:pt x="1012" y="552"/>
                    <a:pt x="1012" y="351"/>
                  </a:cubicBezTo>
                  <a:cubicBezTo>
                    <a:pt x="1012" y="159"/>
                    <a:pt x="786" y="0"/>
                    <a:pt x="502" y="0"/>
                  </a:cubicBezTo>
                  <a:close/>
                  <a:moveTo>
                    <a:pt x="502" y="0"/>
                  </a:moveTo>
                  <a:lnTo>
                    <a:pt x="50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243785" tIns="121892" rIns="243785" bIns="121892" anchor="ctr"/>
            <a:lstStyle/>
            <a:p>
              <a:pPr>
                <a:defRPr/>
              </a:pPr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Group 38"/>
          <p:cNvGrpSpPr/>
          <p:nvPr/>
        </p:nvGrpSpPr>
        <p:grpSpPr>
          <a:xfrm>
            <a:off x="4399713" y="2235473"/>
            <a:ext cx="404495" cy="402672"/>
            <a:chOff x="5987351" y="3230003"/>
            <a:chExt cx="547887" cy="547887"/>
          </a:xfrm>
        </p:grpSpPr>
        <p:sp>
          <p:nvSpPr>
            <p:cNvPr id="37" name="Teardrop 39"/>
            <p:cNvSpPr/>
            <p:nvPr/>
          </p:nvSpPr>
          <p:spPr>
            <a:xfrm rot="18877745">
              <a:off x="5987351" y="3230003"/>
              <a:ext cx="547887" cy="547887"/>
            </a:xfrm>
            <a:prstGeom prst="teardrop">
              <a:avLst/>
            </a:prstGeom>
            <a:solidFill>
              <a:srgbClr val="17B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8" name="Group 4688"/>
            <p:cNvGrpSpPr>
              <a:grpSpLocks noChangeAspect="1"/>
            </p:cNvGrpSpPr>
            <p:nvPr/>
          </p:nvGrpSpPr>
          <p:grpSpPr bwMode="auto">
            <a:xfrm>
              <a:off x="6128838" y="3344639"/>
              <a:ext cx="300966" cy="286055"/>
              <a:chOff x="1835150" y="2800349"/>
              <a:chExt cx="382588" cy="363538"/>
            </a:xfrm>
            <a:solidFill>
              <a:schemeClr val="bg1"/>
            </a:solidFill>
          </p:grpSpPr>
          <p:sp>
            <p:nvSpPr>
              <p:cNvPr id="39" name="Freeform 291"/>
              <p:cNvSpPr>
                <a:spLocks noChangeArrowheads="1"/>
              </p:cNvSpPr>
              <p:nvPr/>
            </p:nvSpPr>
            <p:spPr bwMode="auto">
              <a:xfrm>
                <a:off x="1868488" y="3140074"/>
                <a:ext cx="271462" cy="23813"/>
              </a:xfrm>
              <a:custGeom>
                <a:avLst/>
                <a:gdLst>
                  <a:gd name="T0" fmla="*/ 41 w 753"/>
                  <a:gd name="T1" fmla="*/ 42 h 68"/>
                  <a:gd name="T2" fmla="*/ 192 w 753"/>
                  <a:gd name="T3" fmla="*/ 42 h 68"/>
                  <a:gd name="T4" fmla="*/ 217 w 753"/>
                  <a:gd name="T5" fmla="*/ 67 h 68"/>
                  <a:gd name="T6" fmla="*/ 543 w 753"/>
                  <a:gd name="T7" fmla="*/ 67 h 68"/>
                  <a:gd name="T8" fmla="*/ 568 w 753"/>
                  <a:gd name="T9" fmla="*/ 42 h 68"/>
                  <a:gd name="T10" fmla="*/ 710 w 753"/>
                  <a:gd name="T11" fmla="*/ 42 h 68"/>
                  <a:gd name="T12" fmla="*/ 752 w 753"/>
                  <a:gd name="T13" fmla="*/ 0 h 68"/>
                  <a:gd name="T14" fmla="*/ 0 w 753"/>
                  <a:gd name="T15" fmla="*/ 0 h 68"/>
                  <a:gd name="T16" fmla="*/ 41 w 753"/>
                  <a:gd name="T17" fmla="*/ 42 h 68"/>
                  <a:gd name="T18" fmla="*/ 41 w 753"/>
                  <a:gd name="T19" fmla="*/ 42 h 68"/>
                  <a:gd name="T20" fmla="*/ 41 w 753"/>
                  <a:gd name="T21" fmla="*/ 4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3" h="68">
                    <a:moveTo>
                      <a:pt x="41" y="42"/>
                    </a:moveTo>
                    <a:cubicBezTo>
                      <a:pt x="192" y="42"/>
                      <a:pt x="192" y="42"/>
                      <a:pt x="192" y="42"/>
                    </a:cubicBezTo>
                    <a:cubicBezTo>
                      <a:pt x="192" y="50"/>
                      <a:pt x="200" y="67"/>
                      <a:pt x="217" y="67"/>
                    </a:cubicBezTo>
                    <a:cubicBezTo>
                      <a:pt x="543" y="67"/>
                      <a:pt x="543" y="67"/>
                      <a:pt x="543" y="67"/>
                    </a:cubicBezTo>
                    <a:cubicBezTo>
                      <a:pt x="552" y="67"/>
                      <a:pt x="568" y="50"/>
                      <a:pt x="568" y="42"/>
                    </a:cubicBezTo>
                    <a:cubicBezTo>
                      <a:pt x="710" y="42"/>
                      <a:pt x="710" y="42"/>
                      <a:pt x="710" y="42"/>
                    </a:cubicBezTo>
                    <a:cubicBezTo>
                      <a:pt x="735" y="42"/>
                      <a:pt x="752" y="17"/>
                      <a:pt x="75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7"/>
                      <a:pt x="16" y="42"/>
                      <a:pt x="41" y="42"/>
                    </a:cubicBezTo>
                    <a:close/>
                    <a:moveTo>
                      <a:pt x="41" y="42"/>
                    </a:moveTo>
                    <a:lnTo>
                      <a:pt x="41" y="42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40" name="Freeform 292"/>
              <p:cNvSpPr>
                <a:spLocks noChangeArrowheads="1"/>
              </p:cNvSpPr>
              <p:nvPr/>
            </p:nvSpPr>
            <p:spPr bwMode="auto">
              <a:xfrm>
                <a:off x="1835150" y="2955924"/>
                <a:ext cx="382588" cy="174625"/>
              </a:xfrm>
              <a:custGeom>
                <a:avLst/>
                <a:gdLst>
                  <a:gd name="T0" fmla="*/ 1020 w 1062"/>
                  <a:gd name="T1" fmla="*/ 100 h 486"/>
                  <a:gd name="T2" fmla="*/ 894 w 1062"/>
                  <a:gd name="T3" fmla="*/ 75 h 486"/>
                  <a:gd name="T4" fmla="*/ 894 w 1062"/>
                  <a:gd name="T5" fmla="*/ 0 h 486"/>
                  <a:gd name="T6" fmla="*/ 0 w 1062"/>
                  <a:gd name="T7" fmla="*/ 0 h 486"/>
                  <a:gd name="T8" fmla="*/ 267 w 1062"/>
                  <a:gd name="T9" fmla="*/ 485 h 486"/>
                  <a:gd name="T10" fmla="*/ 627 w 1062"/>
                  <a:gd name="T11" fmla="*/ 485 h 486"/>
                  <a:gd name="T12" fmla="*/ 819 w 1062"/>
                  <a:gd name="T13" fmla="*/ 351 h 486"/>
                  <a:gd name="T14" fmla="*/ 1061 w 1062"/>
                  <a:gd name="T15" fmla="*/ 192 h 486"/>
                  <a:gd name="T16" fmla="*/ 1020 w 1062"/>
                  <a:gd name="T17" fmla="*/ 100 h 486"/>
                  <a:gd name="T18" fmla="*/ 861 w 1062"/>
                  <a:gd name="T19" fmla="*/ 284 h 486"/>
                  <a:gd name="T20" fmla="*/ 894 w 1062"/>
                  <a:gd name="T21" fmla="*/ 142 h 486"/>
                  <a:gd name="T22" fmla="*/ 978 w 1062"/>
                  <a:gd name="T23" fmla="*/ 151 h 486"/>
                  <a:gd name="T24" fmla="*/ 995 w 1062"/>
                  <a:gd name="T25" fmla="*/ 192 h 486"/>
                  <a:gd name="T26" fmla="*/ 861 w 1062"/>
                  <a:gd name="T27" fmla="*/ 284 h 486"/>
                  <a:gd name="T28" fmla="*/ 861 w 1062"/>
                  <a:gd name="T29" fmla="*/ 284 h 486"/>
                  <a:gd name="T30" fmla="*/ 861 w 1062"/>
                  <a:gd name="T31" fmla="*/ 284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62" h="486">
                    <a:moveTo>
                      <a:pt x="1020" y="100"/>
                    </a:moveTo>
                    <a:cubicBezTo>
                      <a:pt x="986" y="67"/>
                      <a:pt x="928" y="67"/>
                      <a:pt x="894" y="75"/>
                    </a:cubicBezTo>
                    <a:cubicBezTo>
                      <a:pt x="894" y="50"/>
                      <a:pt x="894" y="25"/>
                      <a:pt x="89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43"/>
                      <a:pt x="42" y="418"/>
                      <a:pt x="267" y="485"/>
                    </a:cubicBezTo>
                    <a:cubicBezTo>
                      <a:pt x="627" y="485"/>
                      <a:pt x="627" y="485"/>
                      <a:pt x="627" y="485"/>
                    </a:cubicBezTo>
                    <a:cubicBezTo>
                      <a:pt x="719" y="452"/>
                      <a:pt x="786" y="410"/>
                      <a:pt x="819" y="351"/>
                    </a:cubicBezTo>
                    <a:cubicBezTo>
                      <a:pt x="911" y="351"/>
                      <a:pt x="1053" y="318"/>
                      <a:pt x="1061" y="192"/>
                    </a:cubicBezTo>
                    <a:cubicBezTo>
                      <a:pt x="1061" y="142"/>
                      <a:pt x="1036" y="117"/>
                      <a:pt x="1020" y="100"/>
                    </a:cubicBezTo>
                    <a:close/>
                    <a:moveTo>
                      <a:pt x="861" y="284"/>
                    </a:moveTo>
                    <a:cubicBezTo>
                      <a:pt x="878" y="243"/>
                      <a:pt x="886" y="192"/>
                      <a:pt x="894" y="142"/>
                    </a:cubicBezTo>
                    <a:cubicBezTo>
                      <a:pt x="919" y="134"/>
                      <a:pt x="961" y="134"/>
                      <a:pt x="978" y="151"/>
                    </a:cubicBezTo>
                    <a:cubicBezTo>
                      <a:pt x="978" y="151"/>
                      <a:pt x="995" y="159"/>
                      <a:pt x="995" y="192"/>
                    </a:cubicBezTo>
                    <a:cubicBezTo>
                      <a:pt x="986" y="259"/>
                      <a:pt x="911" y="276"/>
                      <a:pt x="861" y="284"/>
                    </a:cubicBezTo>
                    <a:close/>
                    <a:moveTo>
                      <a:pt x="861" y="284"/>
                    </a:moveTo>
                    <a:lnTo>
                      <a:pt x="861" y="28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41" name="Freeform 293"/>
              <p:cNvSpPr>
                <a:spLocks noChangeArrowheads="1"/>
              </p:cNvSpPr>
              <p:nvPr/>
            </p:nvSpPr>
            <p:spPr bwMode="auto">
              <a:xfrm>
                <a:off x="1916113" y="2800349"/>
                <a:ext cx="112712" cy="144463"/>
              </a:xfrm>
              <a:custGeom>
                <a:avLst/>
                <a:gdLst>
                  <a:gd name="T0" fmla="*/ 142 w 311"/>
                  <a:gd name="T1" fmla="*/ 401 h 402"/>
                  <a:gd name="T2" fmla="*/ 234 w 311"/>
                  <a:gd name="T3" fmla="*/ 243 h 402"/>
                  <a:gd name="T4" fmla="*/ 268 w 311"/>
                  <a:gd name="T5" fmla="*/ 0 h 402"/>
                  <a:gd name="T6" fmla="*/ 159 w 311"/>
                  <a:gd name="T7" fmla="*/ 276 h 402"/>
                  <a:gd name="T8" fmla="*/ 142 w 311"/>
                  <a:gd name="T9" fmla="*/ 401 h 402"/>
                  <a:gd name="T10" fmla="*/ 142 w 311"/>
                  <a:gd name="T11" fmla="*/ 401 h 402"/>
                  <a:gd name="T12" fmla="*/ 142 w 311"/>
                  <a:gd name="T13" fmla="*/ 401 h 4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1" h="402">
                    <a:moveTo>
                      <a:pt x="142" y="401"/>
                    </a:moveTo>
                    <a:cubicBezTo>
                      <a:pt x="142" y="401"/>
                      <a:pt x="310" y="385"/>
                      <a:pt x="234" y="243"/>
                    </a:cubicBezTo>
                    <a:cubicBezTo>
                      <a:pt x="168" y="126"/>
                      <a:pt x="184" y="59"/>
                      <a:pt x="268" y="0"/>
                    </a:cubicBezTo>
                    <a:cubicBezTo>
                      <a:pt x="268" y="0"/>
                      <a:pt x="0" y="67"/>
                      <a:pt x="159" y="276"/>
                    </a:cubicBezTo>
                    <a:cubicBezTo>
                      <a:pt x="209" y="360"/>
                      <a:pt x="142" y="401"/>
                      <a:pt x="142" y="401"/>
                    </a:cubicBezTo>
                    <a:close/>
                    <a:moveTo>
                      <a:pt x="142" y="401"/>
                    </a:moveTo>
                    <a:lnTo>
                      <a:pt x="142" y="40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42" name="Freeform 294"/>
              <p:cNvSpPr>
                <a:spLocks noChangeArrowheads="1"/>
              </p:cNvSpPr>
              <p:nvPr/>
            </p:nvSpPr>
            <p:spPr bwMode="auto">
              <a:xfrm>
                <a:off x="2003425" y="2867024"/>
                <a:ext cx="53975" cy="73025"/>
              </a:xfrm>
              <a:custGeom>
                <a:avLst/>
                <a:gdLst>
                  <a:gd name="T0" fmla="*/ 17 w 151"/>
                  <a:gd name="T1" fmla="*/ 201 h 202"/>
                  <a:gd name="T2" fmla="*/ 75 w 151"/>
                  <a:gd name="T3" fmla="*/ 67 h 202"/>
                  <a:gd name="T4" fmla="*/ 84 w 151"/>
                  <a:gd name="T5" fmla="*/ 0 h 202"/>
                  <a:gd name="T6" fmla="*/ 33 w 151"/>
                  <a:gd name="T7" fmla="*/ 75 h 202"/>
                  <a:gd name="T8" fmla="*/ 17 w 151"/>
                  <a:gd name="T9" fmla="*/ 201 h 202"/>
                  <a:gd name="T10" fmla="*/ 17 w 151"/>
                  <a:gd name="T11" fmla="*/ 201 h 202"/>
                  <a:gd name="T12" fmla="*/ 17 w 151"/>
                  <a:gd name="T13" fmla="*/ 20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1" h="202">
                    <a:moveTo>
                      <a:pt x="17" y="201"/>
                    </a:moveTo>
                    <a:cubicBezTo>
                      <a:pt x="17" y="201"/>
                      <a:pt x="150" y="176"/>
                      <a:pt x="75" y="67"/>
                    </a:cubicBezTo>
                    <a:cubicBezTo>
                      <a:pt x="50" y="17"/>
                      <a:pt x="84" y="0"/>
                      <a:pt x="84" y="0"/>
                    </a:cubicBezTo>
                    <a:cubicBezTo>
                      <a:pt x="84" y="0"/>
                      <a:pt x="0" y="0"/>
                      <a:pt x="33" y="75"/>
                    </a:cubicBezTo>
                    <a:cubicBezTo>
                      <a:pt x="67" y="142"/>
                      <a:pt x="58" y="176"/>
                      <a:pt x="17" y="201"/>
                    </a:cubicBezTo>
                    <a:close/>
                    <a:moveTo>
                      <a:pt x="17" y="201"/>
                    </a:moveTo>
                    <a:lnTo>
                      <a:pt x="17" y="20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04315">
            <a:off x="-1534324" y="-1977383"/>
            <a:ext cx="8960556" cy="50403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88566">
            <a:off x="-958275" y="-1041304"/>
            <a:ext cx="8960556" cy="50403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04315">
            <a:off x="-1269392" y="-843297"/>
            <a:ext cx="8960556" cy="50403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88566">
            <a:off x="-693343" y="92783"/>
            <a:ext cx="8960556" cy="5040313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6640105" y="2016114"/>
            <a:ext cx="1440120" cy="1440120"/>
          </a:xfrm>
          <a:prstGeom prst="ellipse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lang="en-US" altLang="zh-CN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64058" y="3600246"/>
            <a:ext cx="2049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成员的过程体会</a:t>
            </a:r>
            <a:endParaRPr lang="zh-CN" altLang="en-US" spc="3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13461" y="3959642"/>
            <a:ext cx="410083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member's experience of the process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9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47590" y="359976"/>
            <a:ext cx="18719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成员的过程体会</a:t>
            </a:r>
            <a:endParaRPr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79678" y="1578024"/>
            <a:ext cx="621507" cy="618705"/>
            <a:chOff x="2082405" y="1855715"/>
            <a:chExt cx="841829" cy="841829"/>
          </a:xfrm>
        </p:grpSpPr>
        <p:sp>
          <p:nvSpPr>
            <p:cNvPr id="4" name="椭圆 3"/>
            <p:cNvSpPr/>
            <p:nvPr/>
          </p:nvSpPr>
          <p:spPr>
            <a:xfrm>
              <a:off x="2082405" y="1855715"/>
              <a:ext cx="841829" cy="841829"/>
            </a:xfrm>
            <a:prstGeom prst="ellipse">
              <a:avLst/>
            </a:prstGeom>
            <a:solidFill>
              <a:srgbClr val="17B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201241" y="1974551"/>
              <a:ext cx="604157" cy="6041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: 圆角 14"/>
          <p:cNvSpPr/>
          <p:nvPr/>
        </p:nvSpPr>
        <p:spPr>
          <a:xfrm>
            <a:off x="1733550" y="1182370"/>
            <a:ext cx="6513195" cy="155765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17B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94931" y="1272596"/>
            <a:ext cx="6030374" cy="1229360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9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陈钦文：</a:t>
            </a:r>
            <a:endParaRPr lang="en-US" altLang="zh-CN" sz="9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在alpha冲刺前，我就以及对我们团队有了较为客观的评价，虽然大家的项目经验都不多，但大家都愿意去学习，每个人都有责任心、积极主动，准时保质完成分配的任务，且会主动在群里发表自己对项目的想法与看法。身为这个团队的队长，我很荣幸能在软工课上带领我们团队，虽然alpha冲刺过程中我们团队也发生了一些不理想的情况，当我仍然认为我们的团队是一个优秀的团队，队员们总是会给我带来一些意想不到的惊喜，我个人也通过alpha冲刺过程中的加班加点学到了很多新知识。虽然alpha冲刺已经结束，但我们的软件可优化部分还有很多，希望我们的团队在软工课堂剩下的时间内也一同进步，把我们共同的项目做到尽善尽美。加油！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79678" y="3345685"/>
            <a:ext cx="621507" cy="618705"/>
            <a:chOff x="2082405" y="1855715"/>
            <a:chExt cx="841829" cy="841829"/>
          </a:xfrm>
        </p:grpSpPr>
        <p:sp>
          <p:nvSpPr>
            <p:cNvPr id="9" name="椭圆 8"/>
            <p:cNvSpPr/>
            <p:nvPr/>
          </p:nvSpPr>
          <p:spPr>
            <a:xfrm>
              <a:off x="2082405" y="1855715"/>
              <a:ext cx="841829" cy="841829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201241" y="1974551"/>
              <a:ext cx="604157" cy="6041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: 圆角 19"/>
          <p:cNvSpPr/>
          <p:nvPr/>
        </p:nvSpPr>
        <p:spPr>
          <a:xfrm>
            <a:off x="1733550" y="3201035"/>
            <a:ext cx="6513195" cy="90805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94931" y="3291717"/>
            <a:ext cx="6030374" cy="731520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9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刘一剑：</a:t>
            </a:r>
            <a:endParaRPr lang="en-US" altLang="zh-CN" sz="9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体会到了合作的重要性，虽然分工是每个人制作几个网页，但也要互相帮助、互相借鉴，要吸取他人的优点，听取他人的意见。前后端也要保持积极沟通，交流需求和实现方法，有好的技巧方法相互分享交流才能使最后的作品更加完整。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47590" y="359976"/>
            <a:ext cx="18719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成员的过程体会</a:t>
            </a:r>
            <a:endParaRPr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75868" y="1148764"/>
            <a:ext cx="621507" cy="618705"/>
            <a:chOff x="2082405" y="1855715"/>
            <a:chExt cx="841829" cy="841829"/>
          </a:xfrm>
        </p:grpSpPr>
        <p:sp>
          <p:nvSpPr>
            <p:cNvPr id="4" name="椭圆 3"/>
            <p:cNvSpPr/>
            <p:nvPr/>
          </p:nvSpPr>
          <p:spPr>
            <a:xfrm>
              <a:off x="2082405" y="1855715"/>
              <a:ext cx="841829" cy="841829"/>
            </a:xfrm>
            <a:prstGeom prst="ellipse">
              <a:avLst/>
            </a:prstGeom>
            <a:solidFill>
              <a:srgbClr val="17B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201241" y="1974551"/>
              <a:ext cx="604157" cy="6041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: 圆角 14"/>
          <p:cNvSpPr/>
          <p:nvPr/>
        </p:nvSpPr>
        <p:spPr>
          <a:xfrm>
            <a:off x="1733238" y="1182182"/>
            <a:ext cx="6513477" cy="61870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17B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94931" y="1272596"/>
            <a:ext cx="6030374" cy="399415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9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徐宝龙：</a:t>
            </a:r>
            <a:endParaRPr lang="en-US" altLang="zh-CN" sz="9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开始学习前端相关知识，初步了解了一个项目的开发流程，第一次进行团队合作，感受到了项目开发的不易。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75868" y="2450970"/>
            <a:ext cx="621507" cy="618705"/>
            <a:chOff x="2082405" y="1855715"/>
            <a:chExt cx="841829" cy="841829"/>
          </a:xfrm>
        </p:grpSpPr>
        <p:sp>
          <p:nvSpPr>
            <p:cNvPr id="9" name="椭圆 8"/>
            <p:cNvSpPr/>
            <p:nvPr/>
          </p:nvSpPr>
          <p:spPr>
            <a:xfrm>
              <a:off x="2082405" y="1855715"/>
              <a:ext cx="841829" cy="841829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201241" y="1974551"/>
              <a:ext cx="604157" cy="6041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: 圆角 19"/>
          <p:cNvSpPr/>
          <p:nvPr/>
        </p:nvSpPr>
        <p:spPr>
          <a:xfrm>
            <a:off x="1733550" y="2134235"/>
            <a:ext cx="6513195" cy="125222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94931" y="2224917"/>
            <a:ext cx="6030374" cy="1063625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9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连道鑫：</a:t>
            </a:r>
            <a:endParaRPr lang="en-US" altLang="zh-CN" sz="9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在本次活动中，由于从来没有项目的经验，刚开始还是比较迷茫，什么都是从零开始。项目开始前自学了前端三件套，但不会vue框架，所以只能一边学习一边写前端的页面，一开始感到压力山大，但还是慢慢的摸索，逐渐进步，慢慢的将页面写了出来。感觉自己在本次活动中还是收获很大的，从零开始学会了写一些简单的页面，对github的使用也更加熟练，同时也结识了一些共同合作的伙伴，还有一个很负责任的组长，本次实验能够顺利完成，离不开大家的互相帮助，遇到困难一起解决，这次团队合作是一次非常难忘的经验。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47590" y="359976"/>
            <a:ext cx="18719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成员的过程体会</a:t>
            </a:r>
            <a:endParaRPr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79678" y="1331644"/>
            <a:ext cx="621507" cy="618705"/>
            <a:chOff x="2082405" y="1855715"/>
            <a:chExt cx="841829" cy="841829"/>
          </a:xfrm>
        </p:grpSpPr>
        <p:sp>
          <p:nvSpPr>
            <p:cNvPr id="4" name="椭圆 3"/>
            <p:cNvSpPr/>
            <p:nvPr/>
          </p:nvSpPr>
          <p:spPr>
            <a:xfrm>
              <a:off x="2082405" y="1855715"/>
              <a:ext cx="841829" cy="841829"/>
            </a:xfrm>
            <a:prstGeom prst="ellipse">
              <a:avLst/>
            </a:prstGeom>
            <a:solidFill>
              <a:srgbClr val="17B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201241" y="1974551"/>
              <a:ext cx="604157" cy="6041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: 圆角 14"/>
          <p:cNvSpPr/>
          <p:nvPr/>
        </p:nvSpPr>
        <p:spPr>
          <a:xfrm>
            <a:off x="1733550" y="1182370"/>
            <a:ext cx="6513195" cy="92456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17B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94931" y="1272596"/>
            <a:ext cx="6030374" cy="731520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9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肖颖：</a:t>
            </a:r>
            <a:endParaRPr lang="en-US" altLang="zh-CN" sz="9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经过这次分组项目，我体会到了团结协作的的高效性，意识到了合作的魅力。我们组有负责可靠的组长和好学勤勉的组员，大家在努力学习完成自己负责的部分的同时，遇到问题时可以互相请教从而更快地解决，也通过合作使得整个项目变得完整、完善起来，每个人都在付出，每个人都在收获。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75868" y="2470655"/>
            <a:ext cx="621507" cy="618705"/>
            <a:chOff x="2082405" y="1855715"/>
            <a:chExt cx="841829" cy="841829"/>
          </a:xfrm>
        </p:grpSpPr>
        <p:sp>
          <p:nvSpPr>
            <p:cNvPr id="9" name="椭圆 8"/>
            <p:cNvSpPr/>
            <p:nvPr/>
          </p:nvSpPr>
          <p:spPr>
            <a:xfrm>
              <a:off x="2082405" y="1855715"/>
              <a:ext cx="841829" cy="841829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201241" y="1974551"/>
              <a:ext cx="604157" cy="6041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endPara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: 圆角 19"/>
          <p:cNvSpPr/>
          <p:nvPr/>
        </p:nvSpPr>
        <p:spPr>
          <a:xfrm>
            <a:off x="1733238" y="2504074"/>
            <a:ext cx="6513477" cy="61870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94931" y="2594487"/>
            <a:ext cx="6030374" cy="399415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9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陈荣：</a:t>
            </a:r>
            <a:endParaRPr lang="en-US" altLang="zh-CN" sz="9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在分析问题时不可能分析全面一切都是第一版，都需要经过反复的思考和实践才能得出。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75868" y="3456395"/>
            <a:ext cx="621507" cy="618705"/>
            <a:chOff x="2082405" y="1855715"/>
            <a:chExt cx="841829" cy="841829"/>
          </a:xfrm>
        </p:grpSpPr>
        <p:sp>
          <p:nvSpPr>
            <p:cNvPr id="14" name="椭圆 13"/>
            <p:cNvSpPr/>
            <p:nvPr/>
          </p:nvSpPr>
          <p:spPr>
            <a:xfrm>
              <a:off x="2082405" y="1855715"/>
              <a:ext cx="841829" cy="841829"/>
            </a:xfrm>
            <a:prstGeom prst="ellipse">
              <a:avLst/>
            </a:prstGeom>
            <a:solidFill>
              <a:srgbClr val="17B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201241" y="1974551"/>
              <a:ext cx="604157" cy="6041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07</a:t>
              </a:r>
              <a:endPara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矩形: 圆角 24"/>
          <p:cNvSpPr/>
          <p:nvPr/>
        </p:nvSpPr>
        <p:spPr>
          <a:xfrm>
            <a:off x="1733238" y="3489813"/>
            <a:ext cx="6513477" cy="61870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17B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094931" y="3580227"/>
            <a:ext cx="6030374" cy="399415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9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胡明：</a:t>
            </a:r>
            <a:endParaRPr lang="en-US" altLang="zh-CN" sz="9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虽然过程很累，和其他大作业叠加来压力很大，但是收获也很多，学到了很多东西，还是很有意义的。</a:t>
            </a:r>
            <a:endParaRPr lang="zh-CN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47590" y="359976"/>
            <a:ext cx="18719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成员的过程体会</a:t>
            </a:r>
            <a:endParaRPr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79678" y="1263064"/>
            <a:ext cx="621507" cy="618705"/>
            <a:chOff x="2082405" y="1855715"/>
            <a:chExt cx="841829" cy="841829"/>
          </a:xfrm>
        </p:grpSpPr>
        <p:sp>
          <p:nvSpPr>
            <p:cNvPr id="4" name="椭圆 3"/>
            <p:cNvSpPr/>
            <p:nvPr/>
          </p:nvSpPr>
          <p:spPr>
            <a:xfrm>
              <a:off x="2082405" y="1855715"/>
              <a:ext cx="841829" cy="841829"/>
            </a:xfrm>
            <a:prstGeom prst="ellipse">
              <a:avLst/>
            </a:prstGeom>
            <a:solidFill>
              <a:srgbClr val="17B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201241" y="1974551"/>
              <a:ext cx="604157" cy="6041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08</a:t>
              </a:r>
              <a:endPara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: 圆角 14"/>
          <p:cNvSpPr/>
          <p:nvPr/>
        </p:nvSpPr>
        <p:spPr>
          <a:xfrm>
            <a:off x="1733550" y="1182370"/>
            <a:ext cx="6513195" cy="76835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17B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94931" y="1272596"/>
            <a:ext cx="6030374" cy="565150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9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官永杰：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在本次团队编程中，我学习了新的编程框架，还学会了WebMagic的使用方法，和组员们一起工作让我感受到一起工作的乐趣，并且还拓宽了自身的编程技术。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79678" y="2303650"/>
            <a:ext cx="621507" cy="618705"/>
            <a:chOff x="2082405" y="1855715"/>
            <a:chExt cx="841829" cy="841829"/>
          </a:xfrm>
        </p:grpSpPr>
        <p:sp>
          <p:nvSpPr>
            <p:cNvPr id="9" name="椭圆 8"/>
            <p:cNvSpPr/>
            <p:nvPr/>
          </p:nvSpPr>
          <p:spPr>
            <a:xfrm>
              <a:off x="2082405" y="1855715"/>
              <a:ext cx="841829" cy="841829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2201241" y="1974551"/>
              <a:ext cx="604157" cy="6041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09</a:t>
              </a:r>
              <a:endParaRPr lang="zh-CN" altLang="en-US" sz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: 圆角 19"/>
          <p:cNvSpPr/>
          <p:nvPr/>
        </p:nvSpPr>
        <p:spPr>
          <a:xfrm>
            <a:off x="1737048" y="2337069"/>
            <a:ext cx="6513477" cy="61870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5959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98741" y="2427482"/>
            <a:ext cx="6030374" cy="399415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9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黄德鑫：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总会遇到许多一时解不开的困难，但总是从不会到会，调整心态，相信自己一定能够解决问题。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79678" y="3388450"/>
            <a:ext cx="621507" cy="618705"/>
            <a:chOff x="2082405" y="1855715"/>
            <a:chExt cx="841829" cy="841829"/>
          </a:xfrm>
        </p:grpSpPr>
        <p:sp>
          <p:nvSpPr>
            <p:cNvPr id="14" name="椭圆 13"/>
            <p:cNvSpPr/>
            <p:nvPr/>
          </p:nvSpPr>
          <p:spPr>
            <a:xfrm>
              <a:off x="2082405" y="1855715"/>
              <a:ext cx="841829" cy="841829"/>
            </a:xfrm>
            <a:prstGeom prst="ellipse">
              <a:avLst/>
            </a:prstGeom>
            <a:solidFill>
              <a:srgbClr val="17B5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201241" y="1974551"/>
              <a:ext cx="604157" cy="6041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en-US" altLang="zh-CN" sz="1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矩形: 圆角 24"/>
          <p:cNvSpPr/>
          <p:nvPr/>
        </p:nvSpPr>
        <p:spPr>
          <a:xfrm>
            <a:off x="1737360" y="3322955"/>
            <a:ext cx="6513195" cy="739775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17B5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098741" y="3413222"/>
            <a:ext cx="6030374" cy="565150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9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细黑" panose="02010600040101010101" pitchFamily="2" charset="-122"/>
                <a:ea typeface="华文细黑" panose="02010600040101010101" pitchFamily="2" charset="-122"/>
              </a:rPr>
              <a:t>何泳光：</a:t>
            </a:r>
            <a:endParaRPr lang="en-US" altLang="zh-CN" sz="9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本次作业，我负责留言板部分的后端编写，从开始学习JAVA，springboot一点点学习，了解开发工具，在编写中遇到了挺多麻烦，通过很多方法解决，也向同组成员请教，我有许多不足，还要继续学习。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712206" y="936010"/>
            <a:ext cx="3535680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栋感光波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小组</a:t>
            </a:r>
            <a:endParaRPr lang="zh-CN" altLang="en-US" sz="4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4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</a:t>
            </a:r>
            <a:r>
              <a:rPr lang="zh-CN" altLang="en-US" sz="44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您的聆听</a:t>
            </a:r>
            <a:endParaRPr lang="zh-CN" altLang="en-US" sz="44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54915" y="2280274"/>
            <a:ext cx="1649095" cy="252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 for listening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55823" y="2770164"/>
            <a:ext cx="1116330" cy="252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zh-CN" altLang="en-US" sz="105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陈钦文</a:t>
            </a:r>
            <a:endParaRPr lang="zh-CN" altLang="en-US" sz="105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23937" y="2770164"/>
            <a:ext cx="1272540" cy="252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5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sz="105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2022.11.26</a:t>
            </a:r>
            <a:endParaRPr lang="zh-CN" altLang="en-US" sz="105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3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29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3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3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04315">
            <a:off x="-1534324" y="-1977383"/>
            <a:ext cx="8960556" cy="50403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88566">
            <a:off x="-958275" y="-1041304"/>
            <a:ext cx="8960556" cy="50403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04315">
            <a:off x="-1269392" y="-843297"/>
            <a:ext cx="8960556" cy="50403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88566">
            <a:off x="-693343" y="92783"/>
            <a:ext cx="8960556" cy="5040313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6640105" y="2016114"/>
            <a:ext cx="1440120" cy="1440120"/>
          </a:xfrm>
          <a:prstGeom prst="ellipse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64058" y="3600246"/>
            <a:ext cx="2583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成员分工和预期计划</a:t>
            </a:r>
            <a:endParaRPr lang="zh-CN" altLang="en-US" spc="3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90551" y="3959642"/>
            <a:ext cx="495046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Division of labor and expected plans of members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39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04315">
            <a:off x="-1534324" y="-1977383"/>
            <a:ext cx="8960556" cy="50403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88566">
            <a:off x="-958275" y="-1041304"/>
            <a:ext cx="8960556" cy="50403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04315">
            <a:off x="-1269392" y="-843297"/>
            <a:ext cx="8960556" cy="50403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88566">
            <a:off x="-693343" y="92783"/>
            <a:ext cx="8960556" cy="504031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745" y="1223645"/>
            <a:ext cx="5462905" cy="3528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47590" y="359976"/>
            <a:ext cx="1148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成员分工</a:t>
            </a:r>
            <a:endParaRPr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65"/>
          <p:cNvGrpSpPr/>
          <p:nvPr/>
        </p:nvGrpSpPr>
        <p:grpSpPr>
          <a:xfrm>
            <a:off x="3298538" y="1480557"/>
            <a:ext cx="1077431" cy="1185477"/>
            <a:chOff x="3419864" y="1304397"/>
            <a:chExt cx="1094533" cy="1209746"/>
          </a:xfrm>
          <a:solidFill>
            <a:srgbClr val="B37597"/>
          </a:solidFill>
        </p:grpSpPr>
        <p:sp>
          <p:nvSpPr>
            <p:cNvPr id="3" name="Freeform 44"/>
            <p:cNvSpPr/>
            <p:nvPr/>
          </p:nvSpPr>
          <p:spPr>
            <a:xfrm rot="16200000">
              <a:off x="3362258" y="1362003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5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460">
                <a:defRPr/>
              </a:pPr>
              <a:endParaRPr lang="en-US" sz="24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4" name="Rectangle 47"/>
            <p:cNvSpPr/>
            <p:nvPr/>
          </p:nvSpPr>
          <p:spPr>
            <a:xfrm>
              <a:off x="3699088" y="1468512"/>
              <a:ext cx="536085" cy="471116"/>
            </a:xfrm>
            <a:prstGeom prst="rect">
              <a:avLst/>
            </a:prstGeom>
            <a:solidFill>
              <a:srgbClr val="17B59E"/>
            </a:solidFill>
          </p:spPr>
          <p:txBody>
            <a:bodyPr wrap="none">
              <a:spAutoFit/>
            </a:bodyPr>
            <a:lstStyle/>
            <a:p>
              <a:pPr algn="ctr" defTabSz="1013460">
                <a:defRPr/>
              </a:pPr>
              <a:r>
                <a:rPr lang="en-US" sz="2400" b="1" kern="0" dirty="0">
                  <a:solidFill>
                    <a:srgbClr val="FFFFFF"/>
                  </a:solidFill>
                  <a:latin typeface="Arial" panose="020B0604020202020204"/>
                </a:rPr>
                <a:t>01</a:t>
              </a:r>
              <a:endParaRPr lang="en-US" sz="24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</p:grpSp>
      <p:grpSp>
        <p:nvGrpSpPr>
          <p:cNvPr id="5" name="Group 66"/>
          <p:cNvGrpSpPr/>
          <p:nvPr/>
        </p:nvGrpSpPr>
        <p:grpSpPr>
          <a:xfrm>
            <a:off x="4598755" y="1480557"/>
            <a:ext cx="1077431" cy="1185477"/>
            <a:chOff x="4740719" y="1304398"/>
            <a:chExt cx="1094533" cy="1209746"/>
          </a:xfrm>
          <a:solidFill>
            <a:srgbClr val="792E4E"/>
          </a:solidFill>
        </p:grpSpPr>
        <p:sp>
          <p:nvSpPr>
            <p:cNvPr id="6" name="Freeform 53"/>
            <p:cNvSpPr/>
            <p:nvPr/>
          </p:nvSpPr>
          <p:spPr>
            <a:xfrm rot="16200000">
              <a:off x="4683113" y="1362004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460">
                <a:defRPr/>
              </a:pPr>
              <a:endParaRPr lang="en-US" sz="24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7" name="Rectangle 54"/>
            <p:cNvSpPr/>
            <p:nvPr/>
          </p:nvSpPr>
          <p:spPr>
            <a:xfrm>
              <a:off x="5019943" y="1468513"/>
              <a:ext cx="536085" cy="47111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none">
              <a:spAutoFit/>
            </a:bodyPr>
            <a:lstStyle/>
            <a:p>
              <a:pPr algn="ctr" defTabSz="1013460">
                <a:defRPr/>
              </a:pPr>
              <a:r>
                <a:rPr lang="en-US" sz="2400" b="1" kern="0" dirty="0">
                  <a:solidFill>
                    <a:srgbClr val="FFFFFF"/>
                  </a:solidFill>
                  <a:latin typeface="Arial" panose="020B0604020202020204"/>
                </a:rPr>
                <a:t>02</a:t>
              </a:r>
              <a:endParaRPr lang="en-US" sz="24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</p:grpSp>
      <p:grpSp>
        <p:nvGrpSpPr>
          <p:cNvPr id="8" name="Group 67"/>
          <p:cNvGrpSpPr/>
          <p:nvPr/>
        </p:nvGrpSpPr>
        <p:grpSpPr>
          <a:xfrm>
            <a:off x="3298538" y="2891839"/>
            <a:ext cx="1077431" cy="1185477"/>
            <a:chOff x="3419864" y="1304397"/>
            <a:chExt cx="1094533" cy="120974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9" name="Freeform 68"/>
            <p:cNvSpPr/>
            <p:nvPr/>
          </p:nvSpPr>
          <p:spPr>
            <a:xfrm rot="16200000">
              <a:off x="3362258" y="1362003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460">
                <a:defRPr/>
              </a:pPr>
              <a:endParaRPr lang="en-US" sz="24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0" name="Rectangle 69"/>
            <p:cNvSpPr/>
            <p:nvPr/>
          </p:nvSpPr>
          <p:spPr>
            <a:xfrm>
              <a:off x="3699088" y="1468512"/>
              <a:ext cx="536085" cy="47111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1013460">
                <a:defRPr/>
              </a:pPr>
              <a:r>
                <a:rPr lang="en-US" sz="2400" b="1" kern="0" dirty="0">
                  <a:solidFill>
                    <a:srgbClr val="FFFFFF"/>
                  </a:solidFill>
                  <a:latin typeface="Arial" panose="020B0604020202020204"/>
                </a:rPr>
                <a:t>03</a:t>
              </a:r>
              <a:endParaRPr lang="en-US" sz="24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</p:grpSp>
      <p:grpSp>
        <p:nvGrpSpPr>
          <p:cNvPr id="11" name="Group 70"/>
          <p:cNvGrpSpPr/>
          <p:nvPr/>
        </p:nvGrpSpPr>
        <p:grpSpPr>
          <a:xfrm>
            <a:off x="4598755" y="2891839"/>
            <a:ext cx="1077431" cy="1185477"/>
            <a:chOff x="4740719" y="1304398"/>
            <a:chExt cx="1094533" cy="1209746"/>
          </a:xfrm>
          <a:solidFill>
            <a:srgbClr val="17B59E"/>
          </a:solidFill>
        </p:grpSpPr>
        <p:sp>
          <p:nvSpPr>
            <p:cNvPr id="12" name="Freeform 71"/>
            <p:cNvSpPr/>
            <p:nvPr/>
          </p:nvSpPr>
          <p:spPr>
            <a:xfrm rot="16200000">
              <a:off x="4683113" y="1362004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460">
                <a:defRPr/>
              </a:pPr>
              <a:endParaRPr lang="en-US" sz="24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3" name="Rectangle 73"/>
            <p:cNvSpPr/>
            <p:nvPr/>
          </p:nvSpPr>
          <p:spPr>
            <a:xfrm>
              <a:off x="5019943" y="1468513"/>
              <a:ext cx="536085" cy="47111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1013460">
                <a:defRPr/>
              </a:pPr>
              <a:r>
                <a:rPr lang="en-US" sz="2400" b="1" kern="0" dirty="0">
                  <a:solidFill>
                    <a:srgbClr val="FFFFFF"/>
                  </a:solidFill>
                  <a:latin typeface="Arial" panose="020B0604020202020204"/>
                </a:rPr>
                <a:t>04</a:t>
              </a:r>
              <a:endParaRPr lang="en-US" sz="24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</p:grp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784208" y="1480555"/>
            <a:ext cx="1330245" cy="2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刘一剑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40"/>
          <p:cNvSpPr txBox="1"/>
          <p:nvPr/>
        </p:nvSpPr>
        <p:spPr>
          <a:xfrm>
            <a:off x="5784208" y="1678083"/>
            <a:ext cx="2252317" cy="274955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50000"/>
              </a:lnSpc>
            </a:pPr>
            <a:r>
              <a:rPr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前端代码编写</a:t>
            </a:r>
            <a:endParaRPr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5784208" y="2889523"/>
            <a:ext cx="1330245" cy="2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连道鑫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40"/>
          <p:cNvSpPr txBox="1"/>
          <p:nvPr/>
        </p:nvSpPr>
        <p:spPr>
          <a:xfrm>
            <a:off x="5784208" y="3087052"/>
            <a:ext cx="2252317" cy="274955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50000"/>
              </a:lnSpc>
            </a:pPr>
            <a:r>
              <a:rPr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前端代码编写</a:t>
            </a:r>
            <a:endParaRPr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872283" y="1480555"/>
            <a:ext cx="1330245" cy="2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pPr algn="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陈钦文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0"/>
          <p:cNvSpPr txBox="1"/>
          <p:nvPr/>
        </p:nvSpPr>
        <p:spPr>
          <a:xfrm>
            <a:off x="934251" y="1678083"/>
            <a:ext cx="2252317" cy="1105535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 algn="r">
              <a:lnSpc>
                <a:spcPct val="150000"/>
              </a:lnSpc>
            </a:pPr>
            <a:r>
              <a:rPr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前端框架搭建</a:t>
            </a:r>
            <a:endParaRPr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前端任务主持</a:t>
            </a:r>
            <a:endParaRPr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前端代码编写</a:t>
            </a:r>
            <a:endParaRPr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撰写博客</a:t>
            </a:r>
            <a:endParaRPr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主持会议</a:t>
            </a:r>
            <a:endParaRPr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872283" y="2889523"/>
            <a:ext cx="1330245" cy="2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pPr algn="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徐宝龙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40"/>
          <p:cNvSpPr txBox="1"/>
          <p:nvPr/>
        </p:nvSpPr>
        <p:spPr>
          <a:xfrm>
            <a:off x="934251" y="3087052"/>
            <a:ext cx="2252317" cy="690245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 algn="r">
              <a:lnSpc>
                <a:spcPct val="150000"/>
              </a:lnSpc>
            </a:pPr>
            <a:r>
              <a:rPr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前端代码编写</a:t>
            </a:r>
            <a:endParaRPr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Vlog制作</a:t>
            </a:r>
            <a:endParaRPr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测试文档</a:t>
            </a:r>
            <a:endParaRPr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47590" y="359976"/>
            <a:ext cx="1148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成员分工</a:t>
            </a:r>
            <a:endParaRPr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65"/>
          <p:cNvGrpSpPr/>
          <p:nvPr/>
        </p:nvGrpSpPr>
        <p:grpSpPr>
          <a:xfrm>
            <a:off x="3298539" y="1480557"/>
            <a:ext cx="1077431" cy="1185477"/>
            <a:chOff x="3419865" y="1304397"/>
            <a:chExt cx="1094533" cy="1209746"/>
          </a:xfrm>
          <a:solidFill>
            <a:srgbClr val="B37597"/>
          </a:solidFill>
        </p:grpSpPr>
        <p:sp>
          <p:nvSpPr>
            <p:cNvPr id="3" name="Freeform 44"/>
            <p:cNvSpPr/>
            <p:nvPr/>
          </p:nvSpPr>
          <p:spPr>
            <a:xfrm rot="16200000">
              <a:off x="3362258" y="1362003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5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460">
                <a:defRPr/>
              </a:pPr>
              <a:endParaRPr lang="en-US" sz="24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4" name="Rectangle 47"/>
            <p:cNvSpPr/>
            <p:nvPr/>
          </p:nvSpPr>
          <p:spPr>
            <a:xfrm>
              <a:off x="3702003" y="1468512"/>
              <a:ext cx="530255" cy="469800"/>
            </a:xfrm>
            <a:prstGeom prst="rect">
              <a:avLst/>
            </a:prstGeom>
            <a:solidFill>
              <a:srgbClr val="17B59E"/>
            </a:solidFill>
          </p:spPr>
          <p:txBody>
            <a:bodyPr wrap="none">
              <a:spAutoFit/>
            </a:bodyPr>
            <a:lstStyle/>
            <a:p>
              <a:pPr algn="ctr" defTabSz="1013460">
                <a:defRPr/>
              </a:pPr>
              <a:r>
                <a:rPr lang="en-US" sz="2400" b="1" kern="0" dirty="0">
                  <a:solidFill>
                    <a:srgbClr val="FFFFFF"/>
                  </a:solidFill>
                  <a:latin typeface="Arial" panose="020B0604020202020204"/>
                </a:rPr>
                <a:t>05</a:t>
              </a:r>
              <a:endParaRPr lang="en-US" sz="24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</p:grpSp>
      <p:grpSp>
        <p:nvGrpSpPr>
          <p:cNvPr id="5" name="Group 66"/>
          <p:cNvGrpSpPr/>
          <p:nvPr/>
        </p:nvGrpSpPr>
        <p:grpSpPr>
          <a:xfrm>
            <a:off x="4598756" y="1480557"/>
            <a:ext cx="1077431" cy="1185477"/>
            <a:chOff x="4740720" y="1304398"/>
            <a:chExt cx="1094533" cy="1209746"/>
          </a:xfrm>
          <a:solidFill>
            <a:srgbClr val="792E4E"/>
          </a:solidFill>
        </p:grpSpPr>
        <p:sp>
          <p:nvSpPr>
            <p:cNvPr id="6" name="Freeform 53"/>
            <p:cNvSpPr/>
            <p:nvPr/>
          </p:nvSpPr>
          <p:spPr>
            <a:xfrm rot="16200000">
              <a:off x="4683113" y="1362004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460">
                <a:defRPr/>
              </a:pPr>
              <a:endParaRPr lang="en-US" sz="24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7" name="Rectangle 54"/>
            <p:cNvSpPr/>
            <p:nvPr/>
          </p:nvSpPr>
          <p:spPr>
            <a:xfrm>
              <a:off x="5022858" y="1468513"/>
              <a:ext cx="530255" cy="469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none">
              <a:spAutoFit/>
            </a:bodyPr>
            <a:lstStyle/>
            <a:p>
              <a:pPr algn="ctr" defTabSz="1013460">
                <a:defRPr/>
              </a:pPr>
              <a:r>
                <a:rPr lang="en-US" sz="2400" b="1" kern="0" dirty="0">
                  <a:solidFill>
                    <a:srgbClr val="FFFFFF"/>
                  </a:solidFill>
                  <a:latin typeface="Arial" panose="020B0604020202020204"/>
                </a:rPr>
                <a:t>06</a:t>
              </a:r>
              <a:endParaRPr lang="en-US" sz="24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</p:grpSp>
      <p:grpSp>
        <p:nvGrpSpPr>
          <p:cNvPr id="8" name="Group 67"/>
          <p:cNvGrpSpPr/>
          <p:nvPr/>
        </p:nvGrpSpPr>
        <p:grpSpPr>
          <a:xfrm>
            <a:off x="3298539" y="2891839"/>
            <a:ext cx="1077431" cy="1185477"/>
            <a:chOff x="3419865" y="1304397"/>
            <a:chExt cx="1094533" cy="1209746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9" name="Freeform 68"/>
            <p:cNvSpPr/>
            <p:nvPr/>
          </p:nvSpPr>
          <p:spPr>
            <a:xfrm rot="16200000">
              <a:off x="3362258" y="1362003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460">
                <a:defRPr/>
              </a:pPr>
              <a:endParaRPr lang="en-US" sz="24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0" name="Rectangle 69"/>
            <p:cNvSpPr/>
            <p:nvPr/>
          </p:nvSpPr>
          <p:spPr>
            <a:xfrm>
              <a:off x="3702003" y="1468512"/>
              <a:ext cx="530255" cy="46980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1013460">
                <a:defRPr/>
              </a:pPr>
              <a:r>
                <a:rPr lang="en-US" sz="2400" b="1" kern="0" dirty="0">
                  <a:solidFill>
                    <a:srgbClr val="FFFFFF"/>
                  </a:solidFill>
                  <a:latin typeface="Arial" panose="020B0604020202020204"/>
                </a:rPr>
                <a:t>07</a:t>
              </a:r>
              <a:endParaRPr lang="en-US" sz="24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</p:grpSp>
      <p:grpSp>
        <p:nvGrpSpPr>
          <p:cNvPr id="11" name="Group 70"/>
          <p:cNvGrpSpPr/>
          <p:nvPr/>
        </p:nvGrpSpPr>
        <p:grpSpPr>
          <a:xfrm>
            <a:off x="4598756" y="2891839"/>
            <a:ext cx="1077431" cy="1185477"/>
            <a:chOff x="4740720" y="1304398"/>
            <a:chExt cx="1094533" cy="1209746"/>
          </a:xfrm>
          <a:solidFill>
            <a:srgbClr val="17B59E"/>
          </a:solidFill>
        </p:grpSpPr>
        <p:sp>
          <p:nvSpPr>
            <p:cNvPr id="12" name="Freeform 71"/>
            <p:cNvSpPr/>
            <p:nvPr/>
          </p:nvSpPr>
          <p:spPr>
            <a:xfrm rot="16200000">
              <a:off x="4683113" y="1362004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460">
                <a:defRPr/>
              </a:pPr>
              <a:endParaRPr lang="en-US" sz="24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13" name="Rectangle 73"/>
            <p:cNvSpPr/>
            <p:nvPr/>
          </p:nvSpPr>
          <p:spPr>
            <a:xfrm>
              <a:off x="5022858" y="1468513"/>
              <a:ext cx="530255" cy="46980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algn="ctr" defTabSz="1013460">
                <a:defRPr/>
              </a:pPr>
              <a:r>
                <a:rPr lang="en-US" sz="2400" b="1" kern="0" dirty="0">
                  <a:solidFill>
                    <a:srgbClr val="FFFFFF"/>
                  </a:solidFill>
                  <a:latin typeface="Arial" panose="020B0604020202020204"/>
                </a:rPr>
                <a:t>08</a:t>
              </a:r>
              <a:endParaRPr lang="en-US" sz="24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</p:grp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784208" y="1480555"/>
            <a:ext cx="1330245" cy="2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陈荣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40"/>
          <p:cNvSpPr txBox="1"/>
          <p:nvPr/>
        </p:nvSpPr>
        <p:spPr>
          <a:xfrm>
            <a:off x="5784208" y="1678083"/>
            <a:ext cx="2252317" cy="690245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50000"/>
              </a:lnSpc>
            </a:pPr>
            <a:r>
              <a:rPr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后端框架搭建</a:t>
            </a:r>
            <a:endParaRPr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后端代码编写</a:t>
            </a:r>
            <a:endParaRPr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服务器租聘、</a:t>
            </a:r>
            <a:r>
              <a:rPr lang="zh-CN" altLang="en-US"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配置</a:t>
            </a:r>
            <a:endParaRPr lang="zh-CN" altLang="en-US"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5784208" y="2889523"/>
            <a:ext cx="1330245" cy="2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官永杰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40"/>
          <p:cNvSpPr txBox="1"/>
          <p:nvPr/>
        </p:nvSpPr>
        <p:spPr>
          <a:xfrm>
            <a:off x="5784208" y="3087052"/>
            <a:ext cx="2252317" cy="274955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50000"/>
              </a:lnSpc>
            </a:pPr>
            <a:r>
              <a:rPr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后端代码编写</a:t>
            </a:r>
            <a:endParaRPr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872283" y="1480555"/>
            <a:ext cx="1330245" cy="2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pPr algn="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肖颖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0"/>
          <p:cNvSpPr txBox="1"/>
          <p:nvPr/>
        </p:nvSpPr>
        <p:spPr>
          <a:xfrm>
            <a:off x="934251" y="1678083"/>
            <a:ext cx="2252317" cy="482600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 algn="r">
              <a:lnSpc>
                <a:spcPct val="150000"/>
              </a:lnSpc>
            </a:pPr>
            <a:r>
              <a:rPr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前端代码编写</a:t>
            </a:r>
            <a:endParaRPr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UI框架设计</a:t>
            </a:r>
            <a:endParaRPr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872283" y="2889523"/>
            <a:ext cx="1330245" cy="2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pPr algn="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胡明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40"/>
          <p:cNvSpPr txBox="1"/>
          <p:nvPr/>
        </p:nvSpPr>
        <p:spPr>
          <a:xfrm>
            <a:off x="934251" y="3087052"/>
            <a:ext cx="2252317" cy="690245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 algn="r">
              <a:lnSpc>
                <a:spcPct val="150000"/>
              </a:lnSpc>
            </a:pPr>
            <a:r>
              <a:rPr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后端任务主持</a:t>
            </a:r>
            <a:endParaRPr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后端代码编写</a:t>
            </a:r>
            <a:endParaRPr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r">
              <a:lnSpc>
                <a:spcPct val="150000"/>
              </a:lnSpc>
            </a:pPr>
            <a:r>
              <a:rPr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撰写博客</a:t>
            </a:r>
            <a:endParaRPr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47590" y="359976"/>
            <a:ext cx="1148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成员分工</a:t>
            </a:r>
            <a:endParaRPr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Group 65"/>
          <p:cNvGrpSpPr/>
          <p:nvPr/>
        </p:nvGrpSpPr>
        <p:grpSpPr>
          <a:xfrm>
            <a:off x="3298539" y="2029832"/>
            <a:ext cx="1077431" cy="1185477"/>
            <a:chOff x="3419865" y="1304397"/>
            <a:chExt cx="1094533" cy="1209746"/>
          </a:xfrm>
          <a:solidFill>
            <a:srgbClr val="B37597"/>
          </a:solidFill>
        </p:grpSpPr>
        <p:sp>
          <p:nvSpPr>
            <p:cNvPr id="3" name="Freeform 44"/>
            <p:cNvSpPr/>
            <p:nvPr/>
          </p:nvSpPr>
          <p:spPr>
            <a:xfrm rot="16200000">
              <a:off x="3362258" y="1362003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59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460">
                <a:defRPr/>
              </a:pPr>
              <a:endParaRPr lang="en-US" sz="24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4" name="Rectangle 47"/>
            <p:cNvSpPr/>
            <p:nvPr/>
          </p:nvSpPr>
          <p:spPr>
            <a:xfrm>
              <a:off x="3702003" y="1468512"/>
              <a:ext cx="530255" cy="469800"/>
            </a:xfrm>
            <a:prstGeom prst="rect">
              <a:avLst/>
            </a:prstGeom>
            <a:solidFill>
              <a:srgbClr val="17B59E"/>
            </a:solidFill>
          </p:spPr>
          <p:txBody>
            <a:bodyPr wrap="square">
              <a:spAutoFit/>
            </a:bodyPr>
            <a:lstStyle/>
            <a:p>
              <a:pPr algn="ctr" defTabSz="1013460">
                <a:defRPr/>
              </a:pPr>
              <a:r>
                <a:rPr lang="en-US" sz="2400" b="1" kern="0" dirty="0">
                  <a:solidFill>
                    <a:srgbClr val="FFFFFF"/>
                  </a:solidFill>
                  <a:latin typeface="Arial" panose="020B0604020202020204"/>
                </a:rPr>
                <a:t>09</a:t>
              </a:r>
              <a:endParaRPr lang="en-US" sz="24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</p:grpSp>
      <p:grpSp>
        <p:nvGrpSpPr>
          <p:cNvPr id="5" name="Group 66"/>
          <p:cNvGrpSpPr/>
          <p:nvPr/>
        </p:nvGrpSpPr>
        <p:grpSpPr>
          <a:xfrm>
            <a:off x="4598756" y="2029832"/>
            <a:ext cx="1077431" cy="1185477"/>
            <a:chOff x="4740720" y="1304398"/>
            <a:chExt cx="1094533" cy="1209746"/>
          </a:xfrm>
          <a:solidFill>
            <a:srgbClr val="792E4E"/>
          </a:solidFill>
        </p:grpSpPr>
        <p:sp>
          <p:nvSpPr>
            <p:cNvPr id="6" name="Freeform 53"/>
            <p:cNvSpPr/>
            <p:nvPr/>
          </p:nvSpPr>
          <p:spPr>
            <a:xfrm rot="16200000">
              <a:off x="4683113" y="1362004"/>
              <a:ext cx="1209746" cy="1094533"/>
            </a:xfrm>
            <a:custGeom>
              <a:avLst/>
              <a:gdLst>
                <a:gd name="connsiteX0" fmla="*/ 0 w 1324961"/>
                <a:gd name="connsiteY0" fmla="*/ 0 h 1468980"/>
                <a:gd name="connsiteX1" fmla="*/ 769166 w 1324961"/>
                <a:gd name="connsiteY1" fmla="*/ 0 h 1468980"/>
                <a:gd name="connsiteX2" fmla="*/ 769166 w 1324961"/>
                <a:gd name="connsiteY2" fmla="*/ 0 h 1468980"/>
                <a:gd name="connsiteX3" fmla="*/ 1324961 w 1324961"/>
                <a:gd name="connsiteY3" fmla="*/ 734490 h 1468980"/>
                <a:gd name="connsiteX4" fmla="*/ 769166 w 1324961"/>
                <a:gd name="connsiteY4" fmla="*/ 1468980 h 1468980"/>
                <a:gd name="connsiteX5" fmla="*/ 769166 w 1324961"/>
                <a:gd name="connsiteY5" fmla="*/ 1468980 h 1468980"/>
                <a:gd name="connsiteX6" fmla="*/ 0 w 1324961"/>
                <a:gd name="connsiteY6" fmla="*/ 1468980 h 1468980"/>
                <a:gd name="connsiteX7" fmla="*/ 555795 w 1324961"/>
                <a:gd name="connsiteY7" fmla="*/ 734490 h 1468980"/>
                <a:gd name="connsiteX8" fmla="*/ 0 w 1324961"/>
                <a:gd name="connsiteY8" fmla="*/ 0 h 1468980"/>
                <a:gd name="connsiteX0-1" fmla="*/ 0 w 1324961"/>
                <a:gd name="connsiteY0-2" fmla="*/ 0 h 1468980"/>
                <a:gd name="connsiteX1-3" fmla="*/ 769166 w 1324961"/>
                <a:gd name="connsiteY1-4" fmla="*/ 0 h 1468980"/>
                <a:gd name="connsiteX2-5" fmla="*/ 1324961 w 1324961"/>
                <a:gd name="connsiteY2-6" fmla="*/ 2 h 1468980"/>
                <a:gd name="connsiteX3-7" fmla="*/ 1324961 w 1324961"/>
                <a:gd name="connsiteY3-8" fmla="*/ 734490 h 1468980"/>
                <a:gd name="connsiteX4-9" fmla="*/ 769166 w 1324961"/>
                <a:gd name="connsiteY4-10" fmla="*/ 1468980 h 1468980"/>
                <a:gd name="connsiteX5-11" fmla="*/ 769166 w 1324961"/>
                <a:gd name="connsiteY5-12" fmla="*/ 1468980 h 1468980"/>
                <a:gd name="connsiteX6-13" fmla="*/ 0 w 1324961"/>
                <a:gd name="connsiteY6-14" fmla="*/ 1468980 h 1468980"/>
                <a:gd name="connsiteX7-15" fmla="*/ 555795 w 1324961"/>
                <a:gd name="connsiteY7-16" fmla="*/ 734490 h 1468980"/>
                <a:gd name="connsiteX8-17" fmla="*/ 0 w 1324961"/>
                <a:gd name="connsiteY8-18" fmla="*/ 0 h 1468980"/>
                <a:gd name="connsiteX0-19" fmla="*/ 0 w 1324963"/>
                <a:gd name="connsiteY0-20" fmla="*/ 0 h 1468983"/>
                <a:gd name="connsiteX1-21" fmla="*/ 769166 w 1324963"/>
                <a:gd name="connsiteY1-22" fmla="*/ 0 h 1468983"/>
                <a:gd name="connsiteX2-23" fmla="*/ 1324961 w 1324963"/>
                <a:gd name="connsiteY2-24" fmla="*/ 2 h 1468983"/>
                <a:gd name="connsiteX3-25" fmla="*/ 1324961 w 1324963"/>
                <a:gd name="connsiteY3-26" fmla="*/ 734490 h 1468983"/>
                <a:gd name="connsiteX4-27" fmla="*/ 769166 w 1324963"/>
                <a:gd name="connsiteY4-28" fmla="*/ 1468980 h 1468983"/>
                <a:gd name="connsiteX5-29" fmla="*/ 1324963 w 1324963"/>
                <a:gd name="connsiteY5-30" fmla="*/ 1468983 h 1468983"/>
                <a:gd name="connsiteX6-31" fmla="*/ 0 w 1324963"/>
                <a:gd name="connsiteY6-32" fmla="*/ 1468980 h 1468983"/>
                <a:gd name="connsiteX7-33" fmla="*/ 555795 w 1324963"/>
                <a:gd name="connsiteY7-34" fmla="*/ 734490 h 1468983"/>
                <a:gd name="connsiteX8-35" fmla="*/ 0 w 1324963"/>
                <a:gd name="connsiteY8-36" fmla="*/ 0 h 1468983"/>
                <a:gd name="connsiteX0-37" fmla="*/ 0 w 1324964"/>
                <a:gd name="connsiteY0-38" fmla="*/ 0 h 1468983"/>
                <a:gd name="connsiteX1-39" fmla="*/ 769166 w 1324964"/>
                <a:gd name="connsiteY1-40" fmla="*/ 0 h 1468983"/>
                <a:gd name="connsiteX2-41" fmla="*/ 1324961 w 1324964"/>
                <a:gd name="connsiteY2-42" fmla="*/ 2 h 1468983"/>
                <a:gd name="connsiteX3-43" fmla="*/ 1324961 w 1324964"/>
                <a:gd name="connsiteY3-44" fmla="*/ 734490 h 1468983"/>
                <a:gd name="connsiteX4-45" fmla="*/ 1324964 w 1324964"/>
                <a:gd name="connsiteY4-46" fmla="*/ 1324961 h 1468983"/>
                <a:gd name="connsiteX5-47" fmla="*/ 1324963 w 1324964"/>
                <a:gd name="connsiteY5-48" fmla="*/ 1468983 h 1468983"/>
                <a:gd name="connsiteX6-49" fmla="*/ 0 w 1324964"/>
                <a:gd name="connsiteY6-50" fmla="*/ 1468980 h 1468983"/>
                <a:gd name="connsiteX7-51" fmla="*/ 555795 w 1324964"/>
                <a:gd name="connsiteY7-52" fmla="*/ 734490 h 1468983"/>
                <a:gd name="connsiteX8-53" fmla="*/ 0 w 1324964"/>
                <a:gd name="connsiteY8-54" fmla="*/ 0 h 1468983"/>
                <a:gd name="connsiteX0-55" fmla="*/ 0 w 1324964"/>
                <a:gd name="connsiteY0-56" fmla="*/ 0 h 1468983"/>
                <a:gd name="connsiteX1-57" fmla="*/ 769166 w 1324964"/>
                <a:gd name="connsiteY1-58" fmla="*/ 0 h 1468983"/>
                <a:gd name="connsiteX2-59" fmla="*/ 1324961 w 1324964"/>
                <a:gd name="connsiteY2-60" fmla="*/ 2 h 1468983"/>
                <a:gd name="connsiteX3-61" fmla="*/ 1324961 w 1324964"/>
                <a:gd name="connsiteY3-62" fmla="*/ 734490 h 1468983"/>
                <a:gd name="connsiteX4-63" fmla="*/ 1324964 w 1324964"/>
                <a:gd name="connsiteY4-64" fmla="*/ 1324961 h 1468983"/>
                <a:gd name="connsiteX5-65" fmla="*/ 1324963 w 1324964"/>
                <a:gd name="connsiteY5-66" fmla="*/ 1468983 h 1468983"/>
                <a:gd name="connsiteX6-67" fmla="*/ 0 w 1324964"/>
                <a:gd name="connsiteY6-68" fmla="*/ 1468980 h 1468983"/>
                <a:gd name="connsiteX7-69" fmla="*/ 403253 w 1324964"/>
                <a:gd name="connsiteY7-70" fmla="*/ 734492 h 1468983"/>
                <a:gd name="connsiteX8-71" fmla="*/ 0 w 1324964"/>
                <a:gd name="connsiteY8-72" fmla="*/ 0 h 14689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</a:cxnLst>
              <a:rect l="l" t="t" r="r" b="b"/>
              <a:pathLst>
                <a:path w="1324964" h="1468983">
                  <a:moveTo>
                    <a:pt x="0" y="0"/>
                  </a:moveTo>
                  <a:lnTo>
                    <a:pt x="769166" y="0"/>
                  </a:lnTo>
                  <a:lnTo>
                    <a:pt x="1324961" y="2"/>
                  </a:lnTo>
                  <a:lnTo>
                    <a:pt x="1324961" y="734490"/>
                  </a:lnTo>
                  <a:cubicBezTo>
                    <a:pt x="1324962" y="931314"/>
                    <a:pt x="1324963" y="1128137"/>
                    <a:pt x="1324964" y="1324961"/>
                  </a:cubicBezTo>
                  <a:cubicBezTo>
                    <a:pt x="1324964" y="1372968"/>
                    <a:pt x="1324963" y="1420976"/>
                    <a:pt x="1324963" y="1468983"/>
                  </a:cubicBezTo>
                  <a:lnTo>
                    <a:pt x="0" y="1468980"/>
                  </a:lnTo>
                  <a:lnTo>
                    <a:pt x="403253" y="7344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13460">
                <a:defRPr/>
              </a:pPr>
              <a:endParaRPr lang="en-US" sz="24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7" name="Rectangle 54"/>
            <p:cNvSpPr/>
            <p:nvPr/>
          </p:nvSpPr>
          <p:spPr>
            <a:xfrm>
              <a:off x="5022858" y="1468513"/>
              <a:ext cx="530255" cy="4698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txBody>
            <a:bodyPr wrap="square">
              <a:spAutoFit/>
            </a:bodyPr>
            <a:lstStyle/>
            <a:p>
              <a:pPr algn="ctr" defTabSz="1013460">
                <a:defRPr/>
              </a:pPr>
              <a:r>
                <a:rPr lang="en-US" sz="2400" kern="0" dirty="0">
                  <a:solidFill>
                    <a:srgbClr val="FFFFFF"/>
                  </a:solidFill>
                  <a:latin typeface="Arial" panose="020B0604020202020204"/>
                </a:rPr>
                <a:t>10</a:t>
              </a:r>
              <a:endParaRPr lang="en-US" sz="2400" kern="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</p:grp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784208" y="2029830"/>
            <a:ext cx="1330245" cy="2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何泳光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40"/>
          <p:cNvSpPr txBox="1"/>
          <p:nvPr/>
        </p:nvSpPr>
        <p:spPr>
          <a:xfrm>
            <a:off x="5784208" y="2227358"/>
            <a:ext cx="2252317" cy="274955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>
              <a:lnSpc>
                <a:spcPct val="150000"/>
              </a:lnSpc>
            </a:pPr>
            <a:r>
              <a:rPr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后端代码编写</a:t>
            </a:r>
            <a:endParaRPr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872283" y="2029830"/>
            <a:ext cx="1330245" cy="25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391" tIns="33696" rIns="67391" bIns="33696">
            <a:spAutoFit/>
          </a:bodyPr>
          <a:lstStyle/>
          <a:p>
            <a:pPr algn="r"/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黄德鑫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40"/>
          <p:cNvSpPr txBox="1"/>
          <p:nvPr/>
        </p:nvSpPr>
        <p:spPr>
          <a:xfrm>
            <a:off x="934251" y="2227358"/>
            <a:ext cx="2252317" cy="274955"/>
          </a:xfrm>
          <a:prstGeom prst="rect">
            <a:avLst/>
          </a:prstGeom>
          <a:noFill/>
          <a:ln w="9525">
            <a:noFill/>
          </a:ln>
        </p:spPr>
        <p:txBody>
          <a:bodyPr wrap="square" lIns="67391" tIns="33696" rIns="67391" bIns="33696">
            <a:spAutoFit/>
          </a:bodyPr>
          <a:lstStyle/>
          <a:p>
            <a:pPr algn="r">
              <a:lnSpc>
                <a:spcPct val="150000"/>
              </a:lnSpc>
            </a:pPr>
            <a:r>
              <a:rPr sz="900" noProof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后端代码编写</a:t>
            </a:r>
            <a:endParaRPr sz="900" noProof="1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图片 5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19271">
            <a:off x="-843651" y="-2354956"/>
            <a:ext cx="4998338" cy="2811565"/>
          </a:xfrm>
          <a:prstGeom prst="rect">
            <a:avLst/>
          </a:prstGeom>
        </p:spPr>
      </p:pic>
      <p:sp>
        <p:nvSpPr>
          <p:cNvPr id="52" name="文本框 51"/>
          <p:cNvSpPr txBox="1"/>
          <p:nvPr/>
        </p:nvSpPr>
        <p:spPr>
          <a:xfrm>
            <a:off x="447590" y="359976"/>
            <a:ext cx="11480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预期计划</a:t>
            </a:r>
            <a:endParaRPr lang="zh-CN" altLang="en-US" sz="1600" spc="3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Chevron 11"/>
          <p:cNvSpPr/>
          <p:nvPr/>
        </p:nvSpPr>
        <p:spPr>
          <a:xfrm>
            <a:off x="5640070" y="1697990"/>
            <a:ext cx="2319655" cy="298450"/>
          </a:xfrm>
          <a:prstGeom prst="chevron">
            <a:avLst>
              <a:gd name="adj" fmla="val 32323"/>
            </a:avLst>
          </a:prstGeom>
          <a:solidFill>
            <a:srgbClr val="17B59E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Oval 43"/>
          <p:cNvSpPr/>
          <p:nvPr/>
        </p:nvSpPr>
        <p:spPr>
          <a:xfrm>
            <a:off x="6757892" y="1792191"/>
            <a:ext cx="85241" cy="8485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" name="Chevron 10"/>
          <p:cNvSpPr/>
          <p:nvPr/>
        </p:nvSpPr>
        <p:spPr>
          <a:xfrm>
            <a:off x="3095625" y="1698625"/>
            <a:ext cx="2550160" cy="298450"/>
          </a:xfrm>
          <a:prstGeom prst="chevron">
            <a:avLst>
              <a:gd name="adj" fmla="val 32323"/>
            </a:avLst>
          </a:prstGeom>
          <a:solidFill>
            <a:srgbClr val="595959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Oval 42"/>
          <p:cNvSpPr/>
          <p:nvPr/>
        </p:nvSpPr>
        <p:spPr>
          <a:xfrm>
            <a:off x="4338602" y="1796636"/>
            <a:ext cx="85241" cy="8485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Oval 15"/>
          <p:cNvSpPr/>
          <p:nvPr/>
        </p:nvSpPr>
        <p:spPr>
          <a:xfrm>
            <a:off x="1627512" y="2369545"/>
            <a:ext cx="522792" cy="520435"/>
          </a:xfrm>
          <a:prstGeom prst="ellipse">
            <a:avLst/>
          </a:prstGeom>
          <a:solidFill>
            <a:srgbClr val="17B59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sp>
        <p:nvSpPr>
          <p:cNvPr id="11" name="Oval 16"/>
          <p:cNvSpPr/>
          <p:nvPr/>
        </p:nvSpPr>
        <p:spPr>
          <a:xfrm>
            <a:off x="4119825" y="2370815"/>
            <a:ext cx="522792" cy="520435"/>
          </a:xfrm>
          <a:prstGeom prst="ellipse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Oval 17"/>
          <p:cNvSpPr/>
          <p:nvPr/>
        </p:nvSpPr>
        <p:spPr>
          <a:xfrm>
            <a:off x="6539115" y="2369545"/>
            <a:ext cx="522792" cy="520435"/>
          </a:xfrm>
          <a:prstGeom prst="ellipse">
            <a:avLst/>
          </a:prstGeom>
          <a:solidFill>
            <a:srgbClr val="17B59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Rectangle 20"/>
          <p:cNvSpPr/>
          <p:nvPr/>
        </p:nvSpPr>
        <p:spPr>
          <a:xfrm>
            <a:off x="1312011" y="1325417"/>
            <a:ext cx="1261745" cy="297815"/>
          </a:xfrm>
          <a:prstGeom prst="rect">
            <a:avLst/>
          </a:prstGeom>
        </p:spPr>
        <p:txBody>
          <a:bodyPr wrap="none" lIns="67391" tIns="33696" rIns="67391" bIns="33696">
            <a:spAutoFit/>
          </a:bodyPr>
          <a:lstStyle/>
          <a:p>
            <a:pPr algn="ctr"/>
            <a:r>
              <a:rPr 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11.11~11.17</a:t>
            </a:r>
            <a:endParaRPr 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22"/>
          <p:cNvSpPr/>
          <p:nvPr/>
        </p:nvSpPr>
        <p:spPr>
          <a:xfrm>
            <a:off x="6168370" y="1324782"/>
            <a:ext cx="1261745" cy="297815"/>
          </a:xfrm>
          <a:prstGeom prst="rect">
            <a:avLst/>
          </a:prstGeom>
        </p:spPr>
        <p:txBody>
          <a:bodyPr wrap="none" lIns="67391" tIns="33696" rIns="67391" bIns="33696">
            <a:spAutoFit/>
          </a:bodyPr>
          <a:lstStyle/>
          <a:p>
            <a:pPr algn="ctr"/>
            <a:r>
              <a:rPr lang="en-US" sz="15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11.18~11.25</a:t>
            </a:r>
            <a:endParaRPr 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Straight Connector 26"/>
          <p:cNvCxnSpPr/>
          <p:nvPr/>
        </p:nvCxnSpPr>
        <p:spPr>
          <a:xfrm flipH="1" flipV="1">
            <a:off x="1888908" y="1996188"/>
            <a:ext cx="0" cy="373357"/>
          </a:xfrm>
          <a:prstGeom prst="line">
            <a:avLst/>
          </a:prstGeom>
          <a:ln w="12700" cmpd="sng">
            <a:solidFill>
              <a:srgbClr val="17B59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7"/>
          <p:cNvCxnSpPr/>
          <p:nvPr/>
        </p:nvCxnSpPr>
        <p:spPr>
          <a:xfrm flipH="1" flipV="1">
            <a:off x="4381221" y="1997458"/>
            <a:ext cx="0" cy="373357"/>
          </a:xfrm>
          <a:prstGeom prst="line">
            <a:avLst/>
          </a:prstGeom>
          <a:ln w="12700" cmpd="sng"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8"/>
          <p:cNvCxnSpPr/>
          <p:nvPr/>
        </p:nvCxnSpPr>
        <p:spPr>
          <a:xfrm flipH="1" flipV="1">
            <a:off x="6799876" y="1996823"/>
            <a:ext cx="0" cy="373357"/>
          </a:xfrm>
          <a:prstGeom prst="line">
            <a:avLst/>
          </a:prstGeom>
          <a:ln w="12700" cmpd="sng">
            <a:solidFill>
              <a:srgbClr val="17B59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hevron 4"/>
          <p:cNvSpPr/>
          <p:nvPr/>
        </p:nvSpPr>
        <p:spPr>
          <a:xfrm>
            <a:off x="682625" y="1698625"/>
            <a:ext cx="2413000" cy="298450"/>
          </a:xfrm>
          <a:prstGeom prst="chevron">
            <a:avLst>
              <a:gd name="adj" fmla="val 32323"/>
            </a:avLst>
          </a:prstGeom>
          <a:solidFill>
            <a:srgbClr val="17B59E"/>
          </a:solidFill>
          <a:ln w="381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26" name="Oval 41"/>
          <p:cNvSpPr/>
          <p:nvPr/>
        </p:nvSpPr>
        <p:spPr>
          <a:xfrm>
            <a:off x="1846288" y="1833466"/>
            <a:ext cx="85241" cy="8485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endParaRPr lang="en-US" sz="2400" dirty="0">
              <a:latin typeface="微软雅黑" panose="020B0503020204020204" pitchFamily="34" charset="-122"/>
            </a:endParaRPr>
          </a:p>
        </p:txBody>
      </p:sp>
      <p:pic>
        <p:nvPicPr>
          <p:cNvPr id="27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771" y="2464447"/>
            <a:ext cx="246275" cy="333173"/>
          </a:xfrm>
          <a:prstGeom prst="rect">
            <a:avLst/>
          </a:prstGeom>
        </p:spPr>
      </p:pic>
      <p:pic>
        <p:nvPicPr>
          <p:cNvPr id="28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639" y="2468187"/>
            <a:ext cx="327167" cy="325693"/>
          </a:xfrm>
          <a:prstGeom prst="rect">
            <a:avLst/>
          </a:prstGeom>
        </p:spPr>
      </p:pic>
      <p:pic>
        <p:nvPicPr>
          <p:cNvPr id="29" name="Pictur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157" y="2520049"/>
            <a:ext cx="346711" cy="220696"/>
          </a:xfrm>
          <a:prstGeom prst="rect">
            <a:avLst/>
          </a:prstGeom>
        </p:spPr>
      </p:pic>
      <p:sp>
        <p:nvSpPr>
          <p:cNvPr id="41" name="文本框 52"/>
          <p:cNvSpPr txBox="1"/>
          <p:nvPr/>
        </p:nvSpPr>
        <p:spPr>
          <a:xfrm>
            <a:off x="1317173" y="3065318"/>
            <a:ext cx="1154749" cy="251460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pPr algn="ctr"/>
            <a:r>
              <a:rPr sz="1200" dirty="0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阶段一</a:t>
            </a:r>
            <a:r>
              <a:rPr lang="en-US" sz="1200" dirty="0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(前端)</a:t>
            </a:r>
            <a:r>
              <a:rPr sz="1200" dirty="0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 Placeholder 1"/>
          <p:cNvSpPr txBox="1"/>
          <p:nvPr/>
        </p:nvSpPr>
        <p:spPr>
          <a:xfrm>
            <a:off x="553720" y="3383915"/>
            <a:ext cx="2670175" cy="1330325"/>
          </a:xfrm>
          <a:prstGeom prst="rect">
            <a:avLst/>
          </a:prstGeom>
        </p:spPr>
        <p:txBody>
          <a:bodyPr vert="horz" lIns="0" tIns="33696" rIns="67391" bIns="3369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成用户端首页、登录、注册、个人主页、班级搜索、留言评论、校园风光照片展示、地图活动展示、大事记、虚拟合影与后台登录、首页、班级管理、照片管理、直播链接管理、用户管理、留言审核、地图活动管理等页面的绘制</a:t>
            </a:r>
            <a:endParaRPr lang="zh-CN" altLang="en-US" dirty="0">
              <a:solidFill>
                <a:srgbClr val="282E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dobe Arabic" panose="02040503050201020203" pitchFamily="18" charset="-78"/>
              <a:ea typeface="微软雅黑" panose="020B0503020204020204" pitchFamily="34" charset="-122"/>
              <a:cs typeface="Adobe Arabic" panose="02040503050201020203" pitchFamily="18" charset="-78"/>
            </a:endParaRPr>
          </a:p>
        </p:txBody>
      </p:sp>
      <p:sp>
        <p:nvSpPr>
          <p:cNvPr id="43" name="文本框 65"/>
          <p:cNvSpPr txBox="1"/>
          <p:nvPr/>
        </p:nvSpPr>
        <p:spPr>
          <a:xfrm>
            <a:off x="3832423" y="3065318"/>
            <a:ext cx="1154749" cy="251460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pPr algn="ctr"/>
            <a:r>
              <a:rPr sz="1200" dirty="0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阶段一</a:t>
            </a:r>
            <a:r>
              <a:rPr lang="en-US" sz="1200" dirty="0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zh-CN" altLang="en-US" sz="1200" dirty="0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</a:t>
            </a:r>
            <a:r>
              <a:rPr lang="en-US" sz="1200" dirty="0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端)</a:t>
            </a:r>
            <a:r>
              <a:rPr sz="1200" dirty="0">
                <a:solidFill>
                  <a:srgbClr val="282E3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 Placeholder 1"/>
          <p:cNvSpPr txBox="1"/>
          <p:nvPr/>
        </p:nvSpPr>
        <p:spPr>
          <a:xfrm>
            <a:off x="3437255" y="3383915"/>
            <a:ext cx="2211070" cy="991235"/>
          </a:xfrm>
          <a:prstGeom prst="rect">
            <a:avLst/>
          </a:prstGeom>
        </p:spPr>
        <p:txBody>
          <a:bodyPr vert="horz" lIns="0" tIns="33696" rIns="67391" bIns="3369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rPr>
              <a:t>完成登录、修改密码、修改个人信息、注册、班级搜索、校园风光、校友留言板、大事记、院庆直播、福大地图等功能模块的代码与服务器租聘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dobe Arabic" panose="02040503050201020203" pitchFamily="18" charset="-78"/>
              <a:ea typeface="微软雅黑" panose="020B0503020204020204" pitchFamily="34" charset="-122"/>
              <a:cs typeface="Adobe Arabic" panose="02040503050201020203" pitchFamily="18" charset="-78"/>
            </a:endParaRPr>
          </a:p>
        </p:txBody>
      </p:sp>
      <p:sp>
        <p:nvSpPr>
          <p:cNvPr id="45" name="文本框 67"/>
          <p:cNvSpPr txBox="1"/>
          <p:nvPr/>
        </p:nvSpPr>
        <p:spPr>
          <a:xfrm>
            <a:off x="6222828" y="3065168"/>
            <a:ext cx="1154749" cy="251460"/>
          </a:xfrm>
          <a:prstGeom prst="rect">
            <a:avLst/>
          </a:prstGeom>
          <a:noFill/>
        </p:spPr>
        <p:txBody>
          <a:bodyPr wrap="square" lIns="67391" tIns="33696" rIns="67391" bIns="33696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阶段二：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 Placeholder 1"/>
          <p:cNvSpPr txBox="1"/>
          <p:nvPr/>
        </p:nvSpPr>
        <p:spPr>
          <a:xfrm>
            <a:off x="5861050" y="3383915"/>
            <a:ext cx="2020570" cy="875030"/>
          </a:xfrm>
          <a:prstGeom prst="rect">
            <a:avLst/>
          </a:prstGeom>
        </p:spPr>
        <p:txBody>
          <a:bodyPr vert="horz" lIns="0" tIns="33696" rIns="67391" bIns="33696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dobe Arabic" panose="02040503050201020203" pitchFamily="18" charset="-78"/>
                <a:ea typeface="微软雅黑" panose="020B0503020204020204" pitchFamily="34" charset="-122"/>
                <a:cs typeface="Adobe Arabic" panose="02040503050201020203" pitchFamily="18" charset="-78"/>
              </a:rPr>
              <a:t>完成前后端代码的交接，完善不足，解决过程中会出现的问题，整合前后端代码，将项目在服务器上运行。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Adobe Arabic" panose="02040503050201020203" pitchFamily="18" charset="-78"/>
              <a:ea typeface="微软雅黑" panose="020B0503020204020204" pitchFamily="34" charset="-122"/>
              <a:cs typeface="Adobe Arabic" panose="02040503050201020203" pitchFamily="18" charset="-78"/>
            </a:endParaRPr>
          </a:p>
        </p:txBody>
      </p:sp>
      <p:sp>
        <p:nvSpPr>
          <p:cNvPr id="54" name="Rectangle 20"/>
          <p:cNvSpPr/>
          <p:nvPr/>
        </p:nvSpPr>
        <p:spPr>
          <a:xfrm>
            <a:off x="3740251" y="1324782"/>
            <a:ext cx="1261745" cy="297815"/>
          </a:xfrm>
          <a:prstGeom prst="rect">
            <a:avLst/>
          </a:prstGeom>
        </p:spPr>
        <p:txBody>
          <a:bodyPr wrap="none" lIns="67391" tIns="33696" rIns="67391" bIns="33696">
            <a:spAutoFit/>
          </a:bodyPr>
          <a:p>
            <a:pPr algn="ctr"/>
            <a:r>
              <a:rPr 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11.11~11.17</a:t>
            </a:r>
            <a:endParaRPr 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04315">
            <a:off x="-1534324" y="-1977383"/>
            <a:ext cx="8960556" cy="50403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88566">
            <a:off x="-958275" y="-1041304"/>
            <a:ext cx="8960556" cy="50403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04315">
            <a:off x="-1269392" y="-843297"/>
            <a:ext cx="8960556" cy="50403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788566">
            <a:off x="-693343" y="38788"/>
            <a:ext cx="8960556" cy="5040313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6640105" y="1962119"/>
            <a:ext cx="1440120" cy="1440120"/>
          </a:xfrm>
          <a:prstGeom prst="ellipse">
            <a:avLst/>
          </a:prstGeom>
          <a:solidFill>
            <a:srgbClr val="59595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00178" y="3537996"/>
            <a:ext cx="284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300" dirty="0">
                <a:solidFill>
                  <a:srgbClr val="17B59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实际进度曲线、燃尽图</a:t>
            </a:r>
            <a:endParaRPr lang="zh-CN" altLang="en-US" spc="300" dirty="0">
              <a:solidFill>
                <a:srgbClr val="17B59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393191" y="3906282"/>
            <a:ext cx="39573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Actual progress curve, burndown chart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5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tags/tag1.xml><?xml version="1.0" encoding="utf-8"?>
<p:tagLst xmlns:p="http://schemas.openxmlformats.org/presentationml/2006/main">
  <p:tag name="KSO_WPP_MARK_KEY" val="374cc637-5cd3-4537-b252-c5071ef74b1f"/>
  <p:tag name="COMMONDATA" val="eyJoZGlkIjoiZTg2ZTUxMzFkMzhiYmU4NTUyYzJmYThkYWVmY2JiNjUifQ=="/>
</p:tagLst>
</file>

<file path=ppt/theme/theme1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3100</Words>
  <Application>WPS 演示</Application>
  <PresentationFormat>自定义</PresentationFormat>
  <Paragraphs>374</Paragraphs>
  <Slides>26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7" baseType="lpstr">
      <vt:lpstr>Arial</vt:lpstr>
      <vt:lpstr>宋体</vt:lpstr>
      <vt:lpstr>Wingdings</vt:lpstr>
      <vt:lpstr>Calibri</vt:lpstr>
      <vt:lpstr>微软雅黑</vt:lpstr>
      <vt:lpstr>Arial</vt:lpstr>
      <vt:lpstr>Adobe Arabic</vt:lpstr>
      <vt:lpstr>DejaVu Math TeX Gyre</vt:lpstr>
      <vt:lpstr>Arial Unicode MS</vt:lpstr>
      <vt:lpstr>Calibri Light</vt:lpstr>
      <vt:lpstr>华文细黑</vt:lpstr>
      <vt:lpstr>Lato Regular</vt:lpstr>
      <vt:lpstr>Segoe Print</vt:lpstr>
      <vt:lpstr>Lato Light</vt:lpstr>
      <vt:lpstr>Gill Sans</vt:lpstr>
      <vt:lpstr>Bebas Neue</vt:lpstr>
      <vt:lpstr>Kontrapunkt Bob Bold</vt:lpstr>
      <vt:lpstr>Helvetica Light</vt:lpstr>
      <vt:lpstr>Calibri</vt:lpstr>
      <vt:lpstr>Gill Sans MT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文</cp:lastModifiedBy>
  <cp:revision>4</cp:revision>
  <dcterms:created xsi:type="dcterms:W3CDTF">2017-05-18T11:30:00Z</dcterms:created>
  <dcterms:modified xsi:type="dcterms:W3CDTF">2022-11-27T18:20:33Z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6922760D667A43BC9758A1421EE18CE4</vt:lpwstr>
  </property>
  <property fmtid="{D5CDD505-2E9C-101B-9397-08002B2CF9AE}" pid="3" name="KSOProductBuildVer">
    <vt:lpwstr>2052-11.1.0.12763</vt:lpwstr>
  </property>
</Properties>
</file>