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73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354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61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512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908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3410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469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37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43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155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898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50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74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580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169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26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AAE02A-D3B6-4FF5-BAF4-CE19816F51EC}" type="datetimeFigureOut">
              <a:rPr lang="nb-NO" smtClean="0"/>
              <a:t>07.06.2019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894BF0-7B91-40F5-AF92-72C824F5632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5677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teinmarkeset/StarshipLan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Starship</a:t>
            </a:r>
            <a:r>
              <a:rPr lang="nb-NO" dirty="0" smtClean="0"/>
              <a:t> lander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Av Jostein Markeset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6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kravspesifikasjon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b="1" dirty="0" smtClean="0"/>
              <a:t>Funksjonelle krav: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/>
              <a:t>S</a:t>
            </a:r>
            <a:r>
              <a:rPr lang="nb-NO" dirty="0" smtClean="0"/>
              <a:t>imulering av fysikk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smtClean="0"/>
              <a:t>Visuell simulasjon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smtClean="0"/>
              <a:t>Vise simuleringsinformasjon til brukeren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smtClean="0"/>
              <a:t>Mulighet for å endre simuleringsvariabler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dirty="0" smtClean="0"/>
              <a:t>Landingssystem</a:t>
            </a:r>
          </a:p>
          <a:p>
            <a:pPr marL="0" indent="0">
              <a:buNone/>
            </a:pPr>
            <a:endParaRPr lang="nb-NO" dirty="0" smtClean="0"/>
          </a:p>
          <a:p>
            <a:pPr marL="0" indent="0">
              <a:buNone/>
            </a:pPr>
            <a:r>
              <a:rPr lang="nb-NO" b="1" dirty="0" smtClean="0"/>
              <a:t>Ikke-funksjonelle krav:</a:t>
            </a:r>
          </a:p>
          <a:p>
            <a:r>
              <a:rPr lang="nb-NO" dirty="0" smtClean="0"/>
              <a:t>Hurtig</a:t>
            </a:r>
          </a:p>
          <a:p>
            <a:r>
              <a:rPr lang="nb-NO" dirty="0" smtClean="0"/>
              <a:t>Realtime</a:t>
            </a:r>
          </a:p>
          <a:p>
            <a:r>
              <a:rPr lang="nb-NO" dirty="0" smtClean="0"/>
              <a:t>Stabilt</a:t>
            </a:r>
          </a:p>
          <a:p>
            <a:r>
              <a:rPr lang="nb-NO" dirty="0" smtClean="0"/>
              <a:t>Fullføre på to dager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84" y="1314695"/>
            <a:ext cx="6002486" cy="28339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955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Brukerveiledning og tekniskdokumentasjon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 smtClean="0"/>
              <a:t>Github: </a:t>
            </a:r>
            <a:r>
              <a:rPr lang="nb-NO" dirty="0">
                <a:hlinkClick r:id="rId2"/>
              </a:rPr>
              <a:t>https://github.com/josteinmarkeset/StarshipLander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6383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5363386" cy="1507067"/>
          </a:xfrm>
        </p:spPr>
        <p:txBody>
          <a:bodyPr/>
          <a:lstStyle/>
          <a:p>
            <a:r>
              <a:rPr lang="nb-NO" dirty="0" smtClean="0"/>
              <a:t>Planlegging og utvikling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b-NO" dirty="0" smtClean="0"/>
              <a:t>Arbeidsmetode: Smidig iterativ med hint av Lean startup</a:t>
            </a:r>
          </a:p>
        </p:txBody>
      </p:sp>
      <p:pic>
        <p:nvPicPr>
          <p:cNvPr id="1026" name="Picture 2" descr="Image result for draf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94" y="3385244"/>
            <a:ext cx="4139165" cy="2483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4325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funksjonalitet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Applikasjonen skal </a:t>
            </a:r>
            <a:r>
              <a:rPr lang="nb-NO" dirty="0" smtClean="0"/>
              <a:t>være visuell og interaktiv.</a:t>
            </a:r>
          </a:p>
          <a:p>
            <a:r>
              <a:rPr lang="nb-NO" dirty="0" smtClean="0"/>
              <a:t>Spillet </a:t>
            </a:r>
            <a:r>
              <a:rPr lang="nb-NO" dirty="0"/>
              <a:t>begynner med at raketten faller og målet er å lande raketten på riktig måte, slik at den ikke krasjer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Terrenget </a:t>
            </a:r>
            <a:r>
              <a:rPr lang="nb-NO" dirty="0"/>
              <a:t>skal være tilfeldig generert</a:t>
            </a:r>
            <a:r>
              <a:rPr lang="nb-NO" dirty="0" smtClean="0"/>
              <a:t>.</a:t>
            </a:r>
          </a:p>
          <a:p>
            <a:r>
              <a:rPr lang="nb-NO" dirty="0" smtClean="0"/>
              <a:t>For </a:t>
            </a:r>
            <a:r>
              <a:rPr lang="nb-NO" dirty="0"/>
              <a:t>å styre raketten, kan brukeren svinge med "A" og "D" tastene</a:t>
            </a:r>
            <a:r>
              <a:rPr lang="nb-NO" dirty="0" smtClean="0"/>
              <a:t>.</a:t>
            </a:r>
          </a:p>
          <a:p>
            <a:r>
              <a:rPr lang="nb-NO" dirty="0" smtClean="0"/>
              <a:t>For </a:t>
            </a:r>
            <a:r>
              <a:rPr lang="nb-NO" dirty="0"/>
              <a:t>å fyre rakettmotoren trykker man på "SPACE". </a:t>
            </a:r>
            <a:endParaRPr lang="nb-NO" dirty="0" smtClean="0"/>
          </a:p>
          <a:p>
            <a:r>
              <a:rPr lang="nb-NO" dirty="0" smtClean="0"/>
              <a:t>Mulighet for å overstyre </a:t>
            </a:r>
            <a:r>
              <a:rPr lang="nb-NO" dirty="0"/>
              <a:t>satte </a:t>
            </a:r>
            <a:r>
              <a:rPr lang="nb-NO" dirty="0" smtClean="0"/>
              <a:t>simuleringsvariabler</a:t>
            </a:r>
          </a:p>
          <a:p>
            <a:r>
              <a:rPr lang="nb-NO" dirty="0" smtClean="0"/>
              <a:t>Simuleringen </a:t>
            </a:r>
            <a:r>
              <a:rPr lang="nb-NO" dirty="0"/>
              <a:t>lar brukeren fly så høyt de vil. Dersom brukeren flyr utenfor skjermen på høyre eller venstre, skal simuleringen bli nullstilt.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92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Brukergrensesnitt</a:t>
            </a:r>
            <a:endParaRPr lang="nb-NO" dirty="0"/>
          </a:p>
        </p:txBody>
      </p:sp>
      <p:pic>
        <p:nvPicPr>
          <p:cNvPr id="4" name="Bil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1295964"/>
            <a:ext cx="1143000" cy="1054100"/>
          </a:xfrm>
          <a:prstGeom prst="rect">
            <a:avLst/>
          </a:prstGeom>
        </p:spPr>
      </p:pic>
      <p:pic>
        <p:nvPicPr>
          <p:cNvPr id="5" name="Bil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22291" y="1508689"/>
            <a:ext cx="1225550" cy="628650"/>
          </a:xfrm>
          <a:prstGeom prst="rect">
            <a:avLst/>
          </a:prstGeom>
        </p:spPr>
      </p:pic>
      <p:pic>
        <p:nvPicPr>
          <p:cNvPr id="6" name="Bild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84212" y="2997200"/>
            <a:ext cx="2876550" cy="863600"/>
          </a:xfrm>
          <a:prstGeom prst="rect">
            <a:avLst/>
          </a:prstGeom>
        </p:spPr>
      </p:pic>
      <p:pic>
        <p:nvPicPr>
          <p:cNvPr id="7" name="Bild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932625" y="2974975"/>
            <a:ext cx="2851150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Kode</a:t>
            </a:r>
            <a:endParaRPr lang="nb-NO" dirty="0"/>
          </a:p>
        </p:txBody>
      </p:sp>
      <p:pic>
        <p:nvPicPr>
          <p:cNvPr id="4" name="Bil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4212" y="535238"/>
            <a:ext cx="5093178" cy="3980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Bil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75385" y="1078207"/>
            <a:ext cx="3419274" cy="28950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46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Demo time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>
                <a:hlinkClick r:id="rId2"/>
              </a:rPr>
              <a:t>http://localhost:8000/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39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testing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Lav sårbarhet for dårlig brukerinput</a:t>
            </a:r>
          </a:p>
          <a:p>
            <a:r>
              <a:rPr lang="nb-NO" dirty="0" smtClean="0"/>
              <a:t>Testing under utvikling (glidere, vindustørrelse og ut av banen)</a:t>
            </a:r>
          </a:p>
          <a:p>
            <a:r>
              <a:rPr lang="nb-NO" dirty="0" smtClean="0"/>
              <a:t>Finnes det flere bugs? </a:t>
            </a:r>
          </a:p>
          <a:p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15" y="3165160"/>
            <a:ext cx="2608810" cy="2340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586037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ek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k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k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179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Sektor</vt:lpstr>
      <vt:lpstr>Starship lander</vt:lpstr>
      <vt:lpstr>kravspesifikasjon</vt:lpstr>
      <vt:lpstr>Brukerveiledning og tekniskdokumentasjon</vt:lpstr>
      <vt:lpstr>Planlegging og utvikling</vt:lpstr>
      <vt:lpstr>funksjonalitet</vt:lpstr>
      <vt:lpstr>Brukergrensesnitt</vt:lpstr>
      <vt:lpstr>Kode</vt:lpstr>
      <vt:lpstr>Demo time</vt:lpstr>
      <vt:lpstr>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Starship lander</dc:title>
  <dc:creator>Jostein</dc:creator>
  <cp:lastModifiedBy>Jostein</cp:lastModifiedBy>
  <cp:revision>8</cp:revision>
  <dcterms:created xsi:type="dcterms:W3CDTF">2019-06-06T22:27:39Z</dcterms:created>
  <dcterms:modified xsi:type="dcterms:W3CDTF">2019-06-07T09:26:57Z</dcterms:modified>
</cp:coreProperties>
</file>