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2" r:id="rId8"/>
    <p:sldId id="264" r:id="rId9"/>
    <p:sldId id="263" r:id="rId10"/>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6" autoAdjust="0"/>
    <p:restoredTop sz="94660"/>
  </p:normalViewPr>
  <p:slideViewPr>
    <p:cSldViewPr snapToGrid="0">
      <p:cViewPr varScale="1">
        <p:scale>
          <a:sx n="162" d="100"/>
          <a:sy n="162" d="100"/>
        </p:scale>
        <p:origin x="100" y="2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tellysbil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nb-NO" smtClean="0"/>
              <a:t>Klikk for å redigere tittelstil</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smtClean="0"/>
              <a:t>Klikk for å redigere undertittelstil i malen</a:t>
            </a:r>
            <a:endParaRPr lang="en-US" dirty="0"/>
          </a:p>
        </p:txBody>
      </p:sp>
      <p:sp>
        <p:nvSpPr>
          <p:cNvPr id="4" name="Date Placeholder 3"/>
          <p:cNvSpPr>
            <a:spLocks noGrp="1"/>
          </p:cNvSpPr>
          <p:nvPr>
            <p:ph type="dt" sz="half" idx="10"/>
          </p:nvPr>
        </p:nvSpPr>
        <p:spPr/>
        <p:txBody>
          <a:bodyPr/>
          <a:lstStyle/>
          <a:p>
            <a:fld id="{E2AAE02A-D3B6-4FF5-BAF4-CE19816F51EC}" type="datetimeFigureOut">
              <a:rPr lang="nb-NO" smtClean="0"/>
              <a:t>07.06.2019</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96894BF0-7B91-40F5-AF92-72C824F5632E}" type="slidenum">
              <a:rPr lang="nb-NO" smtClean="0"/>
              <a:t>‹#›</a:t>
            </a:fld>
            <a:endParaRPr lang="nb-NO"/>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46054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e med bilde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smtClean="0"/>
              <a:t>Klikk for å redigere tittelstil</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b-NO" smtClean="0"/>
              <a:t>Klikk ikonet for å legge til et bilde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b-NO" smtClean="0"/>
              <a:t>Klikk for å redigere tekststiler i malen</a:t>
            </a:r>
          </a:p>
        </p:txBody>
      </p:sp>
      <p:sp>
        <p:nvSpPr>
          <p:cNvPr id="3" name="Date Placeholder 2"/>
          <p:cNvSpPr>
            <a:spLocks noGrp="1"/>
          </p:cNvSpPr>
          <p:nvPr>
            <p:ph type="dt" sz="half" idx="10"/>
          </p:nvPr>
        </p:nvSpPr>
        <p:spPr/>
        <p:txBody>
          <a:bodyPr/>
          <a:lstStyle/>
          <a:p>
            <a:fld id="{E2AAE02A-D3B6-4FF5-BAF4-CE19816F51EC}" type="datetimeFigureOut">
              <a:rPr lang="nb-NO" smtClean="0"/>
              <a:t>07.06.2019</a:t>
            </a:fld>
            <a:endParaRPr lang="nb-NO"/>
          </a:p>
        </p:txBody>
      </p:sp>
      <p:sp>
        <p:nvSpPr>
          <p:cNvPr id="4" name="Footer Placeholder 3"/>
          <p:cNvSpPr>
            <a:spLocks noGrp="1"/>
          </p:cNvSpPr>
          <p:nvPr>
            <p:ph type="ftr" sz="quarter" idx="11"/>
          </p:nvPr>
        </p:nvSpPr>
        <p:spPr/>
        <p:txBody>
          <a:bodyPr/>
          <a:lstStyle/>
          <a:p>
            <a:endParaRPr lang="nb-NO"/>
          </a:p>
        </p:txBody>
      </p:sp>
      <p:sp>
        <p:nvSpPr>
          <p:cNvPr id="5" name="Slide Number Placeholder 4"/>
          <p:cNvSpPr>
            <a:spLocks noGrp="1"/>
          </p:cNvSpPr>
          <p:nvPr>
            <p:ph type="sldNum" sz="quarter" idx="12"/>
          </p:nvPr>
        </p:nvSpPr>
        <p:spPr/>
        <p:txBody>
          <a:bodyPr/>
          <a:lstStyle/>
          <a:p>
            <a:fld id="{96894BF0-7B91-40F5-AF92-72C824F5632E}" type="slidenum">
              <a:rPr lang="nb-NO" smtClean="0"/>
              <a:t>‹#›</a:t>
            </a:fld>
            <a:endParaRPr lang="nb-NO"/>
          </a:p>
        </p:txBody>
      </p:sp>
    </p:spTree>
    <p:extLst>
      <p:ext uri="{BB962C8B-B14F-4D97-AF65-F5344CB8AC3E}">
        <p14:creationId xmlns:p14="http://schemas.microsoft.com/office/powerpoint/2010/main" val="3267384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tel og tekst">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nb-NO" smtClean="0"/>
              <a:t>Klikk for å redigere tittelstil</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b-NO" smtClean="0"/>
              <a:t>Klikk for å redigere tekststiler i malen</a:t>
            </a:r>
          </a:p>
        </p:txBody>
      </p:sp>
      <p:sp>
        <p:nvSpPr>
          <p:cNvPr id="4" name="Date Placeholder 3"/>
          <p:cNvSpPr>
            <a:spLocks noGrp="1"/>
          </p:cNvSpPr>
          <p:nvPr>
            <p:ph type="dt" sz="half" idx="10"/>
          </p:nvPr>
        </p:nvSpPr>
        <p:spPr/>
        <p:txBody>
          <a:bodyPr/>
          <a:lstStyle/>
          <a:p>
            <a:fld id="{E2AAE02A-D3B6-4FF5-BAF4-CE19816F51EC}" type="datetimeFigureOut">
              <a:rPr lang="nb-NO" smtClean="0"/>
              <a:t>07.06.2019</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96894BF0-7B91-40F5-AF92-72C824F5632E}" type="slidenum">
              <a:rPr lang="nb-NO" smtClean="0"/>
              <a:t>‹#›</a:t>
            </a:fld>
            <a:endParaRPr lang="nb-NO"/>
          </a:p>
        </p:txBody>
      </p:sp>
    </p:spTree>
    <p:extLst>
      <p:ext uri="{BB962C8B-B14F-4D97-AF65-F5344CB8AC3E}">
        <p14:creationId xmlns:p14="http://schemas.microsoft.com/office/powerpoint/2010/main" val="40135473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itat med tekst">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nb-NO" smtClean="0"/>
              <a:t>Klikk for å redigere tittelstil</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b-NO" smtClean="0"/>
              <a:t>Klikk for å redigere tekststiler i malen</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b-NO" smtClean="0"/>
              <a:t>Klikk for å redigere tekststiler i malen</a:t>
            </a:r>
          </a:p>
        </p:txBody>
      </p:sp>
      <p:sp>
        <p:nvSpPr>
          <p:cNvPr id="4" name="Date Placeholder 3"/>
          <p:cNvSpPr>
            <a:spLocks noGrp="1"/>
          </p:cNvSpPr>
          <p:nvPr>
            <p:ph type="dt" sz="half" idx="10"/>
          </p:nvPr>
        </p:nvSpPr>
        <p:spPr/>
        <p:txBody>
          <a:bodyPr/>
          <a:lstStyle/>
          <a:p>
            <a:fld id="{E2AAE02A-D3B6-4FF5-BAF4-CE19816F51EC}" type="datetimeFigureOut">
              <a:rPr lang="nb-NO" smtClean="0"/>
              <a:t>07.06.2019</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96894BF0-7B91-40F5-AF92-72C824F5632E}" type="slidenum">
              <a:rPr lang="nb-NO" smtClean="0"/>
              <a:t>‹#›</a:t>
            </a:fld>
            <a:endParaRPr lang="nb-NO"/>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1436156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vnekort">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nb-NO" smtClean="0"/>
              <a:t>Klikk for å redigere tittelstil</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b-NO" smtClean="0"/>
              <a:t>Klikk for å redigere tekststiler i malen</a:t>
            </a:r>
          </a:p>
        </p:txBody>
      </p:sp>
      <p:sp>
        <p:nvSpPr>
          <p:cNvPr id="4" name="Date Placeholder 3"/>
          <p:cNvSpPr>
            <a:spLocks noGrp="1"/>
          </p:cNvSpPr>
          <p:nvPr>
            <p:ph type="dt" sz="half" idx="10"/>
          </p:nvPr>
        </p:nvSpPr>
        <p:spPr/>
        <p:txBody>
          <a:bodyPr/>
          <a:lstStyle/>
          <a:p>
            <a:fld id="{E2AAE02A-D3B6-4FF5-BAF4-CE19816F51EC}" type="datetimeFigureOut">
              <a:rPr lang="nb-NO" smtClean="0"/>
              <a:t>07.06.2019</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96894BF0-7B91-40F5-AF92-72C824F5632E}" type="slidenum">
              <a:rPr lang="nb-NO" smtClean="0"/>
              <a:t>‹#›</a:t>
            </a:fld>
            <a:endParaRPr lang="nb-NO"/>
          </a:p>
        </p:txBody>
      </p:sp>
    </p:spTree>
    <p:extLst>
      <p:ext uri="{BB962C8B-B14F-4D97-AF65-F5344CB8AC3E}">
        <p14:creationId xmlns:p14="http://schemas.microsoft.com/office/powerpoint/2010/main" val="8251203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vnekort med sitat">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nb-NO" smtClean="0"/>
              <a:t>Klikk for å redigere tittelstil</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nb-NO" smtClean="0"/>
              <a:t>Klikk for å redigere tekststiler i malen</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b-NO" smtClean="0"/>
              <a:t>Klikk for å redigere tekststiler i malen</a:t>
            </a:r>
          </a:p>
        </p:txBody>
      </p:sp>
      <p:sp>
        <p:nvSpPr>
          <p:cNvPr id="4" name="Date Placeholder 3"/>
          <p:cNvSpPr>
            <a:spLocks noGrp="1"/>
          </p:cNvSpPr>
          <p:nvPr>
            <p:ph type="dt" sz="half" idx="10"/>
          </p:nvPr>
        </p:nvSpPr>
        <p:spPr/>
        <p:txBody>
          <a:bodyPr/>
          <a:lstStyle/>
          <a:p>
            <a:fld id="{E2AAE02A-D3B6-4FF5-BAF4-CE19816F51EC}" type="datetimeFigureOut">
              <a:rPr lang="nb-NO" smtClean="0"/>
              <a:t>07.06.2019</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96894BF0-7B91-40F5-AF92-72C824F5632E}" type="slidenum">
              <a:rPr lang="nb-NO" smtClean="0"/>
              <a:t>‹#›</a:t>
            </a:fld>
            <a:endParaRPr lang="nb-NO"/>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1719083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ann eller Usan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nb-NO" smtClean="0"/>
              <a:t>Klikk for å redigere tittelstil</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nb-NO" smtClean="0"/>
              <a:t>Klikk for å redigere tekststiler i malen</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b-NO" smtClean="0"/>
              <a:t>Klikk for å redigere tekststiler i malen</a:t>
            </a:r>
          </a:p>
        </p:txBody>
      </p:sp>
      <p:sp>
        <p:nvSpPr>
          <p:cNvPr id="4" name="Date Placeholder 3"/>
          <p:cNvSpPr>
            <a:spLocks noGrp="1"/>
          </p:cNvSpPr>
          <p:nvPr>
            <p:ph type="dt" sz="half" idx="10"/>
          </p:nvPr>
        </p:nvSpPr>
        <p:spPr/>
        <p:txBody>
          <a:bodyPr/>
          <a:lstStyle/>
          <a:p>
            <a:fld id="{E2AAE02A-D3B6-4FF5-BAF4-CE19816F51EC}" type="datetimeFigureOut">
              <a:rPr lang="nb-NO" smtClean="0"/>
              <a:t>07.06.2019</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96894BF0-7B91-40F5-AF92-72C824F5632E}" type="slidenum">
              <a:rPr lang="nb-NO" smtClean="0"/>
              <a:t>‹#›</a:t>
            </a:fld>
            <a:endParaRPr lang="nb-NO"/>
          </a:p>
        </p:txBody>
      </p:sp>
    </p:spTree>
    <p:extLst>
      <p:ext uri="{BB962C8B-B14F-4D97-AF65-F5344CB8AC3E}">
        <p14:creationId xmlns:p14="http://schemas.microsoft.com/office/powerpoint/2010/main" val="4934103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nb-NO" smtClean="0"/>
              <a:t>Klikk for å redigere tittelstil</a:t>
            </a:r>
            <a:endParaRPr lang="en-US" dirty="0"/>
          </a:p>
        </p:txBody>
      </p:sp>
      <p:sp>
        <p:nvSpPr>
          <p:cNvPr id="3" name="Vertical Text Placeholder 2"/>
          <p:cNvSpPr>
            <a:spLocks noGrp="1"/>
          </p:cNvSpPr>
          <p:nvPr>
            <p:ph type="body" orient="vert" idx="1"/>
          </p:nvPr>
        </p:nvSpPr>
        <p:spPr/>
        <p:txBody>
          <a:bodyPr vert="eaVert" anchor="t"/>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en-US" dirty="0"/>
          </a:p>
        </p:txBody>
      </p:sp>
      <p:sp>
        <p:nvSpPr>
          <p:cNvPr id="4" name="Date Placeholder 3"/>
          <p:cNvSpPr>
            <a:spLocks noGrp="1"/>
          </p:cNvSpPr>
          <p:nvPr>
            <p:ph type="dt" sz="half" idx="10"/>
          </p:nvPr>
        </p:nvSpPr>
        <p:spPr/>
        <p:txBody>
          <a:bodyPr/>
          <a:lstStyle/>
          <a:p>
            <a:fld id="{E2AAE02A-D3B6-4FF5-BAF4-CE19816F51EC}" type="datetimeFigureOut">
              <a:rPr lang="nb-NO" smtClean="0"/>
              <a:t>07.06.2019</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96894BF0-7B91-40F5-AF92-72C824F5632E}" type="slidenum">
              <a:rPr lang="nb-NO" smtClean="0"/>
              <a:t>‹#›</a:t>
            </a:fld>
            <a:endParaRPr lang="nb-NO"/>
          </a:p>
        </p:txBody>
      </p:sp>
    </p:spTree>
    <p:extLst>
      <p:ext uri="{BB962C8B-B14F-4D97-AF65-F5344CB8AC3E}">
        <p14:creationId xmlns:p14="http://schemas.microsoft.com/office/powerpoint/2010/main" val="41254696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nb-NO" smtClean="0"/>
              <a:t>Klikk for å redigere tittelstil</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en-US" dirty="0"/>
          </a:p>
        </p:txBody>
      </p:sp>
      <p:sp>
        <p:nvSpPr>
          <p:cNvPr id="4" name="Date Placeholder 3"/>
          <p:cNvSpPr>
            <a:spLocks noGrp="1"/>
          </p:cNvSpPr>
          <p:nvPr>
            <p:ph type="dt" sz="half" idx="10"/>
          </p:nvPr>
        </p:nvSpPr>
        <p:spPr/>
        <p:txBody>
          <a:bodyPr/>
          <a:lstStyle/>
          <a:p>
            <a:fld id="{E2AAE02A-D3B6-4FF5-BAF4-CE19816F51EC}" type="datetimeFigureOut">
              <a:rPr lang="nb-NO" smtClean="0"/>
              <a:t>07.06.2019</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96894BF0-7B91-40F5-AF92-72C824F5632E}" type="slidenum">
              <a:rPr lang="nb-NO" smtClean="0"/>
              <a:t>‹#›</a:t>
            </a:fld>
            <a:endParaRPr lang="nb-NO"/>
          </a:p>
        </p:txBody>
      </p:sp>
    </p:spTree>
    <p:extLst>
      <p:ext uri="{BB962C8B-B14F-4D97-AF65-F5344CB8AC3E}">
        <p14:creationId xmlns:p14="http://schemas.microsoft.com/office/powerpoint/2010/main" val="340373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tel og innho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smtClean="0"/>
              <a:t>Klikk for å redigere tittelstil</a:t>
            </a:r>
            <a:endParaRPr lang="en-US" dirty="0"/>
          </a:p>
        </p:txBody>
      </p:sp>
      <p:sp>
        <p:nvSpPr>
          <p:cNvPr id="3" name="Content Placeholder 2"/>
          <p:cNvSpPr>
            <a:spLocks noGrp="1"/>
          </p:cNvSpPr>
          <p:nvPr>
            <p:ph idx="1"/>
          </p:nvPr>
        </p:nvSpPr>
        <p:spPr/>
        <p:txBody>
          <a:bodyPr anchor="ct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en-US" dirty="0"/>
          </a:p>
        </p:txBody>
      </p:sp>
      <p:sp>
        <p:nvSpPr>
          <p:cNvPr id="4" name="Date Placeholder 3"/>
          <p:cNvSpPr>
            <a:spLocks noGrp="1"/>
          </p:cNvSpPr>
          <p:nvPr>
            <p:ph type="dt" sz="half" idx="10"/>
          </p:nvPr>
        </p:nvSpPr>
        <p:spPr/>
        <p:txBody>
          <a:bodyPr/>
          <a:lstStyle/>
          <a:p>
            <a:fld id="{E2AAE02A-D3B6-4FF5-BAF4-CE19816F51EC}" type="datetimeFigureOut">
              <a:rPr lang="nb-NO" smtClean="0"/>
              <a:t>07.06.2019</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96894BF0-7B91-40F5-AF92-72C824F5632E}" type="slidenum">
              <a:rPr lang="nb-NO" smtClean="0"/>
              <a:t>‹#›</a:t>
            </a:fld>
            <a:endParaRPr lang="nb-NO"/>
          </a:p>
        </p:txBody>
      </p:sp>
    </p:spTree>
    <p:extLst>
      <p:ext uri="{BB962C8B-B14F-4D97-AF65-F5344CB8AC3E}">
        <p14:creationId xmlns:p14="http://schemas.microsoft.com/office/powerpoint/2010/main" val="322434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Deloverskrift">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nb-NO" smtClean="0"/>
              <a:t>Klikk for å redigere tittelstil</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b-NO" smtClean="0"/>
              <a:t>Klikk for å redigere tekststiler i malen</a:t>
            </a:r>
          </a:p>
        </p:txBody>
      </p:sp>
      <p:sp>
        <p:nvSpPr>
          <p:cNvPr id="4" name="Date Placeholder 3"/>
          <p:cNvSpPr>
            <a:spLocks noGrp="1"/>
          </p:cNvSpPr>
          <p:nvPr>
            <p:ph type="dt" sz="half" idx="10"/>
          </p:nvPr>
        </p:nvSpPr>
        <p:spPr/>
        <p:txBody>
          <a:bodyPr/>
          <a:lstStyle/>
          <a:p>
            <a:fld id="{E2AAE02A-D3B6-4FF5-BAF4-CE19816F51EC}" type="datetimeFigureOut">
              <a:rPr lang="nb-NO" smtClean="0"/>
              <a:t>07.06.2019</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96894BF0-7B91-40F5-AF92-72C824F5632E}" type="slidenum">
              <a:rPr lang="nb-NO" smtClean="0"/>
              <a:t>‹#›</a:t>
            </a:fld>
            <a:endParaRPr lang="nb-NO"/>
          </a:p>
        </p:txBody>
      </p:sp>
    </p:spTree>
    <p:extLst>
      <p:ext uri="{BB962C8B-B14F-4D97-AF65-F5344CB8AC3E}">
        <p14:creationId xmlns:p14="http://schemas.microsoft.com/office/powerpoint/2010/main" val="3141550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smtClean="0"/>
              <a:t>Klikk for å redigere tittelstil</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en-US" dirty="0"/>
          </a:p>
        </p:txBody>
      </p:sp>
      <p:sp>
        <p:nvSpPr>
          <p:cNvPr id="5" name="Date Placeholder 4"/>
          <p:cNvSpPr>
            <a:spLocks noGrp="1"/>
          </p:cNvSpPr>
          <p:nvPr>
            <p:ph type="dt" sz="half" idx="10"/>
          </p:nvPr>
        </p:nvSpPr>
        <p:spPr/>
        <p:txBody>
          <a:bodyPr/>
          <a:lstStyle/>
          <a:p>
            <a:fld id="{E2AAE02A-D3B6-4FF5-BAF4-CE19816F51EC}" type="datetimeFigureOut">
              <a:rPr lang="nb-NO" smtClean="0"/>
              <a:t>07.06.2019</a:t>
            </a:fld>
            <a:endParaRPr lang="nb-NO"/>
          </a:p>
        </p:txBody>
      </p:sp>
      <p:sp>
        <p:nvSpPr>
          <p:cNvPr id="6" name="Footer Placeholder 5"/>
          <p:cNvSpPr>
            <a:spLocks noGrp="1"/>
          </p:cNvSpPr>
          <p:nvPr>
            <p:ph type="ftr" sz="quarter" idx="11"/>
          </p:nvPr>
        </p:nvSpPr>
        <p:spPr/>
        <p:txBody>
          <a:bodyPr/>
          <a:lstStyle/>
          <a:p>
            <a:endParaRPr lang="nb-NO"/>
          </a:p>
        </p:txBody>
      </p:sp>
      <p:sp>
        <p:nvSpPr>
          <p:cNvPr id="7" name="Slide Number Placeholder 6"/>
          <p:cNvSpPr>
            <a:spLocks noGrp="1"/>
          </p:cNvSpPr>
          <p:nvPr>
            <p:ph type="sldNum" sz="quarter" idx="12"/>
          </p:nvPr>
        </p:nvSpPr>
        <p:spPr/>
        <p:txBody>
          <a:bodyPr/>
          <a:lstStyle/>
          <a:p>
            <a:fld id="{96894BF0-7B91-40F5-AF92-72C824F5632E}" type="slidenum">
              <a:rPr lang="nb-NO" smtClean="0"/>
              <a:t>‹#›</a:t>
            </a:fld>
            <a:endParaRPr lang="nb-NO"/>
          </a:p>
        </p:txBody>
      </p:sp>
    </p:spTree>
    <p:extLst>
      <p:ext uri="{BB962C8B-B14F-4D97-AF65-F5344CB8AC3E}">
        <p14:creationId xmlns:p14="http://schemas.microsoft.com/office/powerpoint/2010/main" val="2548986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nb-NO" smtClean="0"/>
              <a:t>Klikk for å redigere tittelstil</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smtClean="0"/>
              <a:t>Klikk for å redigere tekststiler i malen</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smtClean="0"/>
              <a:t>Klikk for å redigere tekststiler i malen</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en-US" dirty="0"/>
          </a:p>
        </p:txBody>
      </p:sp>
      <p:sp>
        <p:nvSpPr>
          <p:cNvPr id="7" name="Date Placeholder 6"/>
          <p:cNvSpPr>
            <a:spLocks noGrp="1"/>
          </p:cNvSpPr>
          <p:nvPr>
            <p:ph type="dt" sz="half" idx="10"/>
          </p:nvPr>
        </p:nvSpPr>
        <p:spPr/>
        <p:txBody>
          <a:bodyPr/>
          <a:lstStyle/>
          <a:p>
            <a:fld id="{E2AAE02A-D3B6-4FF5-BAF4-CE19816F51EC}" type="datetimeFigureOut">
              <a:rPr lang="nb-NO" smtClean="0"/>
              <a:t>07.06.2019</a:t>
            </a:fld>
            <a:endParaRPr lang="nb-NO"/>
          </a:p>
        </p:txBody>
      </p:sp>
      <p:sp>
        <p:nvSpPr>
          <p:cNvPr id="8" name="Footer Placeholder 7"/>
          <p:cNvSpPr>
            <a:spLocks noGrp="1"/>
          </p:cNvSpPr>
          <p:nvPr>
            <p:ph type="ftr" sz="quarter" idx="11"/>
          </p:nvPr>
        </p:nvSpPr>
        <p:spPr/>
        <p:txBody>
          <a:bodyPr/>
          <a:lstStyle/>
          <a:p>
            <a:endParaRPr lang="nb-NO"/>
          </a:p>
        </p:txBody>
      </p:sp>
      <p:sp>
        <p:nvSpPr>
          <p:cNvPr id="9" name="Slide Number Placeholder 8"/>
          <p:cNvSpPr>
            <a:spLocks noGrp="1"/>
          </p:cNvSpPr>
          <p:nvPr>
            <p:ph type="sldNum" sz="quarter" idx="12"/>
          </p:nvPr>
        </p:nvSpPr>
        <p:spPr/>
        <p:txBody>
          <a:bodyPr/>
          <a:lstStyle/>
          <a:p>
            <a:fld id="{96894BF0-7B91-40F5-AF92-72C824F5632E}" type="slidenum">
              <a:rPr lang="nb-NO" smtClean="0"/>
              <a:t>‹#›</a:t>
            </a:fld>
            <a:endParaRPr lang="nb-NO"/>
          </a:p>
        </p:txBody>
      </p:sp>
    </p:spTree>
    <p:extLst>
      <p:ext uri="{BB962C8B-B14F-4D97-AF65-F5344CB8AC3E}">
        <p14:creationId xmlns:p14="http://schemas.microsoft.com/office/powerpoint/2010/main" val="279503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smtClean="0"/>
              <a:t>Klikk for å redigere tittelstil</a:t>
            </a:r>
            <a:endParaRPr lang="en-US" dirty="0"/>
          </a:p>
        </p:txBody>
      </p:sp>
      <p:sp>
        <p:nvSpPr>
          <p:cNvPr id="3" name="Date Placeholder 2"/>
          <p:cNvSpPr>
            <a:spLocks noGrp="1"/>
          </p:cNvSpPr>
          <p:nvPr>
            <p:ph type="dt" sz="half" idx="10"/>
          </p:nvPr>
        </p:nvSpPr>
        <p:spPr/>
        <p:txBody>
          <a:bodyPr/>
          <a:lstStyle/>
          <a:p>
            <a:fld id="{E2AAE02A-D3B6-4FF5-BAF4-CE19816F51EC}" type="datetimeFigureOut">
              <a:rPr lang="nb-NO" smtClean="0"/>
              <a:t>07.06.2019</a:t>
            </a:fld>
            <a:endParaRPr lang="nb-NO"/>
          </a:p>
        </p:txBody>
      </p:sp>
      <p:sp>
        <p:nvSpPr>
          <p:cNvPr id="4" name="Footer Placeholder 3"/>
          <p:cNvSpPr>
            <a:spLocks noGrp="1"/>
          </p:cNvSpPr>
          <p:nvPr>
            <p:ph type="ftr" sz="quarter" idx="11"/>
          </p:nvPr>
        </p:nvSpPr>
        <p:spPr/>
        <p:txBody>
          <a:bodyPr/>
          <a:lstStyle/>
          <a:p>
            <a:endParaRPr lang="nb-NO"/>
          </a:p>
        </p:txBody>
      </p:sp>
      <p:sp>
        <p:nvSpPr>
          <p:cNvPr id="5" name="Slide Number Placeholder 4"/>
          <p:cNvSpPr>
            <a:spLocks noGrp="1"/>
          </p:cNvSpPr>
          <p:nvPr>
            <p:ph type="sldNum" sz="quarter" idx="12"/>
          </p:nvPr>
        </p:nvSpPr>
        <p:spPr/>
        <p:txBody>
          <a:bodyPr/>
          <a:lstStyle/>
          <a:p>
            <a:fld id="{96894BF0-7B91-40F5-AF92-72C824F5632E}" type="slidenum">
              <a:rPr lang="nb-NO" smtClean="0"/>
              <a:t>‹#›</a:t>
            </a:fld>
            <a:endParaRPr lang="nb-NO"/>
          </a:p>
        </p:txBody>
      </p:sp>
    </p:spTree>
    <p:extLst>
      <p:ext uri="{BB962C8B-B14F-4D97-AF65-F5344CB8AC3E}">
        <p14:creationId xmlns:p14="http://schemas.microsoft.com/office/powerpoint/2010/main" val="1267411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AAE02A-D3B6-4FF5-BAF4-CE19816F51EC}" type="datetimeFigureOut">
              <a:rPr lang="nb-NO" smtClean="0"/>
              <a:t>07.06.2019</a:t>
            </a:fld>
            <a:endParaRPr lang="nb-NO"/>
          </a:p>
        </p:txBody>
      </p:sp>
      <p:sp>
        <p:nvSpPr>
          <p:cNvPr id="3" name="Footer Placeholder 2"/>
          <p:cNvSpPr>
            <a:spLocks noGrp="1"/>
          </p:cNvSpPr>
          <p:nvPr>
            <p:ph type="ftr" sz="quarter" idx="11"/>
          </p:nvPr>
        </p:nvSpPr>
        <p:spPr/>
        <p:txBody>
          <a:bodyPr/>
          <a:lstStyle/>
          <a:p>
            <a:endParaRPr lang="nb-NO"/>
          </a:p>
        </p:txBody>
      </p:sp>
      <p:sp>
        <p:nvSpPr>
          <p:cNvPr id="4" name="Slide Number Placeholder 3"/>
          <p:cNvSpPr>
            <a:spLocks noGrp="1"/>
          </p:cNvSpPr>
          <p:nvPr>
            <p:ph type="sldNum" sz="quarter" idx="12"/>
          </p:nvPr>
        </p:nvSpPr>
        <p:spPr/>
        <p:txBody>
          <a:bodyPr/>
          <a:lstStyle/>
          <a:p>
            <a:fld id="{96894BF0-7B91-40F5-AF92-72C824F5632E}" type="slidenum">
              <a:rPr lang="nb-NO" smtClean="0"/>
              <a:t>‹#›</a:t>
            </a:fld>
            <a:endParaRPr lang="nb-NO"/>
          </a:p>
        </p:txBody>
      </p:sp>
    </p:spTree>
    <p:extLst>
      <p:ext uri="{BB962C8B-B14F-4D97-AF65-F5344CB8AC3E}">
        <p14:creationId xmlns:p14="http://schemas.microsoft.com/office/powerpoint/2010/main" val="515803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nb-NO" smtClean="0"/>
              <a:t>Klikk for å redigere tittelstil</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smtClean="0"/>
              <a:t>Klikk for å redigere tekststiler i malen</a:t>
            </a:r>
          </a:p>
        </p:txBody>
      </p:sp>
      <p:sp>
        <p:nvSpPr>
          <p:cNvPr id="5" name="Date Placeholder 4"/>
          <p:cNvSpPr>
            <a:spLocks noGrp="1"/>
          </p:cNvSpPr>
          <p:nvPr>
            <p:ph type="dt" sz="half" idx="10"/>
          </p:nvPr>
        </p:nvSpPr>
        <p:spPr/>
        <p:txBody>
          <a:bodyPr/>
          <a:lstStyle/>
          <a:p>
            <a:fld id="{E2AAE02A-D3B6-4FF5-BAF4-CE19816F51EC}" type="datetimeFigureOut">
              <a:rPr lang="nb-NO" smtClean="0"/>
              <a:t>07.06.2019</a:t>
            </a:fld>
            <a:endParaRPr lang="nb-NO"/>
          </a:p>
        </p:txBody>
      </p:sp>
      <p:sp>
        <p:nvSpPr>
          <p:cNvPr id="6" name="Footer Placeholder 5"/>
          <p:cNvSpPr>
            <a:spLocks noGrp="1"/>
          </p:cNvSpPr>
          <p:nvPr>
            <p:ph type="ftr" sz="quarter" idx="11"/>
          </p:nvPr>
        </p:nvSpPr>
        <p:spPr/>
        <p:txBody>
          <a:bodyPr/>
          <a:lstStyle/>
          <a:p>
            <a:endParaRPr lang="nb-NO"/>
          </a:p>
        </p:txBody>
      </p:sp>
      <p:sp>
        <p:nvSpPr>
          <p:cNvPr id="7" name="Slide Number Placeholder 6"/>
          <p:cNvSpPr>
            <a:spLocks noGrp="1"/>
          </p:cNvSpPr>
          <p:nvPr>
            <p:ph type="sldNum" sz="quarter" idx="12"/>
          </p:nvPr>
        </p:nvSpPr>
        <p:spPr/>
        <p:txBody>
          <a:bodyPr/>
          <a:lstStyle/>
          <a:p>
            <a:fld id="{96894BF0-7B91-40F5-AF92-72C824F5632E}" type="slidenum">
              <a:rPr lang="nb-NO" smtClean="0"/>
              <a:t>‹#›</a:t>
            </a:fld>
            <a:endParaRPr lang="nb-NO"/>
          </a:p>
        </p:txBody>
      </p:sp>
    </p:spTree>
    <p:extLst>
      <p:ext uri="{BB962C8B-B14F-4D97-AF65-F5344CB8AC3E}">
        <p14:creationId xmlns:p14="http://schemas.microsoft.com/office/powerpoint/2010/main" val="971696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nb-NO" smtClean="0"/>
              <a:t>Klikk for å redigere tittelstil</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b-NO" smtClean="0"/>
              <a:t>Klikk ikonet for å legge til et bilde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smtClean="0"/>
              <a:t>Klikk for å redigere tekststiler i malen</a:t>
            </a:r>
          </a:p>
        </p:txBody>
      </p:sp>
      <p:sp>
        <p:nvSpPr>
          <p:cNvPr id="5" name="Date Placeholder 4"/>
          <p:cNvSpPr>
            <a:spLocks noGrp="1"/>
          </p:cNvSpPr>
          <p:nvPr>
            <p:ph type="dt" sz="half" idx="10"/>
          </p:nvPr>
        </p:nvSpPr>
        <p:spPr/>
        <p:txBody>
          <a:bodyPr/>
          <a:lstStyle/>
          <a:p>
            <a:fld id="{E2AAE02A-D3B6-4FF5-BAF4-CE19816F51EC}" type="datetimeFigureOut">
              <a:rPr lang="nb-NO" smtClean="0"/>
              <a:t>07.06.2019</a:t>
            </a:fld>
            <a:endParaRPr lang="nb-NO"/>
          </a:p>
        </p:txBody>
      </p:sp>
      <p:sp>
        <p:nvSpPr>
          <p:cNvPr id="6" name="Footer Placeholder 5"/>
          <p:cNvSpPr>
            <a:spLocks noGrp="1"/>
          </p:cNvSpPr>
          <p:nvPr>
            <p:ph type="ftr" sz="quarter" idx="11"/>
          </p:nvPr>
        </p:nvSpPr>
        <p:spPr/>
        <p:txBody>
          <a:bodyPr/>
          <a:lstStyle/>
          <a:p>
            <a:endParaRPr lang="nb-NO"/>
          </a:p>
        </p:txBody>
      </p:sp>
      <p:sp>
        <p:nvSpPr>
          <p:cNvPr id="7" name="Slide Number Placeholder 6"/>
          <p:cNvSpPr>
            <a:spLocks noGrp="1"/>
          </p:cNvSpPr>
          <p:nvPr>
            <p:ph type="sldNum" sz="quarter" idx="12"/>
          </p:nvPr>
        </p:nvSpPr>
        <p:spPr/>
        <p:txBody>
          <a:bodyPr/>
          <a:lstStyle/>
          <a:p>
            <a:fld id="{96894BF0-7B91-40F5-AF92-72C824F5632E}" type="slidenum">
              <a:rPr lang="nb-NO" smtClean="0"/>
              <a:t>‹#›</a:t>
            </a:fld>
            <a:endParaRPr lang="nb-NO"/>
          </a:p>
        </p:txBody>
      </p:sp>
    </p:spTree>
    <p:extLst>
      <p:ext uri="{BB962C8B-B14F-4D97-AF65-F5344CB8AC3E}">
        <p14:creationId xmlns:p14="http://schemas.microsoft.com/office/powerpoint/2010/main" val="4192634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nb-NO" smtClean="0"/>
              <a:t>Klikk for å redigere tittelstil</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E2AAE02A-D3B6-4FF5-BAF4-CE19816F51EC}" type="datetimeFigureOut">
              <a:rPr lang="nb-NO" smtClean="0"/>
              <a:t>07.06.2019</a:t>
            </a:fld>
            <a:endParaRPr lang="nb-NO"/>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nb-NO"/>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96894BF0-7B91-40F5-AF92-72C824F5632E}" type="slidenum">
              <a:rPr lang="nb-NO" smtClean="0"/>
              <a:t>‹#›</a:t>
            </a:fld>
            <a:endParaRPr lang="nb-NO"/>
          </a:p>
        </p:txBody>
      </p:sp>
    </p:spTree>
    <p:extLst>
      <p:ext uri="{BB962C8B-B14F-4D97-AF65-F5344CB8AC3E}">
        <p14:creationId xmlns:p14="http://schemas.microsoft.com/office/powerpoint/2010/main" val="2415677479"/>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josteinmarkeset/StarshipLander"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localhost:8000/"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ctrTitle"/>
          </p:nvPr>
        </p:nvSpPr>
        <p:spPr/>
        <p:txBody>
          <a:bodyPr/>
          <a:lstStyle/>
          <a:p>
            <a:r>
              <a:rPr lang="nb-NO" dirty="0" err="1" smtClean="0"/>
              <a:t>Starship</a:t>
            </a:r>
            <a:r>
              <a:rPr lang="nb-NO" dirty="0" smtClean="0"/>
              <a:t> lander</a:t>
            </a:r>
            <a:endParaRPr lang="nb-NO" dirty="0"/>
          </a:p>
        </p:txBody>
      </p:sp>
      <p:sp>
        <p:nvSpPr>
          <p:cNvPr id="3" name="Undertittel 2"/>
          <p:cNvSpPr>
            <a:spLocks noGrp="1"/>
          </p:cNvSpPr>
          <p:nvPr>
            <p:ph type="subTitle" idx="1"/>
          </p:nvPr>
        </p:nvSpPr>
        <p:spPr/>
        <p:txBody>
          <a:bodyPr/>
          <a:lstStyle/>
          <a:p>
            <a:r>
              <a:rPr lang="nb-NO" dirty="0" smtClean="0"/>
              <a:t>Av Jostein Markeset</a:t>
            </a:r>
            <a:endParaRPr lang="nb-NO" dirty="0"/>
          </a:p>
        </p:txBody>
      </p:sp>
    </p:spTree>
    <p:extLst>
      <p:ext uri="{BB962C8B-B14F-4D97-AF65-F5344CB8AC3E}">
        <p14:creationId xmlns:p14="http://schemas.microsoft.com/office/powerpoint/2010/main" val="3486600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smtClean="0"/>
              <a:t>kravspesifikasjon</a:t>
            </a:r>
            <a:endParaRPr lang="nb-NO" dirty="0"/>
          </a:p>
        </p:txBody>
      </p:sp>
      <p:sp>
        <p:nvSpPr>
          <p:cNvPr id="3" name="Plassholder for innhold 2"/>
          <p:cNvSpPr>
            <a:spLocks noGrp="1"/>
          </p:cNvSpPr>
          <p:nvPr>
            <p:ph idx="1"/>
          </p:nvPr>
        </p:nvSpPr>
        <p:spPr/>
        <p:txBody>
          <a:bodyPr>
            <a:normAutofit fontScale="70000" lnSpcReduction="20000"/>
          </a:bodyPr>
          <a:lstStyle/>
          <a:p>
            <a:pPr marL="0" indent="0">
              <a:buNone/>
            </a:pPr>
            <a:r>
              <a:rPr lang="nb-NO" b="1" dirty="0" smtClean="0"/>
              <a:t>Funksjonelle krav:</a:t>
            </a:r>
          </a:p>
          <a:p>
            <a:pPr>
              <a:buFont typeface="Wingdings" panose="05000000000000000000" pitchFamily="2" charset="2"/>
              <a:buChar char="§"/>
            </a:pPr>
            <a:r>
              <a:rPr lang="nb-NO" dirty="0"/>
              <a:t>S</a:t>
            </a:r>
            <a:r>
              <a:rPr lang="nb-NO" dirty="0" smtClean="0"/>
              <a:t>imulering av fysikk</a:t>
            </a:r>
          </a:p>
          <a:p>
            <a:pPr>
              <a:buFont typeface="Wingdings" panose="05000000000000000000" pitchFamily="2" charset="2"/>
              <a:buChar char="§"/>
            </a:pPr>
            <a:r>
              <a:rPr lang="nb-NO" dirty="0" smtClean="0"/>
              <a:t>Visuell simulasjon</a:t>
            </a:r>
          </a:p>
          <a:p>
            <a:pPr>
              <a:buFont typeface="Wingdings" panose="05000000000000000000" pitchFamily="2" charset="2"/>
              <a:buChar char="§"/>
            </a:pPr>
            <a:r>
              <a:rPr lang="nb-NO" dirty="0" smtClean="0"/>
              <a:t>Vise simuleringsinformasjon til brukeren</a:t>
            </a:r>
          </a:p>
          <a:p>
            <a:pPr>
              <a:buFont typeface="Wingdings" panose="05000000000000000000" pitchFamily="2" charset="2"/>
              <a:buChar char="§"/>
            </a:pPr>
            <a:r>
              <a:rPr lang="nb-NO" dirty="0" smtClean="0"/>
              <a:t>Mulighet for å endre simuleringsvariabler</a:t>
            </a:r>
          </a:p>
          <a:p>
            <a:pPr>
              <a:buFont typeface="Wingdings" panose="05000000000000000000" pitchFamily="2" charset="2"/>
              <a:buChar char="§"/>
            </a:pPr>
            <a:r>
              <a:rPr lang="nb-NO" dirty="0" smtClean="0"/>
              <a:t>Landingssystem</a:t>
            </a:r>
          </a:p>
          <a:p>
            <a:pPr marL="0" indent="0">
              <a:buNone/>
            </a:pPr>
            <a:endParaRPr lang="nb-NO" dirty="0" smtClean="0"/>
          </a:p>
          <a:p>
            <a:pPr marL="0" indent="0">
              <a:buNone/>
            </a:pPr>
            <a:r>
              <a:rPr lang="nb-NO" b="1" dirty="0" smtClean="0"/>
              <a:t>Ikke-funksjonelle krav:</a:t>
            </a:r>
          </a:p>
          <a:p>
            <a:r>
              <a:rPr lang="nb-NO" dirty="0" smtClean="0"/>
              <a:t>Hurtig</a:t>
            </a:r>
          </a:p>
          <a:p>
            <a:r>
              <a:rPr lang="nb-NO" dirty="0" smtClean="0"/>
              <a:t>Realtime</a:t>
            </a:r>
          </a:p>
          <a:p>
            <a:r>
              <a:rPr lang="nb-NO" dirty="0" smtClean="0"/>
              <a:t>Stabilt</a:t>
            </a:r>
          </a:p>
          <a:p>
            <a:r>
              <a:rPr lang="nb-NO" dirty="0" smtClean="0"/>
              <a:t>Fullføre på to dager</a:t>
            </a:r>
          </a:p>
        </p:txBody>
      </p:sp>
      <p:pic>
        <p:nvPicPr>
          <p:cNvPr id="4" name="Bild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20884" y="1314695"/>
            <a:ext cx="6002486" cy="2833961"/>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3099558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smtClean="0"/>
              <a:t>Brukerveiledning og tekniskdokumentasjon</a:t>
            </a:r>
            <a:endParaRPr lang="nb-NO" dirty="0"/>
          </a:p>
        </p:txBody>
      </p:sp>
      <p:sp>
        <p:nvSpPr>
          <p:cNvPr id="3" name="Plassholder for innhold 2"/>
          <p:cNvSpPr>
            <a:spLocks noGrp="1"/>
          </p:cNvSpPr>
          <p:nvPr>
            <p:ph idx="1"/>
          </p:nvPr>
        </p:nvSpPr>
        <p:spPr/>
        <p:txBody>
          <a:bodyPr/>
          <a:lstStyle/>
          <a:p>
            <a:pPr>
              <a:buFont typeface="Wingdings" panose="05000000000000000000" pitchFamily="2" charset="2"/>
              <a:buChar char="v"/>
            </a:pPr>
            <a:r>
              <a:rPr lang="nb-NO" dirty="0" smtClean="0"/>
              <a:t>Github: </a:t>
            </a:r>
            <a:r>
              <a:rPr lang="nb-NO" dirty="0">
                <a:hlinkClick r:id="rId2"/>
              </a:rPr>
              <a:t>https://github.com/josteinmarkeset/StarshipLander</a:t>
            </a:r>
            <a:endParaRPr lang="nb-NO" dirty="0"/>
          </a:p>
        </p:txBody>
      </p:sp>
    </p:spTree>
    <p:extLst>
      <p:ext uri="{BB962C8B-B14F-4D97-AF65-F5344CB8AC3E}">
        <p14:creationId xmlns:p14="http://schemas.microsoft.com/office/powerpoint/2010/main" val="563833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684212" y="4487332"/>
            <a:ext cx="5363386" cy="1507067"/>
          </a:xfrm>
        </p:spPr>
        <p:txBody>
          <a:bodyPr/>
          <a:lstStyle/>
          <a:p>
            <a:r>
              <a:rPr lang="nb-NO" dirty="0" smtClean="0"/>
              <a:t>Planlegging og utvikling</a:t>
            </a:r>
            <a:endParaRPr lang="nb-NO" dirty="0"/>
          </a:p>
        </p:txBody>
      </p:sp>
      <p:sp>
        <p:nvSpPr>
          <p:cNvPr id="3" name="Plassholder for innhold 2"/>
          <p:cNvSpPr>
            <a:spLocks noGrp="1"/>
          </p:cNvSpPr>
          <p:nvPr>
            <p:ph idx="1"/>
          </p:nvPr>
        </p:nvSpPr>
        <p:spPr/>
        <p:txBody>
          <a:bodyPr/>
          <a:lstStyle/>
          <a:p>
            <a:pPr>
              <a:buFont typeface="Wingdings" panose="05000000000000000000" pitchFamily="2" charset="2"/>
              <a:buChar char="§"/>
            </a:pPr>
            <a:r>
              <a:rPr lang="nb-NO" dirty="0" smtClean="0"/>
              <a:t>Arbeidsmetode: Smidig iterativ med hint av Lean startup</a:t>
            </a:r>
          </a:p>
        </p:txBody>
      </p:sp>
      <p:pic>
        <p:nvPicPr>
          <p:cNvPr id="1026" name="Picture 2" descr="Image result for draft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0094" y="3385244"/>
            <a:ext cx="4139165" cy="248350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3259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smtClean="0"/>
              <a:t>funksjonalitet</a:t>
            </a:r>
            <a:endParaRPr lang="nb-NO" dirty="0"/>
          </a:p>
        </p:txBody>
      </p:sp>
      <p:sp>
        <p:nvSpPr>
          <p:cNvPr id="3" name="Plassholder for innhold 2"/>
          <p:cNvSpPr>
            <a:spLocks noGrp="1"/>
          </p:cNvSpPr>
          <p:nvPr>
            <p:ph idx="1"/>
          </p:nvPr>
        </p:nvSpPr>
        <p:spPr/>
        <p:txBody>
          <a:bodyPr/>
          <a:lstStyle/>
          <a:p>
            <a:pPr marL="0" indent="0">
              <a:buNone/>
            </a:pPr>
            <a:r>
              <a:rPr lang="nb-NO" dirty="0"/>
              <a:t>Applikasjonen </a:t>
            </a:r>
            <a:r>
              <a:rPr lang="nb-NO" dirty="0" smtClean="0"/>
              <a:t>skal være en visuell </a:t>
            </a:r>
            <a:r>
              <a:rPr lang="nb-NO" dirty="0"/>
              <a:t>interaktiv simulering av en rakett. Målet med spillet er å lande raketten på riktig måte, slik at man ikke krasjer. For å styre raketten, kan brukeren svinge </a:t>
            </a:r>
            <a:r>
              <a:rPr lang="nb-NO" dirty="0" smtClean="0"/>
              <a:t>med "A" </a:t>
            </a:r>
            <a:r>
              <a:rPr lang="nb-NO" dirty="0"/>
              <a:t>og </a:t>
            </a:r>
            <a:r>
              <a:rPr lang="nb-NO" dirty="0"/>
              <a:t>"</a:t>
            </a:r>
            <a:r>
              <a:rPr lang="nb-NO" dirty="0" smtClean="0"/>
              <a:t>D" </a:t>
            </a:r>
            <a:r>
              <a:rPr lang="nb-NO" dirty="0"/>
              <a:t>tastene. For å fyre rakettmotoren trykker man på </a:t>
            </a:r>
            <a:r>
              <a:rPr lang="nb-NO" dirty="0" smtClean="0"/>
              <a:t>"SPACE". I </a:t>
            </a:r>
            <a:r>
              <a:rPr lang="nb-NO" dirty="0"/>
              <a:t>tillegg </a:t>
            </a:r>
            <a:r>
              <a:rPr lang="nb-NO" dirty="0" smtClean="0"/>
              <a:t>skal brukeren kunne overstyre </a:t>
            </a:r>
            <a:r>
              <a:rPr lang="nb-NO" dirty="0"/>
              <a:t>satte miljøvariabler med glidere øverst til venstre på skjermen. Disse lar brukeren manipulere masse, motorkraft og gravitasjon. Simuleringen lar brukeren fly så høyt de vil. Dersom brukeren flyr utenfor skjermen på høyre eller venstre, </a:t>
            </a:r>
            <a:r>
              <a:rPr lang="nb-NO" dirty="0" smtClean="0"/>
              <a:t>skal simuleringen bli nullstilt</a:t>
            </a:r>
            <a:r>
              <a:rPr lang="nb-NO" dirty="0"/>
              <a:t>.</a:t>
            </a:r>
          </a:p>
          <a:p>
            <a:pPr marL="0" indent="0">
              <a:buNone/>
            </a:pPr>
            <a:endParaRPr lang="nb-NO" dirty="0"/>
          </a:p>
        </p:txBody>
      </p:sp>
    </p:spTree>
    <p:extLst>
      <p:ext uri="{BB962C8B-B14F-4D97-AF65-F5344CB8AC3E}">
        <p14:creationId xmlns:p14="http://schemas.microsoft.com/office/powerpoint/2010/main" val="2059265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smtClean="0"/>
              <a:t>Brukergrensesnitt</a:t>
            </a:r>
            <a:endParaRPr lang="nb-NO" dirty="0"/>
          </a:p>
        </p:txBody>
      </p:sp>
      <p:pic>
        <p:nvPicPr>
          <p:cNvPr id="4" name="Bilde 3"/>
          <p:cNvPicPr/>
          <p:nvPr/>
        </p:nvPicPr>
        <p:blipFill>
          <a:blip r:embed="rId2"/>
          <a:stretch>
            <a:fillRect/>
          </a:stretch>
        </p:blipFill>
        <p:spPr>
          <a:xfrm>
            <a:off x="684212" y="1295964"/>
            <a:ext cx="1143000" cy="1054100"/>
          </a:xfrm>
          <a:prstGeom prst="rect">
            <a:avLst/>
          </a:prstGeom>
        </p:spPr>
      </p:pic>
      <p:pic>
        <p:nvPicPr>
          <p:cNvPr id="5" name="Bilde 4"/>
          <p:cNvPicPr/>
          <p:nvPr/>
        </p:nvPicPr>
        <p:blipFill>
          <a:blip r:embed="rId3"/>
          <a:stretch>
            <a:fillRect/>
          </a:stretch>
        </p:blipFill>
        <p:spPr>
          <a:xfrm>
            <a:off x="2622291" y="1508689"/>
            <a:ext cx="1225550" cy="628650"/>
          </a:xfrm>
          <a:prstGeom prst="rect">
            <a:avLst/>
          </a:prstGeom>
        </p:spPr>
      </p:pic>
      <p:pic>
        <p:nvPicPr>
          <p:cNvPr id="6" name="Bilde 5"/>
          <p:cNvPicPr/>
          <p:nvPr/>
        </p:nvPicPr>
        <p:blipFill>
          <a:blip r:embed="rId4"/>
          <a:stretch>
            <a:fillRect/>
          </a:stretch>
        </p:blipFill>
        <p:spPr>
          <a:xfrm>
            <a:off x="684212" y="2997200"/>
            <a:ext cx="2876550" cy="863600"/>
          </a:xfrm>
          <a:prstGeom prst="rect">
            <a:avLst/>
          </a:prstGeom>
        </p:spPr>
      </p:pic>
      <p:pic>
        <p:nvPicPr>
          <p:cNvPr id="7" name="Bilde 6"/>
          <p:cNvPicPr/>
          <p:nvPr/>
        </p:nvPicPr>
        <p:blipFill>
          <a:blip r:embed="rId5"/>
          <a:stretch>
            <a:fillRect/>
          </a:stretch>
        </p:blipFill>
        <p:spPr>
          <a:xfrm>
            <a:off x="3932625" y="2974975"/>
            <a:ext cx="2851150" cy="908050"/>
          </a:xfrm>
          <a:prstGeom prst="rect">
            <a:avLst/>
          </a:prstGeom>
        </p:spPr>
      </p:pic>
    </p:spTree>
    <p:extLst>
      <p:ext uri="{BB962C8B-B14F-4D97-AF65-F5344CB8AC3E}">
        <p14:creationId xmlns:p14="http://schemas.microsoft.com/office/powerpoint/2010/main" val="515932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smtClean="0"/>
              <a:t>Kode</a:t>
            </a:r>
            <a:endParaRPr lang="nb-NO" dirty="0"/>
          </a:p>
        </p:txBody>
      </p:sp>
      <p:pic>
        <p:nvPicPr>
          <p:cNvPr id="4" name="Bilde 3"/>
          <p:cNvPicPr/>
          <p:nvPr/>
        </p:nvPicPr>
        <p:blipFill>
          <a:blip r:embed="rId2"/>
          <a:stretch>
            <a:fillRect/>
          </a:stretch>
        </p:blipFill>
        <p:spPr>
          <a:xfrm>
            <a:off x="684212" y="535238"/>
            <a:ext cx="5093178" cy="398098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5" name="Bilde 4"/>
          <p:cNvPicPr/>
          <p:nvPr/>
        </p:nvPicPr>
        <p:blipFill>
          <a:blip r:embed="rId3"/>
          <a:stretch>
            <a:fillRect/>
          </a:stretch>
        </p:blipFill>
        <p:spPr>
          <a:xfrm>
            <a:off x="6875385" y="1078207"/>
            <a:ext cx="3419274" cy="289504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844673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smtClean="0"/>
              <a:t>Demo time</a:t>
            </a:r>
            <a:endParaRPr lang="nb-NO" dirty="0"/>
          </a:p>
        </p:txBody>
      </p:sp>
      <p:sp>
        <p:nvSpPr>
          <p:cNvPr id="3" name="Plassholder for innhold 2"/>
          <p:cNvSpPr>
            <a:spLocks noGrp="1"/>
          </p:cNvSpPr>
          <p:nvPr>
            <p:ph idx="1"/>
          </p:nvPr>
        </p:nvSpPr>
        <p:spPr/>
        <p:txBody>
          <a:bodyPr/>
          <a:lstStyle/>
          <a:p>
            <a:pPr>
              <a:buFont typeface="Wingdings" panose="05000000000000000000" pitchFamily="2" charset="2"/>
              <a:buChar char="v"/>
            </a:pPr>
            <a:r>
              <a:rPr lang="nb-NO" dirty="0">
                <a:hlinkClick r:id="rId2"/>
              </a:rPr>
              <a:t>http://localhost:8000/</a:t>
            </a:r>
            <a:endParaRPr lang="nb-NO" dirty="0"/>
          </a:p>
        </p:txBody>
      </p:sp>
    </p:spTree>
    <p:extLst>
      <p:ext uri="{BB962C8B-B14F-4D97-AF65-F5344CB8AC3E}">
        <p14:creationId xmlns:p14="http://schemas.microsoft.com/office/powerpoint/2010/main" val="90392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smtClean="0"/>
              <a:t>testing</a:t>
            </a:r>
            <a:endParaRPr lang="nb-NO" dirty="0"/>
          </a:p>
        </p:txBody>
      </p:sp>
      <p:sp>
        <p:nvSpPr>
          <p:cNvPr id="3" name="Plassholder for innhold 2"/>
          <p:cNvSpPr>
            <a:spLocks noGrp="1"/>
          </p:cNvSpPr>
          <p:nvPr>
            <p:ph idx="1"/>
          </p:nvPr>
        </p:nvSpPr>
        <p:spPr/>
        <p:txBody>
          <a:bodyPr/>
          <a:lstStyle/>
          <a:p>
            <a:r>
              <a:rPr lang="nb-NO" dirty="0" smtClean="0"/>
              <a:t>Lav sårbarhet for dårlig brukerinput</a:t>
            </a:r>
          </a:p>
          <a:p>
            <a:r>
              <a:rPr lang="nb-NO" dirty="0" smtClean="0"/>
              <a:t>Testing under utvikling (glidere, vindustørrelse og ut av banen)</a:t>
            </a:r>
          </a:p>
          <a:p>
            <a:r>
              <a:rPr lang="nb-NO" dirty="0" smtClean="0"/>
              <a:t>Finnes det flere bugs? </a:t>
            </a:r>
          </a:p>
          <a:p>
            <a:endParaRPr lang="nb-NO" dirty="0"/>
          </a:p>
        </p:txBody>
      </p:sp>
      <p:pic>
        <p:nvPicPr>
          <p:cNvPr id="4" name="Bilde 3"/>
          <p:cNvPicPr>
            <a:picLocks noChangeAspect="1"/>
          </p:cNvPicPr>
          <p:nvPr/>
        </p:nvPicPr>
        <p:blipFill>
          <a:blip r:embed="rId2"/>
          <a:stretch>
            <a:fillRect/>
          </a:stretch>
        </p:blipFill>
        <p:spPr>
          <a:xfrm>
            <a:off x="3916615" y="3165160"/>
            <a:ext cx="2608810" cy="234079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783586037"/>
      </p:ext>
    </p:extLst>
  </p:cSld>
  <p:clrMapOvr>
    <a:masterClrMapping/>
  </p:clrMapOvr>
</p:sld>
</file>

<file path=ppt/theme/theme1.xml><?xml version="1.0" encoding="utf-8"?>
<a:theme xmlns:a="http://schemas.openxmlformats.org/drawingml/2006/main" name="Sektor">
  <a:themeElements>
    <a:clrScheme name="Sektor">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ektor">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ktor">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88</TotalTime>
  <Words>192</Words>
  <Application>Microsoft Office PowerPoint</Application>
  <PresentationFormat>Widescreen</PresentationFormat>
  <Paragraphs>29</Paragraphs>
  <Slides>9</Slides>
  <Notes>0</Notes>
  <HiddenSlides>0</HiddenSlides>
  <MMClips>0</MMClips>
  <ScaleCrop>false</ScaleCrop>
  <HeadingPairs>
    <vt:vector size="6" baseType="variant">
      <vt:variant>
        <vt:lpstr>Brukte skrifter</vt:lpstr>
      </vt:variant>
      <vt:variant>
        <vt:i4>4</vt:i4>
      </vt:variant>
      <vt:variant>
        <vt:lpstr>Tema</vt:lpstr>
      </vt:variant>
      <vt:variant>
        <vt:i4>1</vt:i4>
      </vt:variant>
      <vt:variant>
        <vt:lpstr>Lysbildetitler</vt:lpstr>
      </vt:variant>
      <vt:variant>
        <vt:i4>9</vt:i4>
      </vt:variant>
    </vt:vector>
  </HeadingPairs>
  <TitlesOfParts>
    <vt:vector size="14" baseType="lpstr">
      <vt:lpstr>Arial</vt:lpstr>
      <vt:lpstr>Century Gothic</vt:lpstr>
      <vt:lpstr>Wingdings</vt:lpstr>
      <vt:lpstr>Wingdings 3</vt:lpstr>
      <vt:lpstr>Sektor</vt:lpstr>
      <vt:lpstr>Starship lander</vt:lpstr>
      <vt:lpstr>kravspesifikasjon</vt:lpstr>
      <vt:lpstr>Brukerveiledning og tekniskdokumentasjon</vt:lpstr>
      <vt:lpstr>Planlegging og utvikling</vt:lpstr>
      <vt:lpstr>funksjonalitet</vt:lpstr>
      <vt:lpstr>Brukergrensesnitt</vt:lpstr>
      <vt:lpstr>Kode</vt:lpstr>
      <vt:lpstr>Demo time</vt:lpstr>
      <vt:lpstr>testing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Starship lander</dc:title>
  <dc:creator>Jostein</dc:creator>
  <cp:lastModifiedBy>Jostein</cp:lastModifiedBy>
  <cp:revision>6</cp:revision>
  <dcterms:created xsi:type="dcterms:W3CDTF">2019-06-06T22:27:39Z</dcterms:created>
  <dcterms:modified xsi:type="dcterms:W3CDTF">2019-06-06T23:55:54Z</dcterms:modified>
</cp:coreProperties>
</file>