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E151-383A-4534-8B71-F7004AD5E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E3B26-FF20-4E3C-8E6A-3526C7CBB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C8E2-D872-4F7C-A21E-1D442A17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02DF-4D53-4B89-8470-E54EC188D17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7E1D0-81B4-459D-A2A3-9EBFF5EB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4BE7-DE35-4DD3-B2F1-47043E9E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AD9D-E776-427D-925A-769EF58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9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C9F0-5453-4F9D-ABA6-B41787CE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ED24F-DDBD-4206-98A9-D681DD4EB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2580-C6EB-4206-BA2E-E62ED833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02DF-4D53-4B89-8470-E54EC188D17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20BE-570E-49B6-AC4E-15F00662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6C68-E4A6-4809-A532-0FE43218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AD9D-E776-427D-925A-769EF58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3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9FBAF-B782-4C69-BBA6-CCA75E14C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FE979-420B-45AA-B950-8BF029AE7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6A7A-4C3B-4FE9-91AC-F2FB0E20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02DF-4D53-4B89-8470-E54EC188D17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C394-4096-4B35-9F8E-9C6B7E29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A6CE-8A86-4430-915D-B560BE40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AD9D-E776-427D-925A-769EF58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554B-8229-4370-9277-33EE2DBE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D27A-74B7-4199-BF8A-F9D86D12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B748C-B8F7-41A7-A63F-5C228717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02DF-4D53-4B89-8470-E54EC188D17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3468A-0933-430E-BDE7-F6984F64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A276-2100-4DD7-B532-0735E99B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AD9D-E776-427D-925A-769EF58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4163-9242-4B20-97C1-E814DCC0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52A4-C7E6-4585-B76D-941B926C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EC03-97F5-42C6-BEDF-26FA5AFB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02DF-4D53-4B89-8470-E54EC188D17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EA38-A9D0-4B8B-8021-3891631B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D480B-E2E3-4A25-95CF-6E9ECAC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AD9D-E776-427D-925A-769EF58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7311-280D-4D90-A749-6BB20275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30AF-4951-47B1-BA23-664EB70DD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BC9A7-9479-4FB0-AE9C-FB445A322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4D8C7-37A3-4D15-AE85-05790439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02DF-4D53-4B89-8470-E54EC188D17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39633-8ACB-4633-83B4-1AA5B86E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D46F8-4502-48A9-87E2-85E1FF07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AD9D-E776-427D-925A-769EF58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8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E677-3909-4D9D-ACD8-DD989059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06FB4-C0F3-4292-9B4F-C1282E50A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99669-1165-4587-A024-0185F16D4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EA759-6962-4B57-B7C4-F678646C9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77387-05E1-4B22-88C7-6F71A1DA2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7FED7-0763-478D-95A5-32D16394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02DF-4D53-4B89-8470-E54EC188D17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BD284-6D39-4B5A-B14A-59AEB030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836FD-E1F7-45E2-8F28-574EC57F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AD9D-E776-427D-925A-769EF58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9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13F3-B117-4A36-9AF7-FD59D34E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8B5C6-2A24-416E-ADAE-E792570F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02DF-4D53-4B89-8470-E54EC188D17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7A464-AA1E-4A84-9211-A29A34C8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E7B1A-4087-4EC8-9AE6-1F6BFBEB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AD9D-E776-427D-925A-769EF58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8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43B42-64CA-4B5E-9C84-8A689D75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02DF-4D53-4B89-8470-E54EC188D17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1AF49-88F2-4C0E-9F4E-FFDC1869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D38F1-AC12-4159-9FF6-E153A946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AD9D-E776-427D-925A-769EF58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F63C-066D-4EF4-87C1-49FFB359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8B1B-505E-41C5-BA9A-9BA8F719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5E923-DAFC-4A1A-A203-B3FCBF3DC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A6E9E-CBB0-4FC0-98E8-66322421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02DF-4D53-4B89-8470-E54EC188D17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27CB2-1F2F-4A7E-B644-0016FB58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182B6-EF44-4B62-B9DE-37729BC0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AD9D-E776-427D-925A-769EF58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DC07-4B3D-4A58-93CA-53169D91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6A830-BB03-46FB-8824-EA5CAB180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FC71F-4D09-4924-A09E-3411D0F48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C0091-CF9F-4E59-94F3-24F9635D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02DF-4D53-4B89-8470-E54EC188D17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56AF3-0DC0-4829-81F7-02ABB150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C3CA7-A08D-4401-A355-44ED8628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AD9D-E776-427D-925A-769EF58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AAC53-A515-4487-BA0A-03B7EB2D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12854-D73E-4A02-BCBD-0381AFB35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65C3-E898-47D3-B2BC-78080320B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02DF-4D53-4B89-8470-E54EC188D175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7365-71F7-408B-8DF6-F5C37CBBE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A39B-BE28-472F-BC89-2916849E9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AD9D-E776-427D-925A-769EF58E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9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 Paper Tips and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Term Paper is </a:t>
            </a:r>
            <a:r>
              <a:rPr lang="en-US" b="1" dirty="0">
                <a:solidFill>
                  <a:srgbClr val="C00000"/>
                </a:solidFill>
              </a:rPr>
              <a:t>one of Mini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 use your term paper template and its rubric (</a:t>
            </a:r>
            <a:r>
              <a:rPr lang="en-US" dirty="0">
                <a:solidFill>
                  <a:srgbClr val="C00000"/>
                </a:solidFill>
              </a:rPr>
              <a:t>termPresentationPaperRubricForm.doc</a:t>
            </a:r>
            <a:r>
              <a:rPr lang="en-US" dirty="0"/>
              <a:t>) that I uploaded to </a:t>
            </a:r>
            <a:r>
              <a:rPr lang="en-US" b="1" dirty="0" err="1">
                <a:solidFill>
                  <a:srgbClr val="C00000"/>
                </a:solidFill>
              </a:rPr>
              <a:t>groupProject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at box.com.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Term paper should be 3 - 4 pages. </a:t>
            </a:r>
          </a:p>
          <a:p>
            <a:pPr lvl="1"/>
            <a:r>
              <a:rPr lang="en-US" dirty="0"/>
              <a:t>If less than or more than it, you will not get the good grade. 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Term paper is normally structured as follows. And, I suggest you to follow its structure:</a:t>
            </a:r>
          </a:p>
          <a:p>
            <a:pPr lvl="1"/>
            <a:r>
              <a:rPr lang="en-US" b="1" dirty="0"/>
              <a:t>Abstract: </a:t>
            </a:r>
            <a:r>
              <a:rPr lang="en-US" dirty="0"/>
              <a:t>one or two paragraphs summary of your work</a:t>
            </a:r>
          </a:p>
          <a:p>
            <a:pPr lvl="1"/>
            <a:r>
              <a:rPr lang="en-US" b="1" dirty="0"/>
              <a:t>Related Work: </a:t>
            </a:r>
            <a:r>
              <a:rPr lang="en-US" dirty="0"/>
              <a:t>present the existing works and how it is different from your work</a:t>
            </a:r>
          </a:p>
          <a:p>
            <a:pPr lvl="1"/>
            <a:r>
              <a:rPr lang="en-US" b="1" dirty="0"/>
              <a:t>Introduction: </a:t>
            </a:r>
            <a:r>
              <a:rPr lang="en-US" dirty="0"/>
              <a:t>why you choose this topic and why your work/topic should be important. And what is the background of your work</a:t>
            </a:r>
          </a:p>
          <a:p>
            <a:pPr lvl="1"/>
            <a:r>
              <a:rPr lang="en-US" b="1" dirty="0"/>
              <a:t>Background/existing work: </a:t>
            </a:r>
            <a:r>
              <a:rPr lang="en-US" dirty="0"/>
              <a:t>Detailed background and existing work that your work is based on</a:t>
            </a:r>
          </a:p>
          <a:p>
            <a:pPr lvl="1"/>
            <a:r>
              <a:rPr lang="en-US" b="1" dirty="0"/>
              <a:t>Your work:</a:t>
            </a:r>
            <a:r>
              <a:rPr lang="en-US" dirty="0"/>
              <a:t> Illustrate your work; Data set source (URL) and your code at </a:t>
            </a:r>
            <a:r>
              <a:rPr lang="en-US" b="1" dirty="0" err="1">
                <a:solidFill>
                  <a:srgbClr val="C00000"/>
                </a:solidFill>
              </a:rPr>
              <a:t>github</a:t>
            </a:r>
            <a:r>
              <a:rPr lang="en-US" dirty="0"/>
              <a:t> must be presented - you need to upload your code and the tutorial how people can build to </a:t>
            </a:r>
            <a:r>
              <a:rPr lang="en-US" dirty="0">
                <a:solidFill>
                  <a:srgbClr val="C00000"/>
                </a:solidFill>
              </a:rPr>
              <a:t>http://github.com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Conclusion: </a:t>
            </a:r>
            <a:r>
              <a:rPr lang="en-US" dirty="0"/>
              <a:t>summarize what you have did, why your work is interesting or important, what you have built and what you learned from the work</a:t>
            </a:r>
          </a:p>
          <a:p>
            <a:pPr lvl="1"/>
            <a:r>
              <a:rPr lang="en-US" b="1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Term Paper Tips and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Paper Tips and Structure</dc:title>
  <dc:creator>Woo, Jongwook</dc:creator>
  <cp:lastModifiedBy>Woo, Jongwook</cp:lastModifiedBy>
  <cp:revision>1</cp:revision>
  <dcterms:created xsi:type="dcterms:W3CDTF">2017-08-10T00:53:51Z</dcterms:created>
  <dcterms:modified xsi:type="dcterms:W3CDTF">2017-08-10T00:54:47Z</dcterms:modified>
</cp:coreProperties>
</file>