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068F8-A0ED-466F-93E8-FAAD44FCA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935C0F-16E3-44B1-B9CD-E3BEA1243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974D9D-1A82-44B6-97D2-3BD52436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F2B2-AAD1-4010-8365-1C483B0107FB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AAE957-BFFB-414D-9E7E-A3270FF4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C12F75-8116-4E6A-B8B5-9D8A1A04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556A-1C5E-4493-BE18-AA160FCC7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58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09F48-D8BC-4A57-AD8C-1796D0C3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0CA0A7-BEE6-4B45-818F-9CE1053A4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D091A4-1259-46A0-B918-7B249B68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F2B2-AAD1-4010-8365-1C483B0107FB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DA3B21-7493-4EC0-A339-40257800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57C139-72DF-4DDD-8321-5B8E96F4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556A-1C5E-4493-BE18-AA160FCC7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01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7D7C41-B15B-44DF-B33D-6139C6ADA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F5A039-FDBA-47AE-BADA-085BFD6B4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F243E2-FC3D-43B7-97F4-66FCCCDF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F2B2-AAD1-4010-8365-1C483B0107FB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304020-B3CC-4963-8D69-3B52909E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491A0F-A618-4A42-B7F3-C75EA7D3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556A-1C5E-4493-BE18-AA160FCC7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02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E5CB3-7146-4010-BC77-232F3547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18B9D0-8998-45D7-97EE-39D52A761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B5AB7B-C20E-4D0F-9645-259D51ED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F2B2-AAD1-4010-8365-1C483B0107FB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A3D0BB-576F-483C-BE28-E5982D97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6CA275-9CC9-4EC5-99F9-BAF5F2A8E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556A-1C5E-4493-BE18-AA160FCC7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29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1732B-901F-4B8D-85F0-3B0327B83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91A945-38B7-4BAE-B929-844C5DCD5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6F800A-1FE7-4E25-A3ED-0CB4F5B0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F2B2-AAD1-4010-8365-1C483B0107FB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89FBD5-40B1-4E8C-9EC4-8808938F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443636-0627-4A81-82C3-6FFD7CFE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556A-1C5E-4493-BE18-AA160FCC7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06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F080A-0B12-4122-817D-5BC8D5EBF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6FEA9F-63F2-4FA3-A331-6BC36533B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51FA5C-8285-4D77-87D3-7174B609D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753DF2-2DB1-4263-ADE7-9B033640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F2B2-AAD1-4010-8365-1C483B0107FB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249E96-A5E8-478D-A01F-40B4BA5F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A64E6E-6164-4990-843F-48E996FE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556A-1C5E-4493-BE18-AA160FCC7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8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7EAAF-61ED-461E-827F-788F878A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A2F0F9-B227-4914-92DF-6C67E0D9F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70402F-805A-4ECC-99AE-35BDF1CA4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78014D-6807-4A8F-B2C0-8E424DF4C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B4DCD9-3700-4A79-9B28-E55E850C3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4ABA94-A210-4350-9E6A-C774197F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F2B2-AAD1-4010-8365-1C483B0107FB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F5CDEB-9185-44E5-A6D8-D55B9276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F3DF316-1D88-4EFF-BD44-EE8A4AA7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556A-1C5E-4493-BE18-AA160FCC7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52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E942E-3EE2-433F-9D45-D44CE493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5829A8-27D4-41DE-AAC8-8E477B13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F2B2-AAD1-4010-8365-1C483B0107FB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7961E7-0EE8-4E55-ACBA-6AD02ACB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3C82CC-7FB8-440E-80B5-3F2A1462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556A-1C5E-4493-BE18-AA160FCC7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96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617AE4-CFD3-41FD-A02E-2D252FB8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F2B2-AAD1-4010-8365-1C483B0107FB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80A2971-399F-431D-A2AD-583D2812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8AE6BA-6B3B-466A-B601-31963717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556A-1C5E-4493-BE18-AA160FCC7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06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AAE06-5E31-4331-AE09-7A79BB77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0AC774-55E3-48D1-A0BF-37C475C53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6831DA-A43B-4CB3-993C-928B09FD9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77A124-45E0-44B0-B692-23CF6FC3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F2B2-AAD1-4010-8365-1C483B0107FB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59D95B-5B56-4E13-B392-AC2166B4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0E5586-D87C-4062-A9DF-11891C90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556A-1C5E-4493-BE18-AA160FCC7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09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9BBC6-E91A-480A-AB6C-A2422E11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BB87A3-FA0C-4487-BD96-200BD5F5D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9D8B7E-617B-493A-A5C5-A137DEAD5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ABB2B0-806C-4AE6-95E5-1A2FF061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F2B2-AAD1-4010-8365-1C483B0107FB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F8859A-425C-4355-A83C-31DFDCD04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359A3B-2A88-400B-BF0A-286588AC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556A-1C5E-4493-BE18-AA160FCC7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26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D5460F6-D6C0-4BC8-BECD-CEBCB2982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3FD774-A6F2-4336-91E1-40E56A2C4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64DFD3-B6F3-4E91-939F-93758E599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EF2B2-AAD1-4010-8365-1C483B0107FB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A7C655-0075-44BC-A779-5181D31D2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958044-4C91-41DC-8ECD-B3C38EE69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4556A-1C5E-4493-BE18-AA160FCC7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69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8EDB4CC2-6A8B-49DE-A8C1-5A5FAD092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578" y="2737119"/>
            <a:ext cx="6550844" cy="138376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668A4AD-3D57-430E-B463-E1DD9801DDA2}"/>
              </a:ext>
            </a:extLst>
          </p:cNvPr>
          <p:cNvSpPr txBox="1"/>
          <p:nvPr/>
        </p:nvSpPr>
        <p:spPr>
          <a:xfrm>
            <a:off x="5161722" y="4006552"/>
            <a:ext cx="2034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ea typeface="Roboto" pitchFamily="2" charset="0"/>
                <a:cs typeface="Poppins" panose="00000500000000000000" pitchFamily="2" charset="0"/>
              </a:rPr>
              <a:t>User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ea typeface="Roboto" pitchFamily="2" charset="0"/>
                <a:cs typeface="Poppins" panose="00000500000000000000" pitchFamily="2" charset="0"/>
              </a:rPr>
              <a:t> </a:t>
            </a:r>
            <a:r>
              <a:rPr lang="pt-BR" sz="24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ea typeface="Roboto" pitchFamily="2" charset="0"/>
                <a:cs typeface="Poppins" panose="00000500000000000000" pitchFamily="2" charset="0"/>
              </a:rPr>
              <a:t>Story</a:t>
            </a:r>
            <a:endParaRPr lang="pt-BR" sz="2400" dirty="0">
              <a:solidFill>
                <a:schemeClr val="bg1">
                  <a:lumMod val="95000"/>
                </a:schemeClr>
              </a:solidFill>
              <a:latin typeface="Poppins" panose="00000500000000000000" pitchFamily="2" charset="0"/>
              <a:ea typeface="Roboto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7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0CDC2-87C6-4DD8-B411-605D3FE49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2809"/>
            <a:ext cx="9144000" cy="233238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Eu, </a:t>
            </a:r>
            <a:r>
              <a:rPr lang="pt-BR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enquanto</a:t>
            </a:r>
            <a:r>
              <a:rPr lang="pt-BR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gerente do supermercado </a:t>
            </a:r>
            <a:r>
              <a:rPr lang="pt-BR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quero </a:t>
            </a:r>
            <a:r>
              <a:rPr lang="pt-BR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gerar relatórios sobre o fluxo de movimentação, </a:t>
            </a:r>
            <a:r>
              <a:rPr lang="pt-BR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para </a:t>
            </a:r>
            <a:r>
              <a:rPr lang="pt-BR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tomar decisões de como evitar superlotação.</a:t>
            </a:r>
            <a:endParaRPr lang="pt-BR" sz="32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D2874C-7CF4-4555-BDA9-A7C72CD71688}"/>
              </a:ext>
            </a:extLst>
          </p:cNvPr>
          <p:cNvSpPr txBox="1"/>
          <p:nvPr/>
        </p:nvSpPr>
        <p:spPr>
          <a:xfrm>
            <a:off x="477078" y="410818"/>
            <a:ext cx="834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itchFamily="2" charset="0"/>
                <a:cs typeface="Poppins" panose="00000500000000000000" pitchFamily="2" charset="0"/>
              </a:rPr>
              <a:t>01</a:t>
            </a:r>
            <a:endParaRPr lang="pt-BR" sz="4800" b="1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8303C6D-C623-4E11-BB92-DFA1B1AF6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556" y="410818"/>
            <a:ext cx="834887" cy="8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9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0CDC2-87C6-4DD8-B411-605D3FE49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7169"/>
            <a:ext cx="9144000" cy="2223663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Eu, </a:t>
            </a:r>
            <a:r>
              <a:rPr lang="pt-BR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enquanto</a:t>
            </a:r>
            <a:r>
              <a:rPr lang="pt-BR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gerente de analista </a:t>
            </a:r>
            <a:r>
              <a:rPr lang="pt-BR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quero </a:t>
            </a:r>
            <a:r>
              <a:rPr lang="pt-BR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uma dashboard com melhor experiência, </a:t>
            </a:r>
            <a:r>
              <a:rPr lang="pt-BR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para</a:t>
            </a:r>
            <a:r>
              <a:rPr lang="pt-BR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ter uma melhor visualização dos dados lidos.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DD9C501-3969-484D-904F-F0F7D11B7346}"/>
              </a:ext>
            </a:extLst>
          </p:cNvPr>
          <p:cNvSpPr txBox="1"/>
          <p:nvPr/>
        </p:nvSpPr>
        <p:spPr>
          <a:xfrm>
            <a:off x="477078" y="410818"/>
            <a:ext cx="1046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itchFamily="2" charset="0"/>
                <a:cs typeface="Poppins" panose="00000500000000000000" pitchFamily="2" charset="0"/>
              </a:rPr>
              <a:t>02</a:t>
            </a:r>
            <a:endParaRPr lang="pt-BR" sz="4800" b="1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235F244-F79C-4DBA-B05E-ABAF1D104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556" y="410818"/>
            <a:ext cx="834887" cy="8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9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0CDC2-87C6-4DD8-B411-605D3FE49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7815"/>
            <a:ext cx="9144000" cy="206237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Eu, </a:t>
            </a:r>
            <a:r>
              <a:rPr lang="pt-BR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enquanto</a:t>
            </a:r>
            <a:r>
              <a:rPr lang="pt-BR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dono do supermercado </a:t>
            </a:r>
            <a:r>
              <a:rPr lang="pt-BR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quero </a:t>
            </a:r>
            <a:r>
              <a:rPr lang="pt-BR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que o sistema fique sempre disponível, </a:t>
            </a:r>
            <a:r>
              <a:rPr lang="pt-BR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para  </a:t>
            </a:r>
            <a:r>
              <a:rPr lang="pt-BR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consultar os dados em qualquer momento.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977690A-A714-476C-80F0-47AAE97A67AB}"/>
              </a:ext>
            </a:extLst>
          </p:cNvPr>
          <p:cNvSpPr txBox="1"/>
          <p:nvPr/>
        </p:nvSpPr>
        <p:spPr>
          <a:xfrm>
            <a:off x="477078" y="410818"/>
            <a:ext cx="1046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itchFamily="2" charset="0"/>
                <a:cs typeface="Poppins" panose="00000500000000000000" pitchFamily="2" charset="0"/>
              </a:rPr>
              <a:t>03</a:t>
            </a:r>
            <a:endParaRPr lang="pt-BR" sz="4800" b="1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8A3BC8-775F-4CC8-81FA-E7B0E4DA0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556" y="410818"/>
            <a:ext cx="834887" cy="8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2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0CDC2-87C6-4DD8-B411-605D3FE49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6013"/>
            <a:ext cx="9144000" cy="174597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Eu, </a:t>
            </a:r>
            <a:r>
              <a:rPr lang="pt-BR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enquanto</a:t>
            </a:r>
            <a:r>
              <a:rPr lang="pt-BR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analista de sistemas </a:t>
            </a:r>
            <a:r>
              <a:rPr lang="pt-BR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quero </a:t>
            </a:r>
            <a:r>
              <a:rPr lang="pt-BR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banco de dados na nuvem </a:t>
            </a:r>
            <a:r>
              <a:rPr lang="pt-BR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para </a:t>
            </a:r>
            <a:r>
              <a:rPr lang="pt-BR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maior segurança dos dados.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B48AE98-765D-4B39-AC1D-4B54B84F748B}"/>
              </a:ext>
            </a:extLst>
          </p:cNvPr>
          <p:cNvSpPr txBox="1"/>
          <p:nvPr/>
        </p:nvSpPr>
        <p:spPr>
          <a:xfrm>
            <a:off x="477078" y="410818"/>
            <a:ext cx="1417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itchFamily="2" charset="0"/>
                <a:cs typeface="Poppins" panose="00000500000000000000" pitchFamily="2" charset="0"/>
              </a:rPr>
              <a:t>04</a:t>
            </a:r>
            <a:endParaRPr lang="pt-BR" sz="4800" b="1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01D4479-4657-4723-A2A9-47680B58A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556" y="410818"/>
            <a:ext cx="834887" cy="8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90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0CDC2-87C6-4DD8-B411-605D3FE49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3686"/>
            <a:ext cx="9144000" cy="2210628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Eu, </a:t>
            </a:r>
            <a:r>
              <a:rPr lang="pt-BR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enquanto</a:t>
            </a:r>
            <a:r>
              <a:rPr lang="pt-BR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dono do supermercado </a:t>
            </a:r>
            <a:r>
              <a:rPr lang="pt-BR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quero </a:t>
            </a:r>
            <a:r>
              <a:rPr lang="pt-BR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acessar o sistema no meu smartphone </a:t>
            </a:r>
            <a:r>
              <a:rPr lang="pt-BR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para </a:t>
            </a:r>
            <a:r>
              <a:rPr lang="pt-BR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facilitar o acesso das informações. 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5A63FA1-55B7-4944-9DD0-91D5090F82EE}"/>
              </a:ext>
            </a:extLst>
          </p:cNvPr>
          <p:cNvSpPr txBox="1"/>
          <p:nvPr/>
        </p:nvSpPr>
        <p:spPr>
          <a:xfrm>
            <a:off x="477078" y="410818"/>
            <a:ext cx="1749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itchFamily="2" charset="0"/>
                <a:cs typeface="Poppins" panose="00000500000000000000" pitchFamily="2" charset="0"/>
              </a:rPr>
              <a:t>05</a:t>
            </a:r>
            <a:endParaRPr lang="pt-BR" sz="4800" b="1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22FBAC1-FBA0-4806-AFE0-41F22BD94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556" y="410818"/>
            <a:ext cx="834887" cy="8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0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0CDC2-87C6-4DD8-B411-605D3FE49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860"/>
            <a:ext cx="9144000" cy="161428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Eu, </a:t>
            </a:r>
            <a:r>
              <a:rPr lang="pt-BR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enquanto</a:t>
            </a:r>
            <a:r>
              <a:rPr lang="pt-BR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gerente do supermercado </a:t>
            </a:r>
            <a:r>
              <a:rPr lang="pt-BR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quero </a:t>
            </a:r>
            <a:r>
              <a:rPr lang="pt-BR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uma mapa de calor</a:t>
            </a:r>
            <a:r>
              <a:rPr lang="pt-BR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para </a:t>
            </a:r>
            <a:r>
              <a:rPr lang="pt-BR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saber quais setores estão com maior fluxo de pessoas. 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888BFFD-B8A4-4684-8044-37E37C26A50B}"/>
              </a:ext>
            </a:extLst>
          </p:cNvPr>
          <p:cNvSpPr txBox="1"/>
          <p:nvPr/>
        </p:nvSpPr>
        <p:spPr>
          <a:xfrm>
            <a:off x="477078" y="410818"/>
            <a:ext cx="1272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itchFamily="2" charset="0"/>
                <a:cs typeface="Poppins" panose="00000500000000000000" pitchFamily="2" charset="0"/>
              </a:rPr>
              <a:t>06</a:t>
            </a:r>
            <a:endParaRPr lang="pt-BR" sz="4800" b="1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6E7207F-FF83-419A-9CDE-E479FC4AE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556" y="410818"/>
            <a:ext cx="834887" cy="8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1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0CDC2-87C6-4DD8-B411-605D3FE49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2367"/>
            <a:ext cx="9144000" cy="2173267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Eu, </a:t>
            </a:r>
            <a:r>
              <a:rPr lang="pt-BR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enquanto</a:t>
            </a:r>
            <a:r>
              <a:rPr lang="pt-BR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gerente do supermercado </a:t>
            </a:r>
            <a:r>
              <a:rPr lang="pt-BR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quero </a:t>
            </a:r>
            <a:r>
              <a:rPr lang="pt-BR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um gráfico </a:t>
            </a:r>
            <a:r>
              <a:rPr lang="pt-BR" sz="32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gauge</a:t>
            </a:r>
            <a:r>
              <a:rPr lang="pt-BR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separado por setores </a:t>
            </a:r>
            <a:r>
              <a:rPr lang="pt-BR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para </a:t>
            </a:r>
            <a:r>
              <a:rPr lang="pt-BR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saber se determinado setor está com maior fluxo de pessoas. 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EF5FB3F-A34C-46CB-B94F-CDF22335E190}"/>
              </a:ext>
            </a:extLst>
          </p:cNvPr>
          <p:cNvSpPr txBox="1"/>
          <p:nvPr/>
        </p:nvSpPr>
        <p:spPr>
          <a:xfrm>
            <a:off x="477078" y="410818"/>
            <a:ext cx="1046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itchFamily="2" charset="0"/>
                <a:cs typeface="Poppins" panose="00000500000000000000" pitchFamily="2" charset="0"/>
              </a:rPr>
              <a:t>07</a:t>
            </a:r>
            <a:endParaRPr lang="pt-BR" sz="4800" b="1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178975B-E509-49D3-A16F-CAD7C0AA4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556" y="410818"/>
            <a:ext cx="834887" cy="8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41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0CDC2-87C6-4DD8-B411-605D3FE49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8775"/>
            <a:ext cx="9144000" cy="264045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Eu, </a:t>
            </a:r>
            <a:r>
              <a:rPr lang="pt-BR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enquanto</a:t>
            </a:r>
            <a:r>
              <a:rPr lang="pt-BR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dono do supermercado </a:t>
            </a:r>
            <a:r>
              <a:rPr lang="pt-BR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quero </a:t>
            </a:r>
            <a:r>
              <a:rPr lang="pt-BR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um gráfico de calor com filtros de data e hora </a:t>
            </a:r>
            <a:r>
              <a:rPr lang="pt-BR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para </a:t>
            </a:r>
            <a:r>
              <a:rPr lang="pt-BR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saber quais os momentos que o meu estabelecimento está com maior número de pessoas. 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D76659-E06A-4AE4-9CEF-E289775230F4}"/>
              </a:ext>
            </a:extLst>
          </p:cNvPr>
          <p:cNvSpPr txBox="1"/>
          <p:nvPr/>
        </p:nvSpPr>
        <p:spPr>
          <a:xfrm>
            <a:off x="477078" y="410818"/>
            <a:ext cx="1285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itchFamily="2" charset="0"/>
                <a:cs typeface="Poppins" panose="00000500000000000000" pitchFamily="2" charset="0"/>
              </a:rPr>
              <a:t>08</a:t>
            </a:r>
            <a:endParaRPr lang="pt-BR" sz="4800" b="1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7BF1578-1A64-4097-B9EB-501D5FE54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556" y="410818"/>
            <a:ext cx="834887" cy="8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52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195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Poppins</vt:lpstr>
      <vt:lpstr>Roboto</vt:lpstr>
      <vt:lpstr>Tema do Office</vt:lpstr>
      <vt:lpstr>Apresentação do PowerPoint</vt:lpstr>
      <vt:lpstr>Eu, enquanto gerente do supermercado quero gerar relatórios sobre o fluxo de movimentação, para tomar decisões de como evitar superlotação.</vt:lpstr>
      <vt:lpstr>Eu, enquanto gerente de analista quero uma dashboard com melhor experiência, para ter uma melhor visualização dos dados lidos.</vt:lpstr>
      <vt:lpstr>Eu, enquanto dono do supermercado quero que o sistema fique sempre disponível, para  consultar os dados em qualquer momento. </vt:lpstr>
      <vt:lpstr>Eu, enquanto analista de sistemas quero  banco de dados na nuvem para maior segurança dos dados. </vt:lpstr>
      <vt:lpstr>Eu, enquanto dono do supermercado quero  acessar o sistema no meu smartphone para facilitar o acesso das informações.  </vt:lpstr>
      <vt:lpstr>Eu, enquanto gerente do supermercado quero uma mapa de calor para saber quais setores estão com maior fluxo de pessoas.  </vt:lpstr>
      <vt:lpstr>Eu, enquanto gerente do supermercado quero um gráfico gauge separado por setores para saber se determinado setor está com maior fluxo de pessoas.  </vt:lpstr>
      <vt:lpstr>Eu, enquanto dono do supermercado quero um gráfico de calor com filtros de data e hora para saber quais os momentos que o meu estabelecimento está com maior número de pessoas.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Eu, enquanto gerente do supermercado quero, para</dc:title>
  <dc:creator>GABRIEL RONNY ALVES PEREIRA .</dc:creator>
  <cp:lastModifiedBy>GABRIEL RONNY ALVES PEREIRA .</cp:lastModifiedBy>
  <cp:revision>24</cp:revision>
  <dcterms:created xsi:type="dcterms:W3CDTF">2020-08-31T20:55:43Z</dcterms:created>
  <dcterms:modified xsi:type="dcterms:W3CDTF">2020-09-01T20:00:09Z</dcterms:modified>
</cp:coreProperties>
</file>