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70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85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1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669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57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99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39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3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654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16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02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E0EE-08C4-45B0-B1FC-60C4CE9F4EEA}" type="datetimeFigureOut">
              <a:rPr lang="sv-SE" smtClean="0"/>
              <a:t>2017-03-14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7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53" y="2852936"/>
            <a:ext cx="4886971" cy="12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scontent.xx.fbcdn.net/v/t34.0-12/17328035_10154805862403387_1065559123_n.png?oh=3a05027b000a9247904868ce4f9cf392&amp;oe=58CA2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08719"/>
            <a:ext cx="2794811" cy="50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1520" y="260648"/>
            <a:ext cx="8280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/>
              <a:t>Prioriteringslista Anders</a:t>
            </a:r>
          </a:p>
          <a:p>
            <a:r>
              <a:rPr lang="sv-SE" dirty="0"/>
              <a:t>Anders önskemål om funktioner/tjänster med prioritering (1-10)</a:t>
            </a:r>
          </a:p>
          <a:p>
            <a:r>
              <a:rPr lang="sv-SE" dirty="0"/>
              <a:t> </a:t>
            </a:r>
          </a:p>
          <a:p>
            <a:r>
              <a:rPr lang="sv-SE" sz="1600" dirty="0"/>
              <a:t>1__ Websida (publik) (fixa </a:t>
            </a:r>
            <a:r>
              <a:rPr lang="sv-SE" sz="1600" dirty="0" err="1"/>
              <a:t>scrollen</a:t>
            </a:r>
            <a:r>
              <a:rPr lang="sv-SE" sz="1600" dirty="0"/>
              <a:t>)</a:t>
            </a:r>
          </a:p>
          <a:p>
            <a:r>
              <a:rPr lang="sv-SE" sz="1600" dirty="0"/>
              <a:t>8__ Meny på websida</a:t>
            </a:r>
          </a:p>
          <a:p>
            <a:r>
              <a:rPr lang="sv-SE" sz="1600" dirty="0"/>
              <a:t>5__ Info om kommande spelningar på websida</a:t>
            </a:r>
          </a:p>
          <a:p>
            <a:r>
              <a:rPr lang="sv-SE" sz="1600" dirty="0"/>
              <a:t>6__ Bildgalleri från tidigare spelningar, på websida (om tid finnes)</a:t>
            </a:r>
          </a:p>
          <a:p>
            <a:r>
              <a:rPr lang="sv-SE" sz="1600" dirty="0"/>
              <a:t>1__ Övrig info på websida, t.ex. kontakt, vägbeskrivning, öppettider etc.</a:t>
            </a:r>
          </a:p>
          <a:p>
            <a:r>
              <a:rPr lang="sv-SE" sz="1600" dirty="0"/>
              <a:t> </a:t>
            </a:r>
          </a:p>
          <a:p>
            <a:r>
              <a:rPr lang="sv-SE" sz="1600" dirty="0"/>
              <a:t>1__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meny lunch (helfärdig)</a:t>
            </a:r>
          </a:p>
          <a:p>
            <a:r>
              <a:rPr lang="sv-SE" sz="1600" dirty="0"/>
              <a:t>8__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meny à la carte (Worddokument)  </a:t>
            </a:r>
          </a:p>
          <a:p>
            <a:r>
              <a:rPr lang="sv-SE" sz="1600" dirty="0"/>
              <a:t>5__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info om kommande spelningar</a:t>
            </a:r>
          </a:p>
          <a:p>
            <a:r>
              <a:rPr lang="sv-SE" sz="1600" dirty="0"/>
              <a:t>6__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i bildgalleri från tidigare spelningar </a:t>
            </a:r>
          </a:p>
          <a:p>
            <a:r>
              <a:rPr lang="sv-SE" sz="1600" dirty="0"/>
              <a:t>9__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övrig info</a:t>
            </a:r>
          </a:p>
          <a:p>
            <a:r>
              <a:rPr lang="sv-SE" sz="1600" dirty="0"/>
              <a:t> </a:t>
            </a:r>
          </a:p>
          <a:p>
            <a:r>
              <a:rPr lang="sv-SE" sz="1600" dirty="0"/>
              <a:t>2__Schema (</a:t>
            </a:r>
            <a:r>
              <a:rPr lang="sv-SE" sz="1600" dirty="0" err="1"/>
              <a:t>app</a:t>
            </a:r>
            <a:r>
              <a:rPr lang="sv-SE" sz="1600" dirty="0"/>
              <a:t>)Enkel Prototyp med </a:t>
            </a:r>
            <a:r>
              <a:rPr lang="sv-SE" sz="1600" dirty="0" err="1"/>
              <a:t>layotförslag</a:t>
            </a:r>
            <a:r>
              <a:rPr lang="sv-SE" sz="1600" dirty="0"/>
              <a:t>.</a:t>
            </a:r>
          </a:p>
          <a:p>
            <a:r>
              <a:rPr lang="sv-SE" sz="1600" dirty="0"/>
              <a:t>5__ Schema (</a:t>
            </a:r>
            <a:r>
              <a:rPr lang="sv-SE" sz="1600" dirty="0" err="1"/>
              <a:t>app</a:t>
            </a:r>
            <a:r>
              <a:rPr lang="sv-SE" sz="1600" dirty="0"/>
              <a:t>)Avancerad</a:t>
            </a:r>
          </a:p>
          <a:p>
            <a:r>
              <a:rPr lang="sv-SE" sz="1600" dirty="0"/>
              <a:t>3__App för att ta upp beställningar (halvfärdig)</a:t>
            </a:r>
          </a:p>
          <a:p>
            <a:r>
              <a:rPr lang="sv-SE" sz="1600" dirty="0"/>
              <a:t>4__App för att visa info om beställningar i köket (kocken)</a:t>
            </a:r>
          </a:p>
          <a:p>
            <a:r>
              <a:rPr lang="sv-SE" sz="1600" dirty="0"/>
              <a:t>7__Sammanställning för notan</a:t>
            </a:r>
          </a:p>
          <a:p>
            <a:r>
              <a:rPr lang="sv-SE" sz="1600" dirty="0"/>
              <a:t> </a:t>
            </a:r>
          </a:p>
          <a:p>
            <a:r>
              <a:rPr lang="sv-SE" sz="1600" dirty="0"/>
              <a:t>___Övrigt?</a:t>
            </a:r>
          </a:p>
        </p:txBody>
      </p:sp>
    </p:spTree>
    <p:extLst>
      <p:ext uri="{BB962C8B-B14F-4D97-AF65-F5344CB8AC3E}">
        <p14:creationId xmlns:p14="http://schemas.microsoft.com/office/powerpoint/2010/main" val="1519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Retrofit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REST-baserat API</a:t>
            </a:r>
          </a:p>
          <a:p>
            <a:r>
              <a:rPr lang="sv-SE" dirty="0" smtClean="0"/>
              <a:t>Länk mellan </a:t>
            </a:r>
            <a:r>
              <a:rPr lang="sv-SE" dirty="0" err="1" smtClean="0"/>
              <a:t>Android-App</a:t>
            </a:r>
            <a:r>
              <a:rPr lang="sv-SE" dirty="0" smtClean="0"/>
              <a:t> och databas</a:t>
            </a:r>
          </a:p>
          <a:p>
            <a:r>
              <a:rPr lang="sv-SE" dirty="0" smtClean="0"/>
              <a:t>GET, POST, PUT, DELETE</a:t>
            </a:r>
          </a:p>
          <a:p>
            <a:r>
              <a:rPr lang="sv-SE" dirty="0" smtClean="0"/>
              <a:t>Anpassa (i </a:t>
            </a:r>
            <a:r>
              <a:rPr lang="sv-SE" dirty="0" err="1" smtClean="0"/>
              <a:t>Gradle</a:t>
            </a:r>
            <a:r>
              <a:rPr lang="sv-SE" dirty="0" smtClean="0"/>
              <a:t>) för att kunna använda</a:t>
            </a:r>
          </a:p>
          <a:p>
            <a:r>
              <a:rPr lang="sv-SE" dirty="0" smtClean="0"/>
              <a:t>Bra konstruktion istället </a:t>
            </a:r>
            <a:r>
              <a:rPr lang="sv-SE" smtClean="0"/>
              <a:t>för egenutvecklat API.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994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sv-SE" dirty="0" smtClean="0"/>
              <a:t>Antons skafferi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115616" y="1268760"/>
            <a:ext cx="6400800" cy="792088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Digitalt stöd för en mindre restaurang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Underrubrik 2"/>
          <p:cNvSpPr txBox="1">
            <a:spLocks/>
          </p:cNvSpPr>
          <p:nvPr/>
        </p:nvSpPr>
        <p:spPr>
          <a:xfrm>
            <a:off x="1268016" y="2708920"/>
            <a:ext cx="6400800" cy="3024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Gabriel </a:t>
            </a:r>
            <a:r>
              <a:rPr lang="sv-SE" dirty="0" err="1">
                <a:solidFill>
                  <a:schemeClr val="tx1"/>
                </a:solidFill>
              </a:rPr>
              <a:t>Afram</a:t>
            </a:r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Thomas </a:t>
            </a:r>
            <a:r>
              <a:rPr lang="sv-SE" dirty="0" err="1" smtClean="0">
                <a:solidFill>
                  <a:schemeClr val="tx1"/>
                </a:solidFill>
              </a:rPr>
              <a:t>Astner</a:t>
            </a:r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Alex </a:t>
            </a:r>
            <a:r>
              <a:rPr lang="sv-SE" dirty="0" err="1" smtClean="0">
                <a:solidFill>
                  <a:schemeClr val="tx1"/>
                </a:solidFill>
              </a:rPr>
              <a:t>Darborg</a:t>
            </a:r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Andreas </a:t>
            </a:r>
            <a:r>
              <a:rPr lang="sv-SE" dirty="0" smtClean="0">
                <a:solidFill>
                  <a:schemeClr val="tx1"/>
                </a:solidFill>
              </a:rPr>
              <a:t>Edin</a:t>
            </a:r>
          </a:p>
          <a:p>
            <a:r>
              <a:rPr lang="sv-SE" dirty="0">
                <a:solidFill>
                  <a:schemeClr val="tx1"/>
                </a:solidFill>
              </a:rPr>
              <a:t>Adam </a:t>
            </a:r>
            <a:r>
              <a:rPr lang="sv-SE" dirty="0" err="1">
                <a:solidFill>
                  <a:schemeClr val="tx1"/>
                </a:solidFill>
              </a:rPr>
              <a:t>Hjernquist</a:t>
            </a:r>
            <a:r>
              <a:rPr lang="sv-SE" dirty="0">
                <a:solidFill>
                  <a:schemeClr val="tx1"/>
                </a:solidFill>
              </a:rPr>
              <a:t> </a:t>
            </a:r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Joakim Sundqvist</a:t>
            </a:r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Mattias </a:t>
            </a:r>
            <a:r>
              <a:rPr lang="sv-SE" dirty="0" err="1" smtClean="0">
                <a:solidFill>
                  <a:schemeClr val="tx1"/>
                </a:solidFill>
              </a:rPr>
              <a:t>Vängman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Restaurangägaren vill förbättra arbetsflödet i och kring restaurangen. </a:t>
            </a:r>
          </a:p>
          <a:p>
            <a:r>
              <a:rPr lang="sv-SE" dirty="0" smtClean="0"/>
              <a:t>Framförallt behöver han få bättre kontroll över vissa delar av arbetsflödet. </a:t>
            </a:r>
          </a:p>
          <a:p>
            <a:r>
              <a:rPr lang="sv-SE" dirty="0" smtClean="0"/>
              <a:t>På lång sikt är syftet att öka vinsten.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85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Konkreta 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u="sng" dirty="0" smtClean="0"/>
              <a:t>Hemsida, publik</a:t>
            </a:r>
          </a:p>
          <a:p>
            <a:r>
              <a:rPr lang="sv-SE" dirty="0" smtClean="0"/>
              <a:t>Ny layout</a:t>
            </a:r>
          </a:p>
          <a:p>
            <a:r>
              <a:rPr lang="sv-SE" dirty="0" smtClean="0"/>
              <a:t>Information om öppettider, adress m.m.</a:t>
            </a:r>
          </a:p>
          <a:p>
            <a:r>
              <a:rPr lang="sv-SE" dirty="0" smtClean="0"/>
              <a:t>Veckans lunchmeny</a:t>
            </a:r>
          </a:p>
          <a:p>
            <a:r>
              <a:rPr lang="sv-SE" dirty="0" smtClean="0"/>
              <a:t>Meny för A </a:t>
            </a:r>
            <a:r>
              <a:rPr lang="sv-SE" dirty="0" err="1" smtClean="0"/>
              <a:t>lá</a:t>
            </a:r>
            <a:r>
              <a:rPr lang="sv-SE" dirty="0" smtClean="0"/>
              <a:t> carte</a:t>
            </a:r>
            <a:endParaRPr lang="sv-SE" dirty="0"/>
          </a:p>
          <a:p>
            <a:r>
              <a:rPr lang="sv-SE" dirty="0" smtClean="0"/>
              <a:t>Reklam för kommande spelningar</a:t>
            </a:r>
          </a:p>
          <a:p>
            <a:r>
              <a:rPr lang="sv-SE" dirty="0" smtClean="0"/>
              <a:t>Bilder från tidigare spelningar</a:t>
            </a:r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11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Konkreta uppgifter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u="sng" dirty="0" smtClean="0"/>
              <a:t>Hemsida, </a:t>
            </a:r>
            <a:r>
              <a:rPr lang="sv-SE" u="sng" dirty="0" err="1" smtClean="0"/>
              <a:t>admin</a:t>
            </a:r>
            <a:endParaRPr lang="sv-SE" u="sng" dirty="0" smtClean="0"/>
          </a:p>
          <a:p>
            <a:r>
              <a:rPr lang="sv-SE" dirty="0" smtClean="0"/>
              <a:t>Ändra i lunchmeny</a:t>
            </a:r>
          </a:p>
          <a:p>
            <a:r>
              <a:rPr lang="sv-SE" dirty="0" smtClean="0"/>
              <a:t>Ändra meny för A </a:t>
            </a:r>
            <a:r>
              <a:rPr lang="sv-SE" dirty="0" err="1"/>
              <a:t>lá</a:t>
            </a:r>
            <a:r>
              <a:rPr lang="sv-SE" dirty="0"/>
              <a:t> carte</a:t>
            </a:r>
          </a:p>
          <a:p>
            <a:r>
              <a:rPr lang="sv-SE" dirty="0"/>
              <a:t> </a:t>
            </a:r>
            <a:r>
              <a:rPr lang="sv-SE" dirty="0" smtClean="0"/>
              <a:t>Ändra reklam för kommande spelningar</a:t>
            </a:r>
          </a:p>
          <a:p>
            <a:r>
              <a:rPr lang="sv-SE" dirty="0" smtClean="0"/>
              <a:t>Ändra bilder från tidigare spelningar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7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Konkreta uppgifter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u="sng" dirty="0" err="1" smtClean="0"/>
              <a:t>Schemaapp</a:t>
            </a:r>
            <a:r>
              <a:rPr lang="sv-SE" u="sng" dirty="0"/>
              <a:t> </a:t>
            </a:r>
            <a:r>
              <a:rPr lang="sv-SE" u="sng" dirty="0" smtClean="0"/>
              <a:t>(mobil/platta)</a:t>
            </a:r>
          </a:p>
          <a:p>
            <a:r>
              <a:rPr lang="sv-SE" dirty="0" smtClean="0"/>
              <a:t>Arbetspass för lunch/kväll</a:t>
            </a:r>
          </a:p>
          <a:p>
            <a:r>
              <a:rPr lang="sv-SE" dirty="0"/>
              <a:t>Personal </a:t>
            </a:r>
            <a:r>
              <a:rPr lang="sv-SE" dirty="0" smtClean="0"/>
              <a:t>boka/avboka </a:t>
            </a:r>
            <a:r>
              <a:rPr lang="sv-SE" dirty="0"/>
              <a:t>sig </a:t>
            </a:r>
            <a:r>
              <a:rPr lang="sv-SE" dirty="0" smtClean="0"/>
              <a:t>på arbetspass</a:t>
            </a:r>
          </a:p>
          <a:p>
            <a:r>
              <a:rPr lang="sv-SE" dirty="0" smtClean="0"/>
              <a:t>Restaurangägaren skall kunna se schemat för kommande arbetsveckor</a:t>
            </a:r>
          </a:p>
          <a:p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06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Konkreta uppgifter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 err="1" smtClean="0"/>
              <a:t>Beställningsapp</a:t>
            </a:r>
            <a:endParaRPr lang="sv-SE" dirty="0" smtClean="0"/>
          </a:p>
          <a:p>
            <a:r>
              <a:rPr lang="sv-SE" dirty="0" smtClean="0"/>
              <a:t>Serveringspersonal tar upp beställningar för A </a:t>
            </a:r>
            <a:r>
              <a:rPr lang="sv-SE" dirty="0" err="1" smtClean="0"/>
              <a:t>lá</a:t>
            </a:r>
            <a:r>
              <a:rPr lang="sv-SE" dirty="0" smtClean="0"/>
              <a:t> </a:t>
            </a:r>
            <a:r>
              <a:rPr lang="sv-SE" dirty="0" err="1" smtClean="0"/>
              <a:t>carten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 smtClean="0"/>
              <a:t>Köksapp</a:t>
            </a:r>
            <a:endParaRPr lang="sv-SE" dirty="0" smtClean="0"/>
          </a:p>
          <a:p>
            <a:r>
              <a:rPr lang="sv-SE" dirty="0" smtClean="0"/>
              <a:t>Inkomna beställningar visas för kocken i köket</a:t>
            </a:r>
          </a:p>
          <a:p>
            <a:r>
              <a:rPr lang="sv-SE" dirty="0" smtClean="0"/>
              <a:t>Beställningar sorteras för att få ett bra arbetsflöde</a:t>
            </a:r>
          </a:p>
          <a:p>
            <a:r>
              <a:rPr lang="sv-SE" dirty="0" smtClean="0"/>
              <a:t>Färdiglagade beställningar bockas av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78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/>
          <a:lstStyle/>
          <a:p>
            <a:r>
              <a:rPr lang="sv-SE" dirty="0" smtClean="0"/>
              <a:t>En vecka på restaurangen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3429000"/>
            <a:ext cx="8229600" cy="6766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sv-SE" sz="2000" dirty="0" smtClean="0"/>
              <a:t>Manus: A Strindberg</a:t>
            </a:r>
          </a:p>
          <a:p>
            <a:pPr marL="0" indent="0" algn="ctr">
              <a:buNone/>
            </a:pPr>
            <a:r>
              <a:rPr lang="sv-SE" sz="2000" dirty="0" smtClean="0"/>
              <a:t>Regi: I Bergman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916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xx.fbcdn.net/v/t34.0-12/17351354_10154805862673387_411424234_n.png?oh=07f40aa2f591e5fa0c87bcb5916c50e3&amp;oe=58CA02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08720"/>
            <a:ext cx="2660787" cy="47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.xx.fbcdn.net/v/t34.0-12/17274536_10154789850921130_2121425413_n.jpg?oh=179a43c319781b94a63dd1f6e18d6485&amp;oe=58CA5E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908721"/>
            <a:ext cx="2722850" cy="47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content.xx.fbcdn.net/v/t34.0-12/17321688_10154805862703387_1923179530_n.png?oh=22216521517a2f613e2bcd744813316b&amp;oe=58CA708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6" y="908721"/>
            <a:ext cx="2656362" cy="472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6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378</TotalTime>
  <Words>214</Words>
  <Application>Microsoft Office PowerPoint</Application>
  <PresentationFormat>Bildspel på skärmen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Blank</vt:lpstr>
      <vt:lpstr>PowerPoint-presentation</vt:lpstr>
      <vt:lpstr>Antons skafferi</vt:lpstr>
      <vt:lpstr>Bakgrund</vt:lpstr>
      <vt:lpstr>Konkreta uppgifter</vt:lpstr>
      <vt:lpstr>Konkreta uppgifter</vt:lpstr>
      <vt:lpstr>Konkreta uppgifter</vt:lpstr>
      <vt:lpstr>Konkreta uppgifter</vt:lpstr>
      <vt:lpstr>En vecka på restaurangen</vt:lpstr>
      <vt:lpstr>PowerPoint-presentation</vt:lpstr>
      <vt:lpstr>PowerPoint-presentation</vt:lpstr>
      <vt:lpstr>PowerPoint-presentation</vt:lpstr>
      <vt:lpstr>Retrofit</vt:lpstr>
    </vt:vector>
  </TitlesOfParts>
  <Company>Sundsvalls kommun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Antons skafferi</dc:title>
  <dc:creator>Edin Andreas</dc:creator>
  <cp:lastModifiedBy>Edin Andreas</cp:lastModifiedBy>
  <cp:revision>13</cp:revision>
  <dcterms:created xsi:type="dcterms:W3CDTF">2017-03-14T08:26:44Z</dcterms:created>
  <dcterms:modified xsi:type="dcterms:W3CDTF">2017-03-14T14:45:32Z</dcterms:modified>
</cp:coreProperties>
</file>