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70" r:id="rId10"/>
    <p:sldId id="271" r:id="rId11"/>
    <p:sldId id="265" r:id="rId12"/>
    <p:sldId id="266" r:id="rId13"/>
    <p:sldId id="269" r:id="rId14"/>
    <p:sldId id="267" r:id="rId15"/>
    <p:sldId id="272" r:id="rId16"/>
    <p:sldId id="273" r:id="rId17"/>
    <p:sldId id="268" r:id="rId18"/>
    <p:sldId id="274" r:id="rId19"/>
    <p:sldId id="276" r:id="rId20"/>
    <p:sldId id="277" r:id="rId21"/>
    <p:sldId id="278" r:id="rId22"/>
    <p:sldId id="279" r:id="rId23"/>
    <p:sldId id="280" r:id="rId24"/>
    <p:sldId id="275" r:id="rId25"/>
    <p:sldId id="281" r:id="rId26"/>
    <p:sldId id="282" r:id="rId2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F5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85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1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669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57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99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39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3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654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16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02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E0EE-08C4-45B0-B1FC-60C4CE9F4EEA}" type="datetimeFigureOut">
              <a:rPr lang="sv-SE" smtClean="0"/>
              <a:t>2017-03-15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7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53" y="2852936"/>
            <a:ext cx="4886971" cy="12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568952" cy="6480059"/>
          </a:xfrm>
        </p:spPr>
      </p:pic>
    </p:spTree>
    <p:extLst>
      <p:ext uri="{BB962C8B-B14F-4D97-AF65-F5344CB8AC3E}">
        <p14:creationId xmlns:p14="http://schemas.microsoft.com/office/powerpoint/2010/main" val="17993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xx.fbcdn.net/v/t34.0-12/17351354_10154805862673387_411424234_n.png?oh=07f40aa2f591e5fa0c87bcb5916c50e3&amp;oe=58CA02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08720"/>
            <a:ext cx="2660787" cy="47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.xx.fbcdn.net/v/t34.0-12/17274536_10154789850921130_2121425413_n.jpg?oh=179a43c319781b94a63dd1f6e18d6485&amp;oe=58CA5E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908721"/>
            <a:ext cx="2722850" cy="47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content.xx.fbcdn.net/v/t34.0-12/17321688_10154805862703387_1923179530_n.png?oh=22216521517a2f613e2bcd744813316b&amp;oe=58CA708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6" y="908721"/>
            <a:ext cx="2656362" cy="472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6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scontent.xx.fbcdn.net/v/t34.0-12/17328035_10154805862403387_1065559123_n.png?oh=3a05027b000a9247904868ce4f9cf392&amp;oe=58CA2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08719"/>
            <a:ext cx="2794811" cy="50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xx.fbcdn.net/v/t34.0-12/17351144_10154792493046130_1028582549_n.jpg?oh=4c0ce2b15145c1f3d90ca440609bdce2&amp;oe=58CBBF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128792" cy="52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1520" y="260648"/>
            <a:ext cx="8280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/>
              <a:t>Prioriteringslista Anders</a:t>
            </a:r>
          </a:p>
          <a:p>
            <a:r>
              <a:rPr lang="sv-SE" dirty="0"/>
              <a:t>Anders önskemål om funktioner/tjänster med prioritering (1-10)</a:t>
            </a:r>
          </a:p>
          <a:p>
            <a:r>
              <a:rPr lang="sv-SE" dirty="0"/>
              <a:t> </a:t>
            </a:r>
          </a:p>
          <a:p>
            <a:r>
              <a:rPr lang="sv-SE" sz="1600" dirty="0"/>
              <a:t>1__ Websida (publik) (fixa </a:t>
            </a:r>
            <a:r>
              <a:rPr lang="sv-SE" sz="1600" dirty="0" err="1"/>
              <a:t>scrollen</a:t>
            </a:r>
            <a:r>
              <a:rPr lang="sv-SE" sz="1600" dirty="0"/>
              <a:t>)</a:t>
            </a:r>
          </a:p>
          <a:p>
            <a:r>
              <a:rPr lang="sv-SE" sz="1600" dirty="0"/>
              <a:t>8__ Meny på websida</a:t>
            </a:r>
          </a:p>
          <a:p>
            <a:r>
              <a:rPr lang="sv-SE" sz="1600" dirty="0"/>
              <a:t>5__ Info om kommande spelningar på websida</a:t>
            </a:r>
          </a:p>
          <a:p>
            <a:r>
              <a:rPr lang="sv-SE" sz="1600" dirty="0"/>
              <a:t>6__ Bildgalleri från tidigare spelningar, på websida (om tid finnes)</a:t>
            </a:r>
          </a:p>
          <a:p>
            <a:r>
              <a:rPr lang="sv-SE" sz="1600" dirty="0"/>
              <a:t>1__ Övrig info på websida, t.ex. kontakt, vägbeskrivning, öppettider etc.</a:t>
            </a:r>
          </a:p>
          <a:p>
            <a:r>
              <a:rPr lang="sv-SE" sz="1600" dirty="0"/>
              <a:t> </a:t>
            </a:r>
          </a:p>
          <a:p>
            <a:r>
              <a:rPr lang="sv-SE" sz="1600" dirty="0"/>
              <a:t>1__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meny lunch (helfärdig)</a:t>
            </a:r>
          </a:p>
          <a:p>
            <a:r>
              <a:rPr lang="sv-SE" sz="1600" dirty="0"/>
              <a:t>8__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meny à la carte (Worddokument)  </a:t>
            </a:r>
          </a:p>
          <a:p>
            <a:r>
              <a:rPr lang="sv-SE" sz="1600" dirty="0"/>
              <a:t>5__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info om kommande spelningar</a:t>
            </a:r>
          </a:p>
          <a:p>
            <a:r>
              <a:rPr lang="sv-SE" sz="1600" dirty="0"/>
              <a:t>6__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i bildgalleri från tidigare spelningar </a:t>
            </a:r>
          </a:p>
          <a:p>
            <a:r>
              <a:rPr lang="sv-SE" sz="1600" dirty="0"/>
              <a:t>9__ Websida (för Anders </a:t>
            </a:r>
            <a:r>
              <a:rPr lang="sv-SE" sz="1600" dirty="0" err="1"/>
              <a:t>admin</a:t>
            </a:r>
            <a:r>
              <a:rPr lang="sv-SE" sz="1600" dirty="0"/>
              <a:t>) Ändra övrig info</a:t>
            </a:r>
          </a:p>
          <a:p>
            <a:r>
              <a:rPr lang="sv-SE" sz="1600" dirty="0"/>
              <a:t> </a:t>
            </a:r>
          </a:p>
          <a:p>
            <a:r>
              <a:rPr lang="sv-SE" sz="1600" dirty="0"/>
              <a:t>2__Schema (</a:t>
            </a:r>
            <a:r>
              <a:rPr lang="sv-SE" sz="1600" dirty="0" err="1"/>
              <a:t>app</a:t>
            </a:r>
            <a:r>
              <a:rPr lang="sv-SE" sz="1600" dirty="0"/>
              <a:t>)Enkel Prototyp med </a:t>
            </a:r>
            <a:r>
              <a:rPr lang="sv-SE" sz="1600" dirty="0" err="1"/>
              <a:t>layotförslag</a:t>
            </a:r>
            <a:r>
              <a:rPr lang="sv-SE" sz="1600" dirty="0"/>
              <a:t>.</a:t>
            </a:r>
          </a:p>
          <a:p>
            <a:r>
              <a:rPr lang="sv-SE" sz="1600" dirty="0"/>
              <a:t>5__ Schema (</a:t>
            </a:r>
            <a:r>
              <a:rPr lang="sv-SE" sz="1600" dirty="0" err="1"/>
              <a:t>app</a:t>
            </a:r>
            <a:r>
              <a:rPr lang="sv-SE" sz="1600" dirty="0"/>
              <a:t>)Avancerad</a:t>
            </a:r>
          </a:p>
          <a:p>
            <a:r>
              <a:rPr lang="sv-SE" sz="1600" dirty="0"/>
              <a:t>3__App för att ta upp beställningar (halvfärdig)</a:t>
            </a:r>
          </a:p>
          <a:p>
            <a:r>
              <a:rPr lang="sv-SE" sz="1600" dirty="0"/>
              <a:t>4__App för att visa info om beställningar i köket (kocken)</a:t>
            </a:r>
          </a:p>
          <a:p>
            <a:r>
              <a:rPr lang="sv-SE" sz="1600" dirty="0"/>
              <a:t>7__Sammanställning för notan</a:t>
            </a:r>
          </a:p>
          <a:p>
            <a:r>
              <a:rPr lang="sv-SE" sz="1600" dirty="0"/>
              <a:t> </a:t>
            </a:r>
          </a:p>
          <a:p>
            <a:r>
              <a:rPr lang="sv-SE" sz="1600" dirty="0"/>
              <a:t>___Övrigt?</a:t>
            </a:r>
          </a:p>
        </p:txBody>
      </p:sp>
    </p:spTree>
    <p:extLst>
      <p:ext uri="{BB962C8B-B14F-4D97-AF65-F5344CB8AC3E}">
        <p14:creationId xmlns:p14="http://schemas.microsoft.com/office/powerpoint/2010/main" val="1519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423443"/>
            <a:ext cx="8183117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8928992" cy="37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Retrofit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REST-baserat API</a:t>
            </a:r>
          </a:p>
          <a:p>
            <a:r>
              <a:rPr lang="sv-SE" dirty="0" smtClean="0"/>
              <a:t>Länk mellan </a:t>
            </a:r>
            <a:r>
              <a:rPr lang="sv-SE" dirty="0" err="1" smtClean="0"/>
              <a:t>Android-App</a:t>
            </a:r>
            <a:r>
              <a:rPr lang="sv-SE" dirty="0" smtClean="0"/>
              <a:t> och databas</a:t>
            </a:r>
          </a:p>
          <a:p>
            <a:r>
              <a:rPr lang="sv-SE" dirty="0" smtClean="0"/>
              <a:t>GET, POST, PUT, DELETE</a:t>
            </a:r>
          </a:p>
          <a:p>
            <a:r>
              <a:rPr lang="sv-SE" dirty="0" smtClean="0"/>
              <a:t>Anpassa (i </a:t>
            </a:r>
            <a:r>
              <a:rPr lang="sv-SE" dirty="0" err="1" smtClean="0"/>
              <a:t>Gradle</a:t>
            </a:r>
            <a:r>
              <a:rPr lang="sv-SE" dirty="0" smtClean="0"/>
              <a:t>) för att kunna använda</a:t>
            </a:r>
          </a:p>
          <a:p>
            <a:r>
              <a:rPr lang="sv-SE" dirty="0" smtClean="0"/>
              <a:t>Bra konstruktion istället för egenutvecklat API.</a:t>
            </a:r>
          </a:p>
        </p:txBody>
      </p:sp>
    </p:spTree>
    <p:extLst>
      <p:ext uri="{BB962C8B-B14F-4D97-AF65-F5344CB8AC3E}">
        <p14:creationId xmlns:p14="http://schemas.microsoft.com/office/powerpoint/2010/main" val="4994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.xx.fbcdn.net/v/t34.0-12/17351235_1820667661528540_849102118_n.png?oh=526cf2bbb334c17ebe2717a30cd46672&amp;oe=58CAB3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464"/>
            <a:ext cx="7315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xx.fbcdn.net/v/t35.0-12/17273968_1820667674861872_692044250_o.png?oh=5fbf318e42e7c5859a37a32e7e8f6243&amp;oe=58CA85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6" y="3429000"/>
            <a:ext cx="8552298" cy="31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.xx.fbcdn.net/v/t34.0-12/17275030_1820667701528536_464189145_n.png?oh=e6e459f950194fc9077519d53ef69f67&amp;oe=58CBC0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1" y="1744963"/>
            <a:ext cx="5591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1143000"/>
          </a:xfrm>
        </p:spPr>
        <p:txBody>
          <a:bodyPr/>
          <a:lstStyle/>
          <a:p>
            <a:r>
              <a:rPr lang="sv-SE" dirty="0" smtClean="0"/>
              <a:t>Användartester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24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sv-SE" dirty="0" smtClean="0"/>
              <a:t>Antons skafferi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115616" y="1268760"/>
            <a:ext cx="6400800" cy="792088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Digitalt stöd för en mindre restaurang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Underrubrik 2"/>
          <p:cNvSpPr txBox="1">
            <a:spLocks/>
          </p:cNvSpPr>
          <p:nvPr/>
        </p:nvSpPr>
        <p:spPr>
          <a:xfrm>
            <a:off x="1268016" y="2708920"/>
            <a:ext cx="6400800" cy="3024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Andreas </a:t>
            </a:r>
            <a:r>
              <a:rPr lang="sv-SE" dirty="0" smtClean="0">
                <a:solidFill>
                  <a:schemeClr val="tx1"/>
                </a:solidFill>
              </a:rPr>
              <a:t>Edin, Bakgrund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Alex </a:t>
            </a:r>
            <a:r>
              <a:rPr lang="sv-SE" dirty="0" err="1" smtClean="0">
                <a:solidFill>
                  <a:schemeClr val="tx1"/>
                </a:solidFill>
              </a:rPr>
              <a:t>Darborg</a:t>
            </a:r>
            <a:r>
              <a:rPr lang="sv-SE" dirty="0" smtClean="0">
                <a:solidFill>
                  <a:schemeClr val="tx1"/>
                </a:solidFill>
              </a:rPr>
              <a:t>, </a:t>
            </a:r>
            <a:r>
              <a:rPr lang="sv-SE" dirty="0" err="1" smtClean="0">
                <a:solidFill>
                  <a:schemeClr val="tx1"/>
                </a:solidFill>
              </a:rPr>
              <a:t>Agila</a:t>
            </a:r>
            <a:r>
              <a:rPr lang="sv-SE" dirty="0" smtClean="0">
                <a:solidFill>
                  <a:schemeClr val="tx1"/>
                </a:solidFill>
              </a:rPr>
              <a:t> metoder</a:t>
            </a:r>
          </a:p>
          <a:p>
            <a:r>
              <a:rPr lang="sv-SE" dirty="0">
                <a:solidFill>
                  <a:schemeClr val="tx1"/>
                </a:solidFill>
              </a:rPr>
              <a:t>Mattias </a:t>
            </a:r>
            <a:r>
              <a:rPr lang="sv-SE" dirty="0" err="1" smtClean="0">
                <a:solidFill>
                  <a:schemeClr val="tx1"/>
                </a:solidFill>
              </a:rPr>
              <a:t>Vängman</a:t>
            </a:r>
            <a:r>
              <a:rPr lang="sv-SE" dirty="0" smtClean="0">
                <a:solidFill>
                  <a:schemeClr val="tx1"/>
                </a:solidFill>
              </a:rPr>
              <a:t>, </a:t>
            </a:r>
            <a:r>
              <a:rPr lang="sv-SE" dirty="0" err="1" smtClean="0">
                <a:solidFill>
                  <a:schemeClr val="tx1"/>
                </a:solidFill>
              </a:rPr>
              <a:t>Scrum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Joakim </a:t>
            </a:r>
            <a:r>
              <a:rPr lang="sv-SE" dirty="0" smtClean="0">
                <a:solidFill>
                  <a:schemeClr val="tx1"/>
                </a:solidFill>
              </a:rPr>
              <a:t>Sundqvist, GIT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Gabriel </a:t>
            </a:r>
            <a:r>
              <a:rPr lang="sv-SE" dirty="0" err="1" smtClean="0">
                <a:solidFill>
                  <a:schemeClr val="tx1"/>
                </a:solidFill>
              </a:rPr>
              <a:t>Afram</a:t>
            </a:r>
            <a:r>
              <a:rPr lang="sv-SE" dirty="0" smtClean="0">
                <a:solidFill>
                  <a:schemeClr val="tx1"/>
                </a:solidFill>
              </a:rPr>
              <a:t>, </a:t>
            </a:r>
            <a:r>
              <a:rPr lang="sv-SE" dirty="0" err="1" smtClean="0">
                <a:solidFill>
                  <a:schemeClr val="tx1"/>
                </a:solidFill>
              </a:rPr>
              <a:t>Retrofit</a:t>
            </a:r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Thomas </a:t>
            </a:r>
            <a:r>
              <a:rPr lang="sv-SE" dirty="0" err="1" smtClean="0">
                <a:solidFill>
                  <a:schemeClr val="tx1"/>
                </a:solidFill>
              </a:rPr>
              <a:t>Astner</a:t>
            </a:r>
            <a:r>
              <a:rPr lang="sv-SE" dirty="0" smtClean="0">
                <a:solidFill>
                  <a:schemeClr val="tx1"/>
                </a:solidFill>
              </a:rPr>
              <a:t>, Användartester</a:t>
            </a:r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Adam </a:t>
            </a:r>
            <a:r>
              <a:rPr lang="sv-SE" dirty="0" err="1" smtClean="0">
                <a:solidFill>
                  <a:schemeClr val="tx1"/>
                </a:solidFill>
              </a:rPr>
              <a:t>Hjernquist</a:t>
            </a:r>
            <a:r>
              <a:rPr lang="sv-SE" dirty="0" smtClean="0">
                <a:solidFill>
                  <a:schemeClr val="tx1"/>
                </a:solidFill>
              </a:rPr>
              <a:t>, Utvecklingsmöjligheter</a:t>
            </a:r>
            <a:endParaRPr lang="sv-S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Publika hemsidan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Var ligger restaurangen (vilken gatuadress)?</a:t>
            </a:r>
          </a:p>
          <a:p>
            <a:r>
              <a:rPr lang="sv-SE" dirty="0" smtClean="0"/>
              <a:t>Vilka öppettider har restaurangen?</a:t>
            </a:r>
          </a:p>
          <a:p>
            <a:r>
              <a:rPr lang="sv-SE" dirty="0" smtClean="0"/>
              <a:t>Om du skulle äta middag på restaurangen, vilka rätter skulle du då välja?</a:t>
            </a:r>
          </a:p>
          <a:p>
            <a:r>
              <a:rPr lang="sv-SE" dirty="0" smtClean="0"/>
              <a:t>Vad serveras till lunch på torsdag?</a:t>
            </a:r>
          </a:p>
          <a:p>
            <a:r>
              <a:rPr lang="sv-SE" dirty="0" smtClean="0"/>
              <a:t>Vilka artister kommer att spela på restaurangen?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8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Hemsida för </a:t>
            </a:r>
            <a:r>
              <a:rPr lang="sv-SE" dirty="0" err="1" smtClean="0"/>
              <a:t>admin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Lägg till en ny rätt på lunchmenyn.</a:t>
            </a:r>
          </a:p>
          <a:p>
            <a:r>
              <a:rPr lang="sv-SE" dirty="0" smtClean="0"/>
              <a:t>Ändra i en befintlig middag.</a:t>
            </a:r>
          </a:p>
          <a:p>
            <a:r>
              <a:rPr lang="sv-SE" dirty="0" smtClean="0"/>
              <a:t>Lägg till en kommande spelning.</a:t>
            </a:r>
          </a:p>
          <a:p>
            <a:r>
              <a:rPr lang="sv-SE" dirty="0" smtClean="0"/>
              <a:t>Ta bort en befintlig spelning.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00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Schemaapplikation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Boka dig på tre arbetspass första veckan </a:t>
            </a:r>
            <a:r>
              <a:rPr lang="sv-SE" smtClean="0"/>
              <a:t>i april (måste </a:t>
            </a:r>
            <a:r>
              <a:rPr lang="sv-SE" dirty="0" smtClean="0"/>
              <a:t>vara både lunch och middag)</a:t>
            </a:r>
          </a:p>
          <a:p>
            <a:r>
              <a:rPr lang="sv-SE" dirty="0" smtClean="0"/>
              <a:t>Avboka dig från ett pass och lägg till en arbetskamrat istället.</a:t>
            </a:r>
          </a:p>
          <a:p>
            <a:r>
              <a:rPr lang="sv-SE" dirty="0" smtClean="0"/>
              <a:t>Om du var anställd på restaurangen, hur lång tid tror du att du skulle behöva för att lära dig </a:t>
            </a:r>
            <a:r>
              <a:rPr lang="sv-SE" dirty="0" err="1" smtClean="0"/>
              <a:t>schemaappen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1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Beställnings- och köksapplikationer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Lägg en beställning.</a:t>
            </a:r>
          </a:p>
          <a:p>
            <a:r>
              <a:rPr lang="sv-SE" dirty="0" smtClean="0"/>
              <a:t>Ändra bordsnummer för din beställning (du råkade skriva fel).</a:t>
            </a:r>
          </a:p>
          <a:p>
            <a:r>
              <a:rPr lang="sv-SE" dirty="0" smtClean="0"/>
              <a:t>Du har lagat färdigt </a:t>
            </a:r>
            <a:r>
              <a:rPr lang="sv-SE" dirty="0" err="1" smtClean="0"/>
              <a:t>skagentoast</a:t>
            </a:r>
            <a:r>
              <a:rPr lang="sv-SE" dirty="0" smtClean="0"/>
              <a:t> för bord åtta (t.ex.), vad gör du då?</a:t>
            </a:r>
          </a:p>
          <a:p>
            <a:r>
              <a:rPr lang="sv-SE" dirty="0" smtClean="0"/>
              <a:t>Vi arbetsdagens slut ska du rensa historiken, gör det.</a:t>
            </a:r>
          </a:p>
          <a:p>
            <a:r>
              <a:rPr lang="sv-SE" dirty="0"/>
              <a:t>Om du var anställd på restaurangen, hur lång tid tror du att du skulle behöva för att lära dig </a:t>
            </a:r>
            <a:r>
              <a:rPr lang="sv-SE" dirty="0" smtClean="0"/>
              <a:t>dessa två </a:t>
            </a:r>
            <a:r>
              <a:rPr lang="sv-SE" dirty="0" err="1" smtClean="0"/>
              <a:t>appar</a:t>
            </a:r>
            <a:r>
              <a:rPr lang="sv-SE" dirty="0" smtClean="0"/>
              <a:t>?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88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sv-SE" dirty="0" smtClean="0"/>
              <a:t>Utvecklingsmöjligheter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21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Slutligen…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Roligt</a:t>
            </a:r>
          </a:p>
          <a:p>
            <a:r>
              <a:rPr lang="sv-SE" dirty="0" smtClean="0"/>
              <a:t>Lärorikt</a:t>
            </a:r>
          </a:p>
          <a:p>
            <a:r>
              <a:rPr lang="sv-SE" dirty="0" smtClean="0"/>
              <a:t>Lagt mycket tid</a:t>
            </a:r>
          </a:p>
          <a:p>
            <a:r>
              <a:rPr lang="sv-SE" dirty="0" smtClean="0"/>
              <a:t>Mycket bra gruppdynamik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36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95536" y="1772816"/>
            <a:ext cx="8229600" cy="1143000"/>
          </a:xfrm>
        </p:spPr>
        <p:txBody>
          <a:bodyPr/>
          <a:lstStyle/>
          <a:p>
            <a:r>
              <a:rPr lang="sv-SE" dirty="0" smtClean="0"/>
              <a:t>Välkomna att fråga!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720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Restaurangägaren vill förbättra arbetsflödet i och kring restaurangen. </a:t>
            </a:r>
          </a:p>
          <a:p>
            <a:r>
              <a:rPr lang="sv-SE" dirty="0" smtClean="0"/>
              <a:t>Framförallt behöver han få bättre kontroll över vissa delar av arbetsflödet. </a:t>
            </a:r>
          </a:p>
          <a:p>
            <a:r>
              <a:rPr lang="sv-SE" dirty="0" smtClean="0"/>
              <a:t>På lång sikt är syftet att öka vinsten.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85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Konkreta 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u="sng" dirty="0" smtClean="0"/>
              <a:t>Hemsida, publik</a:t>
            </a:r>
          </a:p>
          <a:p>
            <a:r>
              <a:rPr lang="sv-SE" dirty="0" smtClean="0"/>
              <a:t>Ny layout</a:t>
            </a:r>
          </a:p>
          <a:p>
            <a:r>
              <a:rPr lang="sv-SE" dirty="0" smtClean="0"/>
              <a:t>Information om öppettider, adress m.m.</a:t>
            </a:r>
          </a:p>
          <a:p>
            <a:r>
              <a:rPr lang="sv-SE" dirty="0" smtClean="0"/>
              <a:t>Veckans lunchmeny</a:t>
            </a:r>
          </a:p>
          <a:p>
            <a:r>
              <a:rPr lang="sv-SE" dirty="0" smtClean="0"/>
              <a:t>Meny för A </a:t>
            </a:r>
            <a:r>
              <a:rPr lang="sv-SE" dirty="0" err="1" smtClean="0"/>
              <a:t>lá</a:t>
            </a:r>
            <a:r>
              <a:rPr lang="sv-SE" dirty="0" smtClean="0"/>
              <a:t> carte</a:t>
            </a:r>
            <a:endParaRPr lang="sv-SE" dirty="0"/>
          </a:p>
          <a:p>
            <a:r>
              <a:rPr lang="sv-SE" dirty="0" smtClean="0"/>
              <a:t>Reklam för kommande spelningar</a:t>
            </a:r>
          </a:p>
          <a:p>
            <a:r>
              <a:rPr lang="sv-SE" dirty="0" smtClean="0"/>
              <a:t>Bilder från tidigare spelningar</a:t>
            </a:r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11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Konkreta uppgifter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u="sng" dirty="0" smtClean="0"/>
              <a:t>Hemsida, </a:t>
            </a:r>
            <a:r>
              <a:rPr lang="sv-SE" u="sng" dirty="0" err="1" smtClean="0"/>
              <a:t>admin</a:t>
            </a:r>
            <a:endParaRPr lang="sv-SE" u="sng" dirty="0" smtClean="0"/>
          </a:p>
          <a:p>
            <a:r>
              <a:rPr lang="sv-SE" dirty="0" smtClean="0"/>
              <a:t>Ändra i lunchmeny</a:t>
            </a:r>
          </a:p>
          <a:p>
            <a:r>
              <a:rPr lang="sv-SE" dirty="0" smtClean="0"/>
              <a:t>Ändra meny för A </a:t>
            </a:r>
            <a:r>
              <a:rPr lang="sv-SE" dirty="0" err="1"/>
              <a:t>lá</a:t>
            </a:r>
            <a:r>
              <a:rPr lang="sv-SE" dirty="0"/>
              <a:t> carte</a:t>
            </a:r>
          </a:p>
          <a:p>
            <a:r>
              <a:rPr lang="sv-SE" dirty="0"/>
              <a:t> </a:t>
            </a:r>
            <a:r>
              <a:rPr lang="sv-SE" dirty="0" smtClean="0"/>
              <a:t>Ändra reklam för kommande spelningar</a:t>
            </a:r>
          </a:p>
          <a:p>
            <a:r>
              <a:rPr lang="sv-SE" dirty="0" smtClean="0"/>
              <a:t>Ändra bilder från tidigare spelningar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75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Konkreta uppgifter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u="sng" dirty="0" err="1" smtClean="0"/>
              <a:t>Schemaapp</a:t>
            </a:r>
            <a:r>
              <a:rPr lang="sv-SE" u="sng" dirty="0"/>
              <a:t> </a:t>
            </a:r>
            <a:r>
              <a:rPr lang="sv-SE" u="sng" dirty="0" smtClean="0"/>
              <a:t>(mobil/platta)</a:t>
            </a:r>
          </a:p>
          <a:p>
            <a:r>
              <a:rPr lang="sv-SE" dirty="0" smtClean="0"/>
              <a:t>Arbetspass för lunch/kväll</a:t>
            </a:r>
          </a:p>
          <a:p>
            <a:r>
              <a:rPr lang="sv-SE" dirty="0"/>
              <a:t>Personal </a:t>
            </a:r>
            <a:r>
              <a:rPr lang="sv-SE" dirty="0" smtClean="0"/>
              <a:t>boka/avboka </a:t>
            </a:r>
            <a:r>
              <a:rPr lang="sv-SE" dirty="0"/>
              <a:t>sig </a:t>
            </a:r>
            <a:r>
              <a:rPr lang="sv-SE" dirty="0" smtClean="0"/>
              <a:t>på arbetspass</a:t>
            </a:r>
          </a:p>
          <a:p>
            <a:r>
              <a:rPr lang="sv-SE" dirty="0" smtClean="0"/>
              <a:t>Restaurangägaren skall kunna se schemat för kommande arbetsveckor</a:t>
            </a:r>
          </a:p>
          <a:p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06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Konkreta uppgifter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u="sng" dirty="0" err="1" smtClean="0"/>
              <a:t>Beställningsapp</a:t>
            </a:r>
            <a:endParaRPr lang="sv-SE" u="sng" dirty="0" smtClean="0"/>
          </a:p>
          <a:p>
            <a:r>
              <a:rPr lang="sv-SE" dirty="0" smtClean="0"/>
              <a:t>Serveringspersonal tar upp beställningar för A </a:t>
            </a:r>
            <a:r>
              <a:rPr lang="sv-SE" dirty="0" err="1" smtClean="0"/>
              <a:t>lá</a:t>
            </a:r>
            <a:r>
              <a:rPr lang="sv-SE" dirty="0" smtClean="0"/>
              <a:t> </a:t>
            </a:r>
            <a:r>
              <a:rPr lang="sv-SE" dirty="0" err="1" smtClean="0"/>
              <a:t>carten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u="sng" dirty="0" err="1" smtClean="0"/>
              <a:t>Köksapp</a:t>
            </a:r>
            <a:endParaRPr lang="sv-SE" u="sng" dirty="0" smtClean="0"/>
          </a:p>
          <a:p>
            <a:r>
              <a:rPr lang="sv-SE" dirty="0" smtClean="0"/>
              <a:t>Inkomna beställningar visas för kocken i köket</a:t>
            </a:r>
          </a:p>
          <a:p>
            <a:r>
              <a:rPr lang="sv-SE" dirty="0" smtClean="0"/>
              <a:t>Beställningar sorteras för att få ett bra arbetsflöde</a:t>
            </a:r>
          </a:p>
          <a:p>
            <a:r>
              <a:rPr lang="sv-SE" dirty="0" smtClean="0"/>
              <a:t>Färdiglagade beställningar bockas av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78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nd12edi\AppData\Local\Microsoft\Windows\INetCache\IE\I5MLDT5Q\stage-158366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3" y="44624"/>
            <a:ext cx="9180512" cy="62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>
            <a:normAutofit/>
          </a:bodyPr>
          <a:lstStyle/>
          <a:p>
            <a:r>
              <a:rPr lang="sv-SE" sz="3200" dirty="0" smtClean="0">
                <a:latin typeface="Viner Hand ITC" panose="03070502030502020203" pitchFamily="66" charset="0"/>
              </a:rPr>
              <a:t>En vecka på </a:t>
            </a:r>
            <a:r>
              <a:rPr lang="sv-SE" sz="3200" dirty="0" smtClean="0">
                <a:latin typeface="Viner Hand ITC" panose="03070502030502020203" pitchFamily="66" charset="0"/>
              </a:rPr>
              <a:t>Antons skafferi</a:t>
            </a:r>
            <a:endParaRPr lang="sv-SE" sz="3200" dirty="0">
              <a:latin typeface="Viner Hand ITC" panose="03070502030502020203" pitchFamily="66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3501008"/>
            <a:ext cx="8229600" cy="676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</a:rPr>
              <a:t>Manus: A Strindberg</a:t>
            </a:r>
          </a:p>
          <a:p>
            <a:pPr marL="0" indent="0" algn="ctr">
              <a:buNone/>
            </a:pPr>
            <a:r>
              <a:rPr lang="sv-SE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</a:rPr>
              <a:t>Regi: I Bergman</a:t>
            </a:r>
            <a:endParaRPr lang="sv-SE" sz="1400" dirty="0">
              <a:solidFill>
                <a:schemeClr val="tx2">
                  <a:lumMod val="60000"/>
                  <a:lumOff val="40000"/>
                </a:schemeClr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" y="0"/>
            <a:ext cx="9068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626</TotalTime>
  <Words>440</Words>
  <Application>Microsoft Office PowerPoint</Application>
  <PresentationFormat>Bildspel på skärmen (4:3)</PresentationFormat>
  <Paragraphs>100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27" baseType="lpstr">
      <vt:lpstr>Blank</vt:lpstr>
      <vt:lpstr>PowerPoint-presentation</vt:lpstr>
      <vt:lpstr>Antons skafferi</vt:lpstr>
      <vt:lpstr>Bakgrund</vt:lpstr>
      <vt:lpstr>Konkreta uppgifter</vt:lpstr>
      <vt:lpstr>Konkreta uppgifter</vt:lpstr>
      <vt:lpstr>Konkreta uppgifter</vt:lpstr>
      <vt:lpstr>Konkreta uppgifter</vt:lpstr>
      <vt:lpstr>En vecka på Antons skafferi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Retrofit</vt:lpstr>
      <vt:lpstr>PowerPoint-presentation</vt:lpstr>
      <vt:lpstr>Användartester</vt:lpstr>
      <vt:lpstr>Publika hemsidan</vt:lpstr>
      <vt:lpstr>Hemsida för admin</vt:lpstr>
      <vt:lpstr>Schemaapplikation</vt:lpstr>
      <vt:lpstr>Beställnings- och köksapplikationer</vt:lpstr>
      <vt:lpstr>Utvecklingsmöjligheter</vt:lpstr>
      <vt:lpstr>Slutligen…</vt:lpstr>
      <vt:lpstr>Välkomna att fråga!</vt:lpstr>
    </vt:vector>
  </TitlesOfParts>
  <Company>Sundsvalls kommun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Antons skafferi</dc:title>
  <dc:creator>Edin Andreas</dc:creator>
  <cp:lastModifiedBy>Edin Andreas</cp:lastModifiedBy>
  <cp:revision>25</cp:revision>
  <dcterms:created xsi:type="dcterms:W3CDTF">2017-03-14T08:26:44Z</dcterms:created>
  <dcterms:modified xsi:type="dcterms:W3CDTF">2017-03-15T12:11:25Z</dcterms:modified>
</cp:coreProperties>
</file>