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29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85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1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6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5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09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39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3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654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1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02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E0EE-08C4-45B0-B1FC-60C4CE9F4EEA}" type="datetimeFigureOut">
              <a:rPr lang="sv-SE" smtClean="0"/>
              <a:t>2017-02-03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38B0-C4C0-4AF5-9172-4217973DD01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/>
        </p:nvSpPr>
        <p:spPr>
          <a:xfrm>
            <a:off x="323528" y="260648"/>
            <a:ext cx="2016224" cy="120032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Serveringspersonal tar upp beställning från bord (förrätt huvudrätt) via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7" name="textruta 6"/>
          <p:cNvSpPr txBox="1"/>
          <p:nvPr/>
        </p:nvSpPr>
        <p:spPr>
          <a:xfrm>
            <a:off x="3203848" y="404201"/>
            <a:ext cx="2016224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Beställning visas i köket på platta</a:t>
            </a:r>
            <a:endParaRPr lang="sv-SE" dirty="0"/>
          </a:p>
        </p:txBody>
      </p:sp>
      <p:sp>
        <p:nvSpPr>
          <p:cNvPr id="13" name="textruta 12"/>
          <p:cNvSpPr txBox="1"/>
          <p:nvPr/>
        </p:nvSpPr>
        <p:spPr>
          <a:xfrm>
            <a:off x="5868144" y="542700"/>
            <a:ext cx="2016224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Kocken lagar maten</a:t>
            </a:r>
            <a:endParaRPr lang="sv-SE" dirty="0"/>
          </a:p>
        </p:txBody>
      </p:sp>
      <p:cxnSp>
        <p:nvCxnSpPr>
          <p:cNvPr id="15" name="Rak pil 14"/>
          <p:cNvCxnSpPr>
            <a:stCxn id="6" idx="3"/>
            <a:endCxn id="7" idx="1"/>
          </p:cNvCxnSpPr>
          <p:nvPr/>
        </p:nvCxnSpPr>
        <p:spPr>
          <a:xfrm flipV="1">
            <a:off x="2339752" y="727367"/>
            <a:ext cx="864096" cy="13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>
            <a:stCxn id="7" idx="3"/>
            <a:endCxn id="13" idx="1"/>
          </p:cNvCxnSpPr>
          <p:nvPr/>
        </p:nvCxnSpPr>
        <p:spPr>
          <a:xfrm flipV="1">
            <a:off x="5220072" y="727366"/>
            <a:ext cx="6480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5859452" y="1445010"/>
            <a:ext cx="2016224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Kocken meddelar (i </a:t>
            </a:r>
            <a:r>
              <a:rPr lang="sv-SE" dirty="0" err="1" smtClean="0"/>
              <a:t>app</a:t>
            </a:r>
            <a:r>
              <a:rPr lang="sv-SE" dirty="0" smtClean="0"/>
              <a:t>): mat klar!</a:t>
            </a:r>
            <a:endParaRPr lang="sv-SE" dirty="0"/>
          </a:p>
        </p:txBody>
      </p:sp>
      <p:cxnSp>
        <p:nvCxnSpPr>
          <p:cNvPr id="20" name="Rak pil 19"/>
          <p:cNvCxnSpPr>
            <a:stCxn id="13" idx="2"/>
            <a:endCxn id="18" idx="0"/>
          </p:cNvCxnSpPr>
          <p:nvPr/>
        </p:nvCxnSpPr>
        <p:spPr>
          <a:xfrm flipH="1">
            <a:off x="6867564" y="912032"/>
            <a:ext cx="8692" cy="532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3217152" y="2576324"/>
            <a:ext cx="2016224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Servitris får meddelande i </a:t>
            </a:r>
            <a:r>
              <a:rPr lang="sv-SE" dirty="0" err="1" smtClean="0"/>
              <a:t>app</a:t>
            </a:r>
            <a:endParaRPr lang="sv-SE" dirty="0"/>
          </a:p>
        </p:txBody>
      </p:sp>
      <p:cxnSp>
        <p:nvCxnSpPr>
          <p:cNvPr id="23" name="Rak pil 22"/>
          <p:cNvCxnSpPr/>
          <p:nvPr/>
        </p:nvCxnSpPr>
        <p:spPr>
          <a:xfrm flipH="1">
            <a:off x="5233376" y="2060848"/>
            <a:ext cx="639380" cy="838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35182" y="3645024"/>
            <a:ext cx="2016224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Servitris serverar (bockar av i </a:t>
            </a:r>
            <a:r>
              <a:rPr lang="sv-SE" dirty="0" err="1" smtClean="0"/>
              <a:t>app</a:t>
            </a:r>
            <a:r>
              <a:rPr lang="sv-SE" dirty="0" smtClean="0"/>
              <a:t>)</a:t>
            </a:r>
            <a:endParaRPr lang="sv-SE" dirty="0"/>
          </a:p>
        </p:txBody>
      </p:sp>
      <p:cxnSp>
        <p:nvCxnSpPr>
          <p:cNvPr id="27" name="Rak pil 26"/>
          <p:cNvCxnSpPr>
            <a:stCxn id="21" idx="1"/>
            <a:endCxn id="25" idx="3"/>
          </p:cNvCxnSpPr>
          <p:nvPr/>
        </p:nvCxnSpPr>
        <p:spPr>
          <a:xfrm flipH="1">
            <a:off x="2351406" y="2899490"/>
            <a:ext cx="865746" cy="106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2699792" y="4509120"/>
            <a:ext cx="230032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dirty="0" smtClean="0"/>
              <a:t>Nota (tillgänglig i serverings </a:t>
            </a:r>
            <a:r>
              <a:rPr lang="sv-SE" dirty="0" err="1" smtClean="0"/>
              <a:t>app</a:t>
            </a:r>
            <a:r>
              <a:rPr lang="sv-SE" dirty="0" smtClean="0"/>
              <a:t>)</a:t>
            </a:r>
            <a:endParaRPr lang="sv-SE" dirty="0"/>
          </a:p>
        </p:txBody>
      </p:sp>
      <p:cxnSp>
        <p:nvCxnSpPr>
          <p:cNvPr id="33" name="Rak pil 32"/>
          <p:cNvCxnSpPr>
            <a:endCxn id="31" idx="1"/>
          </p:cNvCxnSpPr>
          <p:nvPr/>
        </p:nvCxnSpPr>
        <p:spPr>
          <a:xfrm>
            <a:off x="1043608" y="4014356"/>
            <a:ext cx="1656184" cy="817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ak pil 40"/>
          <p:cNvCxnSpPr>
            <a:stCxn id="18" idx="1"/>
          </p:cNvCxnSpPr>
          <p:nvPr/>
        </p:nvCxnSpPr>
        <p:spPr>
          <a:xfrm flipH="1">
            <a:off x="5220072" y="1768176"/>
            <a:ext cx="639380" cy="808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pil 43"/>
          <p:cNvCxnSpPr/>
          <p:nvPr/>
        </p:nvCxnSpPr>
        <p:spPr>
          <a:xfrm flipH="1">
            <a:off x="2339752" y="2780928"/>
            <a:ext cx="8640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085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</TotalTime>
  <Words>50</Words>
  <Application>Microsoft Office PowerPoint</Application>
  <PresentationFormat>Bildspel på skärmen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Blank</vt:lpstr>
      <vt:lpstr>PowerPoint-presentation</vt:lpstr>
    </vt:vector>
  </TitlesOfParts>
  <Company>Sundsvalls kommun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Edin Andreas</dc:creator>
  <cp:lastModifiedBy>Edin Andreas</cp:lastModifiedBy>
  <cp:revision>4</cp:revision>
  <dcterms:created xsi:type="dcterms:W3CDTF">2017-02-03T10:17:11Z</dcterms:created>
  <dcterms:modified xsi:type="dcterms:W3CDTF">2017-02-03T10:42:02Z</dcterms:modified>
</cp:coreProperties>
</file>