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ver PP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out PP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s PP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sing PP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5337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Agung Sumirta</dc:creator>
  <cp:lastModifiedBy>Ahmad Agung Sumirta</cp:lastModifiedBy>
  <cp:revision>1</cp:revision>
  <dcterms:created xsi:type="dcterms:W3CDTF">2020-03-30T19:21:51Z</dcterms:created>
  <dcterms:modified xsi:type="dcterms:W3CDTF">2020-03-30T19:27:27Z</dcterms:modified>
</cp:coreProperties>
</file>