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byMZM1q9xBC8hCDQVAmUxT6OC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496" y="795937"/>
            <a:ext cx="9981495" cy="41256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256275" y="2296425"/>
            <a:ext cx="353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Usme – Portal 20 de Julio</a:t>
            </a:r>
            <a:endParaRPr b="1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15.100 me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917" y="0"/>
            <a:ext cx="8848165" cy="653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 txBox="1"/>
          <p:nvPr/>
        </p:nvSpPr>
        <p:spPr>
          <a:xfrm>
            <a:off x="2568388" y="3630706"/>
            <a:ext cx="3341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Eldorado – Portal del Norte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21738mt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6" y="637849"/>
            <a:ext cx="11479227" cy="46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6095999" y="4101353"/>
            <a:ext cx="26234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 la 80 – Banderas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20900mt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793" y="1896978"/>
            <a:ext cx="8611802" cy="255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6095999" y="4101353"/>
            <a:ext cx="26234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 la 80 – Banderas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16038mt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763" y="860582"/>
            <a:ext cx="4738418" cy="48006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5504025" y="2360366"/>
            <a:ext cx="31561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Usme – Portal 20 de Julio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7454 mt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821" y="277857"/>
            <a:ext cx="6954450" cy="60288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7518556" y="2212448"/>
            <a:ext cx="3131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del Sur – Portal Américas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20807 mt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7518556" y="2212448"/>
            <a:ext cx="3131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del Sur – Portal Américas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5937 mt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22" y="1019808"/>
            <a:ext cx="6985847" cy="413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53" y="644848"/>
            <a:ext cx="8364117" cy="473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9493624" y="2111188"/>
            <a:ext cx="25724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 Suba – Terminal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23089mt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8727143" y="2782668"/>
            <a:ext cx="25724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 Suba – Terminal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11025mt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986" y="443278"/>
            <a:ext cx="3863158" cy="59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895" y="258804"/>
            <a:ext cx="7681493" cy="6045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8431307" y="3711388"/>
            <a:ext cx="2387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Tunal – Banderas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17309mt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730" y="1095049"/>
            <a:ext cx="8878539" cy="46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8431307" y="3711388"/>
            <a:ext cx="2387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Tunal – Banderas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9536mt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124" y="437066"/>
            <a:ext cx="9685752" cy="598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2568388" y="3630706"/>
            <a:ext cx="3341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Eldorado – Portal del Norte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22916mt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2022-06-22T03:11:44Z</dcterms:created>
  <dc:creator>Camilo Vargas Morales</dc:creator>
</cp:coreProperties>
</file>