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BCCDD8-CEAC-4BB7-B7EC-2B3653237EA6}">
  <a:tblStyle styleId="{F1BCCDD8-CEAC-4BB7-B7EC-2B3653237E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04ca4280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04ca4280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4ca4280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4ca4280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4ca4280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4ca4280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4ca428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4ca428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4ca428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4ca428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4ca4280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04ca4280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4ca428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4ca428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04ca4280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04ca4280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4ca4280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4ca4280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kv2QrpBhqbvrwWPyNlcbQGwxQJGQ3zoq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7KBXlsirJP3rzscJCYzMXPAOAcUb4W4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HyOa9bZAKK8AzzO4mMpkqM8vxcfDuuXX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70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Robot Aspiradora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50" y="1183638"/>
            <a:ext cx="80486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21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PARAGUAS</a:t>
            </a:r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0" y="84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1521975"/>
                <a:gridCol w="1647875"/>
                <a:gridCol w="1213000"/>
                <a:gridCol w="778150"/>
                <a:gridCol w="915475"/>
                <a:gridCol w="1636425"/>
                <a:gridCol w="1716525"/>
              </a:tblGrid>
              <a:tr h="150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actual: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siguiente estado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output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702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humedad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luz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push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vMerge="1"/>
                <a:tc vMerge="1"/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apagar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ANTERIOR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"ESTADO ANTERIOR"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prender motor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2" y="2495550"/>
            <a:ext cx="4257125" cy="2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75" y="228599"/>
            <a:ext cx="4162999" cy="2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49" y="637875"/>
            <a:ext cx="4731675" cy="112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800" y="2948738"/>
            <a:ext cx="4666125" cy="132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88" y="647462"/>
            <a:ext cx="8508624" cy="3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transiciones del estado LIMPIAR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 title="t_limpia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611" y="422800"/>
            <a:ext cx="2363839" cy="4297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6"/>
          <p:cNvGraphicFramePr/>
          <p:nvPr/>
        </p:nvGraphicFramePr>
        <p:xfrm>
          <a:off x="17328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aspiradora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avanza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retrocede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transiciones del estado ESCONDERSE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 title="t_esconder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00" y="152400"/>
            <a:ext cx="2661285" cy="4838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17"/>
          <p:cNvGraphicFramePr/>
          <p:nvPr/>
        </p:nvGraphicFramePr>
        <p:xfrm>
          <a:off x="17328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aspiradora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avanza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retrocede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transiciones del estado DORMIR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 title="t_dormi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00" y="152400"/>
            <a:ext cx="2661285" cy="4838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8"/>
          <p:cNvGraphicFramePr/>
          <p:nvPr/>
        </p:nvGraphicFramePr>
        <p:xfrm>
          <a:off x="17328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aspiradora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avanza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retrocede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1646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LIMPIAR</a:t>
            </a:r>
            <a:endParaRPr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2789663" y="68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1550800"/>
                <a:gridCol w="1141550"/>
                <a:gridCol w="732325"/>
                <a:gridCol w="861550"/>
                <a:gridCol w="1540025"/>
              </a:tblGrid>
              <a:tr h="1359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actual: 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siguiente estado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1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humedad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luz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push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vMerge="1"/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2524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ESCONDERSE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3510800" y="84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1371600"/>
                <a:gridCol w="1009650"/>
                <a:gridCol w="647700"/>
                <a:gridCol w="762000"/>
                <a:gridCol w="136207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actual: 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siguiente estado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humedad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luz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push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DORMIR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DORMIR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237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DORMIR</a:t>
            </a:r>
            <a:endParaRPr/>
          </a:p>
        </p:txBody>
      </p:sp>
      <p:graphicFrame>
        <p:nvGraphicFramePr>
          <p:cNvPr id="187" name="Google Shape;187;p21"/>
          <p:cNvGraphicFramePr/>
          <p:nvPr/>
        </p:nvGraphicFramePr>
        <p:xfrm>
          <a:off x="3525925" y="62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{F1BCCDD8-CEAC-4BB7-B7EC-2B3653237EA6}</a:tableStyleId>
              </a:tblPr>
              <a:tblGrid>
                <a:gridCol w="1371600"/>
                <a:gridCol w="1009650"/>
                <a:gridCol w="647700"/>
                <a:gridCol w="762000"/>
                <a:gridCol w="136207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estado actual: DORMIR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siguiente estado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humedad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luz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sensor push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DORMIR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PARAGUAS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LIMPIAR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ESCONDERSE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DORMIR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