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2ad5c6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2ad5c6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2ad5c6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2ad5c6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2ad5c64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2ad5c64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2ad5c6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2ad5c6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2ad5c64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2ad5c64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2ad5c6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2ad5c6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2ad5c6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62ad5c6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2ad5c64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2ad5c64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2ad5c64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2ad5c64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2ad5c64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2ad5c64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2ad5c64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2ad5c64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2ad5c64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2ad5c64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2ad5c64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62ad5c64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2ad5c6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2ad5c6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2ad5c6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2ad5c6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2ad5c6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62ad5c6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2ad5c64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2ad5c64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Multiplicador Coma Flotante (IEEE 754)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Josué Elías Huamán Gonzales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Circuitos Logicos Programables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Maquina de estados en system verilog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725" y="242888"/>
            <a:ext cx="3238500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25" y="2344826"/>
            <a:ext cx="4972275" cy="19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De system verilog a verilog…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900" y="994550"/>
            <a:ext cx="34671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PROYECT MANAGER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25" y="761325"/>
            <a:ext cx="5412325" cy="3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IP INTEGRATOR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88" y="2113876"/>
            <a:ext cx="8138824" cy="17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SIMULATION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50" y="1460950"/>
            <a:ext cx="6009149" cy="28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RTL ANALYSIS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825" y="1311300"/>
            <a:ext cx="7053497" cy="34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SYNTHESIS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212" y="2909573"/>
            <a:ext cx="6501001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575" y="1496075"/>
            <a:ext cx="6708276" cy="8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Despliegue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IMPLEMENTATION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5" y="3636175"/>
            <a:ext cx="3995155" cy="11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850" y="155450"/>
            <a:ext cx="2361675" cy="296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8822" y="2415397"/>
            <a:ext cx="5562975" cy="2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¡¡Gracias!!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de multiplicador de coma flota</a:t>
            </a:r>
            <a:r>
              <a:rPr lang="es-419"/>
              <a:t>nte de 32 bits. Se solicita hacer el testeo con workbench y VIO (virtual input/output de Xilinx).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76" y="2571750"/>
            <a:ext cx="8415451" cy="17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entender el protocolo, comenzaremos por un ejemplo: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Se multplicaran dos numeros flotantes en base decimal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se transformaran a base binaria.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Finalmente se pondran en el formato definido por el estandar IEEE 754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multiplicamos los siguientes numeros: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600" y="1956350"/>
            <a:ext cx="4489700" cy="15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pasamos los numeros a binario: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475" y="890875"/>
            <a:ext cx="4281200" cy="33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normalizamos los numeros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800" y="2045500"/>
            <a:ext cx="4667600" cy="1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Multiplicacion binaria: Protocolo IEEE 754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3712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arm</a:t>
            </a:r>
            <a:r>
              <a:rPr lang="es-419"/>
              <a:t>amos la trama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equivalencias: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00011000000000000000000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1.0011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/>
              <a:t>1</a:t>
            </a:r>
            <a:r>
              <a:rPr lang="es-419"/>
              <a:t>00011000000000000000000 x 2 (exp -23)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100" y="666950"/>
            <a:ext cx="5442650" cy="20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4D4D4"/>
                </a:solidFill>
              </a:rPr>
              <a:t>Diseño del multiplicador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70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S_inicial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S_asignacion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S_cero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S_signos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S_mantisa_a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S_mantisa_b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S_exponentes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S_multipli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S_mantisa_c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S_mantisa_c_2</a:t>
            </a:r>
            <a:endParaRPr sz="1050">
              <a:solidFill>
                <a:srgbClr val="D4D4D4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Char char="●"/>
            </a:pPr>
            <a:r>
              <a:rPr lang="es-419" sz="1050">
                <a:solidFill>
                  <a:srgbClr val="D4D4D4"/>
                </a:solidFill>
              </a:rPr>
              <a:t>S_fin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950" y="476300"/>
            <a:ext cx="5719499" cy="400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Diseño de la memoria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50" y="723900"/>
            <a:ext cx="49339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050">
                <a:solidFill>
                  <a:srgbClr val="D4D4D4"/>
                </a:solidFill>
              </a:rPr>
              <a:t>Para este desarrollo se uso una maquina de estados Mealy. Me guie de la maquina de estados del libro </a:t>
            </a:r>
            <a:r>
              <a:rPr b="1" lang="es-419" sz="1050">
                <a:solidFill>
                  <a:srgbClr val="D4D4D4"/>
                </a:solidFill>
              </a:rPr>
              <a:t>ISBN: 978-0-12-800056-4</a:t>
            </a:r>
            <a:r>
              <a:rPr lang="es-419" sz="1050">
                <a:solidFill>
                  <a:srgbClr val="D4D4D4"/>
                </a:solidFill>
              </a:rPr>
              <a:t>, capitulo 4.6.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075" y="152400"/>
            <a:ext cx="38170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