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2ad5c64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62ad5c64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62ad5c64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62ad5c64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62ad5c64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62ad5c64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62ad5c64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62ad5c64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2ad5c64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62ad5c64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62ad5c64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62ad5c64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62ad5c64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62ad5c64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2ad5c64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62ad5c64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62ad5c64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62ad5c64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62ad5c64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62ad5c64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62ad5c64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62ad5c64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2ad5c64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62ad5c64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2ad5c64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62ad5c64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2ad5c64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62ad5c64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62ad5c64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62ad5c64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2ad5c64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62ad5c64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Multiplicador Coma Flotante (IEEE 754)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Josué Elías Huamán Gonzales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Diseño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Maquina de estados en system verilog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875" y="307875"/>
            <a:ext cx="3238500" cy="46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20295"/>
            <a:ext cx="4205076" cy="16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Diseño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De system verilog a verilog…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900" y="994550"/>
            <a:ext cx="34671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Despliegue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PROYECT MANAGER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025" y="761325"/>
            <a:ext cx="5412325" cy="34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Despliegue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IP INTEGRATOR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375" y="1448000"/>
            <a:ext cx="5719500" cy="19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Despliegue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SIMULATION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550" y="1460950"/>
            <a:ext cx="6009149" cy="28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Despliegue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RTL ANALYSIS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75" y="2443725"/>
            <a:ext cx="8250050" cy="17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Despliegue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SYNTHESIS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212" y="2909573"/>
            <a:ext cx="6501001" cy="13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1575" y="1496075"/>
            <a:ext cx="6708276" cy="8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Despliegue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IMPLEMENTATION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75" y="3636175"/>
            <a:ext cx="3995155" cy="11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850" y="155450"/>
            <a:ext cx="2361675" cy="296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8822" y="2415397"/>
            <a:ext cx="5562975" cy="25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Diseño de multiplicador de coma flota</a:t>
            </a:r>
            <a:r>
              <a:rPr lang="es-419"/>
              <a:t>nte de 32 bits. Se solicita hacer el testeo con workbench y VIO (virtual input/output de Xilinx).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810750"/>
            <a:ext cx="5719500" cy="19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Multiplicacion binaria: Protocolo IEEE 754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entender el protocolo, comenzaremos por un ejemplo: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s-419"/>
              <a:t>Se multplicaran dos numeros flotantes en base decimal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/>
              <a:t>se transformaran a base binaria.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/>
              <a:t>Finalmente se pondran en el formato definido por el estandar IEEE 754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multiplicamos los siguientes numeros: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600" y="1956350"/>
            <a:ext cx="4489700" cy="15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Multiplicacion binaria: Protocolo IEEE 754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pasamos los numeros a binario: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475" y="890875"/>
            <a:ext cx="4281200" cy="33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Multiplicacion binaria: Protocolo IEEE 754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normalizamos los numeros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800" y="2045500"/>
            <a:ext cx="4667600" cy="10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Multiplicacion binaria: Protocolo IEEE 754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389600"/>
            <a:ext cx="3134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arm</a:t>
            </a:r>
            <a:r>
              <a:rPr lang="es-419"/>
              <a:t>amos la trama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equivalencias: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00011000000000000000000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1.0011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1</a:t>
            </a:r>
            <a:r>
              <a:rPr lang="es-419"/>
              <a:t>00011000000000000000000 x 2 (exp -23)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725" y="984650"/>
            <a:ext cx="5442650" cy="20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Diseño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D4D4D4"/>
                </a:solidFill>
              </a:rPr>
              <a:t>Diseño del multiplicador</a:t>
            </a:r>
            <a:endParaRPr sz="1050">
              <a:solidFill>
                <a:srgbClr val="D4D4D4"/>
              </a:solidFill>
            </a:endParaRPr>
          </a:p>
          <a:p>
            <a:pPr indent="-295275" lvl="0" marL="457200" rtl="0" algn="l">
              <a:spcBef>
                <a:spcPts val="70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lang="es-419" sz="1050">
                <a:solidFill>
                  <a:srgbClr val="D4D4D4"/>
                </a:solidFill>
              </a:rPr>
              <a:t>S_inicial</a:t>
            </a:r>
            <a:endParaRPr sz="1050">
              <a:solidFill>
                <a:srgbClr val="D4D4D4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lang="es-419" sz="1050">
                <a:solidFill>
                  <a:srgbClr val="D4D4D4"/>
                </a:solidFill>
              </a:rPr>
              <a:t>S_asignacion</a:t>
            </a:r>
            <a:endParaRPr sz="1050">
              <a:solidFill>
                <a:srgbClr val="D4D4D4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lang="es-419" sz="1050">
                <a:solidFill>
                  <a:srgbClr val="D4D4D4"/>
                </a:solidFill>
              </a:rPr>
              <a:t>S_cero</a:t>
            </a:r>
            <a:endParaRPr sz="1050">
              <a:solidFill>
                <a:srgbClr val="D4D4D4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lang="es-419" sz="1050">
                <a:solidFill>
                  <a:srgbClr val="D4D4D4"/>
                </a:solidFill>
              </a:rPr>
              <a:t>S_signos</a:t>
            </a:r>
            <a:endParaRPr sz="1050">
              <a:solidFill>
                <a:srgbClr val="D4D4D4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lang="es-419" sz="1050">
                <a:solidFill>
                  <a:srgbClr val="D4D4D4"/>
                </a:solidFill>
              </a:rPr>
              <a:t>S_mantisa_a</a:t>
            </a:r>
            <a:endParaRPr sz="1050">
              <a:solidFill>
                <a:srgbClr val="D4D4D4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lang="es-419" sz="1050">
                <a:solidFill>
                  <a:srgbClr val="D4D4D4"/>
                </a:solidFill>
              </a:rPr>
              <a:t>S_mantisa_b</a:t>
            </a:r>
            <a:endParaRPr sz="1050">
              <a:solidFill>
                <a:srgbClr val="D4D4D4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lang="es-419" sz="1050">
                <a:solidFill>
                  <a:srgbClr val="D4D4D4"/>
                </a:solidFill>
              </a:rPr>
              <a:t>S_exponentes</a:t>
            </a:r>
            <a:endParaRPr sz="1050">
              <a:solidFill>
                <a:srgbClr val="D4D4D4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lang="es-419" sz="1050">
                <a:solidFill>
                  <a:srgbClr val="D4D4D4"/>
                </a:solidFill>
              </a:rPr>
              <a:t>S_multipli</a:t>
            </a:r>
            <a:endParaRPr sz="1050">
              <a:solidFill>
                <a:srgbClr val="D4D4D4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lang="es-419" sz="1050">
                <a:solidFill>
                  <a:srgbClr val="D4D4D4"/>
                </a:solidFill>
              </a:rPr>
              <a:t>S_mantisa_c</a:t>
            </a:r>
            <a:endParaRPr sz="1050">
              <a:solidFill>
                <a:srgbClr val="D4D4D4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lang="es-419" sz="1050">
                <a:solidFill>
                  <a:srgbClr val="D4D4D4"/>
                </a:solidFill>
              </a:rPr>
              <a:t>S_mantisa_c_2</a:t>
            </a:r>
            <a:endParaRPr sz="1050">
              <a:solidFill>
                <a:srgbClr val="D4D4D4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lang="es-419" sz="1050">
                <a:solidFill>
                  <a:srgbClr val="D4D4D4"/>
                </a:solidFill>
              </a:rPr>
              <a:t>S_fin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950" y="476300"/>
            <a:ext cx="5719499" cy="400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Diseño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Diseño de la memoria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350" y="723900"/>
            <a:ext cx="493395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Diseño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050">
                <a:solidFill>
                  <a:srgbClr val="D4D4D4"/>
                </a:solidFill>
              </a:rPr>
              <a:t>Para este desarrollo se uso una maquina de estados Mealy. Me guie de la maquina de estados del libro </a:t>
            </a:r>
            <a:r>
              <a:rPr b="1" lang="es-419" sz="1050">
                <a:solidFill>
                  <a:srgbClr val="D4D4D4"/>
                </a:solidFill>
              </a:rPr>
              <a:t>ISBN: 978-0-12-800056-4</a:t>
            </a:r>
            <a:r>
              <a:rPr lang="es-419" sz="1050">
                <a:solidFill>
                  <a:srgbClr val="D4D4D4"/>
                </a:solidFill>
              </a:rPr>
              <a:t>, capitulo 4.6.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800" y="74650"/>
            <a:ext cx="38170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